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58" r:id="rId4"/>
    <p:sldId id="260" r:id="rId5"/>
    <p:sldId id="261" r:id="rId6"/>
    <p:sldId id="290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9" r:id="rId16"/>
    <p:sldId id="288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itha Saravanan" userId="4c3858fc6fad061f" providerId="LiveId" clId="{96D99A50-266A-4941-AF2A-594DBB7BFE92}"/>
    <pc:docChg chg="undo custSel modSld">
      <pc:chgData name="sushmitha Saravanan" userId="4c3858fc6fad061f" providerId="LiveId" clId="{96D99A50-266A-4941-AF2A-594DBB7BFE92}" dt="2025-05-12T17:08:34.523" v="320" actId="1076"/>
      <pc:docMkLst>
        <pc:docMk/>
      </pc:docMkLst>
      <pc:sldChg chg="modSp mod">
        <pc:chgData name="sushmitha Saravanan" userId="4c3858fc6fad061f" providerId="LiveId" clId="{96D99A50-266A-4941-AF2A-594DBB7BFE92}" dt="2025-05-12T17:01:22.252" v="282" actId="14100"/>
        <pc:sldMkLst>
          <pc:docMk/>
          <pc:sldMk cId="1508619164" sldId="258"/>
        </pc:sldMkLst>
        <pc:spChg chg="mod">
          <ac:chgData name="sushmitha Saravanan" userId="4c3858fc6fad061f" providerId="LiveId" clId="{96D99A50-266A-4941-AF2A-594DBB7BFE92}" dt="2025-05-12T17:01:22.252" v="282" actId="14100"/>
          <ac:spMkLst>
            <pc:docMk/>
            <pc:sldMk cId="1508619164" sldId="258"/>
            <ac:spMk id="10" creationId="{FEC1F9EB-D264-0699-E26D-059B872C6946}"/>
          </ac:spMkLst>
        </pc:spChg>
        <pc:picChg chg="mod">
          <ac:chgData name="sushmitha Saravanan" userId="4c3858fc6fad061f" providerId="LiveId" clId="{96D99A50-266A-4941-AF2A-594DBB7BFE92}" dt="2025-05-12T16:21:51.851" v="43" actId="1076"/>
          <ac:picMkLst>
            <pc:docMk/>
            <pc:sldMk cId="1508619164" sldId="258"/>
            <ac:picMk id="7" creationId="{06EFDB95-4463-528E-B019-E5027CB3C67A}"/>
          </ac:picMkLst>
        </pc:picChg>
      </pc:sldChg>
      <pc:sldChg chg="modSp mod">
        <pc:chgData name="sushmitha Saravanan" userId="4c3858fc6fad061f" providerId="LiveId" clId="{96D99A50-266A-4941-AF2A-594DBB7BFE92}" dt="2025-05-12T17:08:34.523" v="320" actId="1076"/>
        <pc:sldMkLst>
          <pc:docMk/>
          <pc:sldMk cId="891437434" sldId="259"/>
        </pc:sldMkLst>
        <pc:spChg chg="mod">
          <ac:chgData name="sushmitha Saravanan" userId="4c3858fc6fad061f" providerId="LiveId" clId="{96D99A50-266A-4941-AF2A-594DBB7BFE92}" dt="2025-05-12T17:08:34.523" v="320" actId="1076"/>
          <ac:spMkLst>
            <pc:docMk/>
            <pc:sldMk cId="891437434" sldId="259"/>
            <ac:spMk id="10" creationId="{75BB4E4B-8473-8E07-1764-7FC4439011A1}"/>
          </ac:spMkLst>
        </pc:spChg>
      </pc:sldChg>
      <pc:sldChg chg="modSp mod">
        <pc:chgData name="sushmitha Saravanan" userId="4c3858fc6fad061f" providerId="LiveId" clId="{96D99A50-266A-4941-AF2A-594DBB7BFE92}" dt="2025-05-12T17:03:07.067" v="313" actId="20577"/>
        <pc:sldMkLst>
          <pc:docMk/>
          <pc:sldMk cId="2075523415" sldId="260"/>
        </pc:sldMkLst>
        <pc:spChg chg="mod">
          <ac:chgData name="sushmitha Saravanan" userId="4c3858fc6fad061f" providerId="LiveId" clId="{96D99A50-266A-4941-AF2A-594DBB7BFE92}" dt="2025-05-12T17:03:07.067" v="313" actId="20577"/>
          <ac:spMkLst>
            <pc:docMk/>
            <pc:sldMk cId="2075523415" sldId="260"/>
            <ac:spMk id="12" creationId="{9F8056F9-0767-70B4-E621-C5D40E6EEA79}"/>
          </ac:spMkLst>
        </pc:spChg>
        <pc:picChg chg="mod">
          <ac:chgData name="sushmitha Saravanan" userId="4c3858fc6fad061f" providerId="LiveId" clId="{96D99A50-266A-4941-AF2A-594DBB7BFE92}" dt="2025-05-12T16:21:45.995" v="40" actId="1076"/>
          <ac:picMkLst>
            <pc:docMk/>
            <pc:sldMk cId="2075523415" sldId="260"/>
            <ac:picMk id="7" creationId="{4A63F4F8-BDFF-5FBD-7EF9-384888096D93}"/>
          </ac:picMkLst>
        </pc:picChg>
        <pc:picChg chg="mod">
          <ac:chgData name="sushmitha Saravanan" userId="4c3858fc6fad061f" providerId="LiveId" clId="{96D99A50-266A-4941-AF2A-594DBB7BFE92}" dt="2025-05-12T16:21:49.274" v="42" actId="1076"/>
          <ac:picMkLst>
            <pc:docMk/>
            <pc:sldMk cId="2075523415" sldId="260"/>
            <ac:picMk id="8" creationId="{B757400C-9629-42E1-C79A-FBE23EEE7C31}"/>
          </ac:picMkLst>
        </pc:picChg>
      </pc:sldChg>
      <pc:sldChg chg="modSp mod">
        <pc:chgData name="sushmitha Saravanan" userId="4c3858fc6fad061f" providerId="LiveId" clId="{96D99A50-266A-4941-AF2A-594DBB7BFE92}" dt="2025-05-12T16:21:42.876" v="39" actId="1076"/>
        <pc:sldMkLst>
          <pc:docMk/>
          <pc:sldMk cId="1222130355" sldId="261"/>
        </pc:sldMkLst>
        <pc:picChg chg="mod">
          <ac:chgData name="sushmitha Saravanan" userId="4c3858fc6fad061f" providerId="LiveId" clId="{96D99A50-266A-4941-AF2A-594DBB7BFE92}" dt="2025-05-12T16:21:41.091" v="38" actId="1076"/>
          <ac:picMkLst>
            <pc:docMk/>
            <pc:sldMk cId="1222130355" sldId="261"/>
            <ac:picMk id="7" creationId="{5D660B60-F045-A041-B90A-3B8459A1E1C3}"/>
          </ac:picMkLst>
        </pc:picChg>
        <pc:picChg chg="mod">
          <ac:chgData name="sushmitha Saravanan" userId="4c3858fc6fad061f" providerId="LiveId" clId="{96D99A50-266A-4941-AF2A-594DBB7BFE92}" dt="2025-05-12T16:21:42.876" v="39" actId="1076"/>
          <ac:picMkLst>
            <pc:docMk/>
            <pc:sldMk cId="1222130355" sldId="261"/>
            <ac:picMk id="8" creationId="{48F0F0D6-2C6D-2D51-620E-6208FBB6A480}"/>
          </ac:picMkLst>
        </pc:picChg>
      </pc:sldChg>
      <pc:sldChg chg="modSp mod">
        <pc:chgData name="sushmitha Saravanan" userId="4c3858fc6fad061f" providerId="LiveId" clId="{96D99A50-266A-4941-AF2A-594DBB7BFE92}" dt="2025-05-12T16:53:07.991" v="196" actId="1076"/>
        <pc:sldMkLst>
          <pc:docMk/>
          <pc:sldMk cId="646178406" sldId="264"/>
        </pc:sldMkLst>
        <pc:spChg chg="mod">
          <ac:chgData name="sushmitha Saravanan" userId="4c3858fc6fad061f" providerId="LiveId" clId="{96D99A50-266A-4941-AF2A-594DBB7BFE92}" dt="2025-05-12T16:53:07.991" v="196" actId="1076"/>
          <ac:spMkLst>
            <pc:docMk/>
            <pc:sldMk cId="646178406" sldId="264"/>
            <ac:spMk id="9" creationId="{6C13DA8E-32AD-79CA-E3E1-94BA5BE8EE36}"/>
          </ac:spMkLst>
        </pc:spChg>
        <pc:picChg chg="mod">
          <ac:chgData name="sushmitha Saravanan" userId="4c3858fc6fad061f" providerId="LiveId" clId="{96D99A50-266A-4941-AF2A-594DBB7BFE92}" dt="2025-05-12T16:21:32.181" v="36" actId="1076"/>
          <ac:picMkLst>
            <pc:docMk/>
            <pc:sldMk cId="646178406" sldId="264"/>
            <ac:picMk id="7" creationId="{3737EBEA-BB3F-C98C-7129-B5AF843E4042}"/>
          </ac:picMkLst>
        </pc:picChg>
        <pc:picChg chg="mod">
          <ac:chgData name="sushmitha Saravanan" userId="4c3858fc6fad061f" providerId="LiveId" clId="{96D99A50-266A-4941-AF2A-594DBB7BFE92}" dt="2025-05-12T16:21:34.749" v="37" actId="1076"/>
          <ac:picMkLst>
            <pc:docMk/>
            <pc:sldMk cId="646178406" sldId="264"/>
            <ac:picMk id="8" creationId="{AE1BA251-FD80-BCAA-A4D1-26223AA8BB46}"/>
          </ac:picMkLst>
        </pc:picChg>
      </pc:sldChg>
      <pc:sldChg chg="modSp mod">
        <pc:chgData name="sushmitha Saravanan" userId="4c3858fc6fad061f" providerId="LiveId" clId="{96D99A50-266A-4941-AF2A-594DBB7BFE92}" dt="2025-05-12T17:03:57.979" v="314" actId="948"/>
        <pc:sldMkLst>
          <pc:docMk/>
          <pc:sldMk cId="3150471260" sldId="265"/>
        </pc:sldMkLst>
        <pc:spChg chg="mod">
          <ac:chgData name="sushmitha Saravanan" userId="4c3858fc6fad061f" providerId="LiveId" clId="{96D99A50-266A-4941-AF2A-594DBB7BFE92}" dt="2025-05-12T17:03:57.979" v="314" actId="948"/>
          <ac:spMkLst>
            <pc:docMk/>
            <pc:sldMk cId="3150471260" sldId="265"/>
            <ac:spMk id="9" creationId="{DBAE8C1B-89D6-17AE-53B3-14221EE8B473}"/>
          </ac:spMkLst>
        </pc:spChg>
        <pc:picChg chg="mod">
          <ac:chgData name="sushmitha Saravanan" userId="4c3858fc6fad061f" providerId="LiveId" clId="{96D99A50-266A-4941-AF2A-594DBB7BFE92}" dt="2025-05-12T16:21:23.429" v="33" actId="1076"/>
          <ac:picMkLst>
            <pc:docMk/>
            <pc:sldMk cId="3150471260" sldId="265"/>
            <ac:picMk id="7" creationId="{1A62A2ED-2AEE-2461-0B53-56E567481BFE}"/>
          </ac:picMkLst>
        </pc:picChg>
        <pc:picChg chg="mod">
          <ac:chgData name="sushmitha Saravanan" userId="4c3858fc6fad061f" providerId="LiveId" clId="{96D99A50-266A-4941-AF2A-594DBB7BFE92}" dt="2025-05-12T16:21:28.940" v="35" actId="1076"/>
          <ac:picMkLst>
            <pc:docMk/>
            <pc:sldMk cId="3150471260" sldId="265"/>
            <ac:picMk id="8" creationId="{2663862F-06DD-65E3-B644-F95B6EAC5B1C}"/>
          </ac:picMkLst>
        </pc:picChg>
      </pc:sldChg>
      <pc:sldChg chg="addSp delSp modSp mod">
        <pc:chgData name="sushmitha Saravanan" userId="4c3858fc6fad061f" providerId="LiveId" clId="{96D99A50-266A-4941-AF2A-594DBB7BFE92}" dt="2025-05-12T17:05:21.344" v="315" actId="478"/>
        <pc:sldMkLst>
          <pc:docMk/>
          <pc:sldMk cId="3887698839" sldId="271"/>
        </pc:sldMkLst>
        <pc:picChg chg="add del mod">
          <ac:chgData name="sushmitha Saravanan" userId="4c3858fc6fad061f" providerId="LiveId" clId="{96D99A50-266A-4941-AF2A-594DBB7BFE92}" dt="2025-05-12T17:05:21.344" v="315" actId="478"/>
          <ac:picMkLst>
            <pc:docMk/>
            <pc:sldMk cId="3887698839" sldId="271"/>
            <ac:picMk id="3" creationId="{20A6CFBE-C547-8314-4911-257D6B967682}"/>
          </ac:picMkLst>
        </pc:picChg>
        <pc:picChg chg="mod">
          <ac:chgData name="sushmitha Saravanan" userId="4c3858fc6fad061f" providerId="LiveId" clId="{96D99A50-266A-4941-AF2A-594DBB7BFE92}" dt="2025-05-12T16:19:13.980" v="2" actId="1076"/>
          <ac:picMkLst>
            <pc:docMk/>
            <pc:sldMk cId="3887698839" sldId="271"/>
            <ac:picMk id="7" creationId="{AF513D11-1779-6000-F606-2C324D459442}"/>
          </ac:picMkLst>
        </pc:picChg>
        <pc:picChg chg="mod">
          <ac:chgData name="sushmitha Saravanan" userId="4c3858fc6fad061f" providerId="LiveId" clId="{96D99A50-266A-4941-AF2A-594DBB7BFE92}" dt="2025-05-12T16:19:11.180" v="1" actId="1076"/>
          <ac:picMkLst>
            <pc:docMk/>
            <pc:sldMk cId="3887698839" sldId="271"/>
            <ac:picMk id="8" creationId="{93DA895E-7B88-F1FF-EDD0-D416AA4D595A}"/>
          </ac:picMkLst>
        </pc:picChg>
      </pc:sldChg>
      <pc:sldChg chg="modSp mod">
        <pc:chgData name="sushmitha Saravanan" userId="4c3858fc6fad061f" providerId="LiveId" clId="{96D99A50-266A-4941-AF2A-594DBB7BFE92}" dt="2025-05-12T16:21:25.030" v="34" actId="1076"/>
        <pc:sldMkLst>
          <pc:docMk/>
          <pc:sldMk cId="20533399" sldId="272"/>
        </pc:sldMkLst>
        <pc:picChg chg="mod">
          <ac:chgData name="sushmitha Saravanan" userId="4c3858fc6fad061f" providerId="LiveId" clId="{96D99A50-266A-4941-AF2A-594DBB7BFE92}" dt="2025-05-12T16:21:25.030" v="34" actId="1076"/>
          <ac:picMkLst>
            <pc:docMk/>
            <pc:sldMk cId="20533399" sldId="272"/>
            <ac:picMk id="7" creationId="{05CBFC6A-13F3-AFB1-25F6-B10D29417F31}"/>
          </ac:picMkLst>
        </pc:picChg>
        <pc:picChg chg="mod">
          <ac:chgData name="sushmitha Saravanan" userId="4c3858fc6fad061f" providerId="LiveId" clId="{96D99A50-266A-4941-AF2A-594DBB7BFE92}" dt="2025-05-12T16:21:19.814" v="32" actId="1076"/>
          <ac:picMkLst>
            <pc:docMk/>
            <pc:sldMk cId="20533399" sldId="272"/>
            <ac:picMk id="8" creationId="{303EF7EC-06ED-1177-98F6-2316659819D7}"/>
          </ac:picMkLst>
        </pc:picChg>
      </pc:sldChg>
      <pc:sldChg chg="modSp mod">
        <pc:chgData name="sushmitha Saravanan" userId="4c3858fc6fad061f" providerId="LiveId" clId="{96D99A50-266A-4941-AF2A-594DBB7BFE92}" dt="2025-05-12T16:21:14.466" v="30" actId="1076"/>
        <pc:sldMkLst>
          <pc:docMk/>
          <pc:sldMk cId="3035638784" sldId="273"/>
        </pc:sldMkLst>
        <pc:picChg chg="mod">
          <ac:chgData name="sushmitha Saravanan" userId="4c3858fc6fad061f" providerId="LiveId" clId="{96D99A50-266A-4941-AF2A-594DBB7BFE92}" dt="2025-05-12T16:21:12.135" v="29" actId="1076"/>
          <ac:picMkLst>
            <pc:docMk/>
            <pc:sldMk cId="3035638784" sldId="273"/>
            <ac:picMk id="7" creationId="{416A44D6-A38A-4A50-B469-3D93F01DB803}"/>
          </ac:picMkLst>
        </pc:picChg>
        <pc:picChg chg="mod">
          <ac:chgData name="sushmitha Saravanan" userId="4c3858fc6fad061f" providerId="LiveId" clId="{96D99A50-266A-4941-AF2A-594DBB7BFE92}" dt="2025-05-12T16:21:14.466" v="30" actId="1076"/>
          <ac:picMkLst>
            <pc:docMk/>
            <pc:sldMk cId="3035638784" sldId="273"/>
            <ac:picMk id="8" creationId="{108B6C87-74C4-4DFC-63CF-98FC93D26932}"/>
          </ac:picMkLst>
        </pc:picChg>
      </pc:sldChg>
      <pc:sldChg chg="modSp mod">
        <pc:chgData name="sushmitha Saravanan" userId="4c3858fc6fad061f" providerId="LiveId" clId="{96D99A50-266A-4941-AF2A-594DBB7BFE92}" dt="2025-05-12T16:20:38.586" v="20" actId="1076"/>
        <pc:sldMkLst>
          <pc:docMk/>
          <pc:sldMk cId="4061535748" sldId="274"/>
        </pc:sldMkLst>
        <pc:picChg chg="mod">
          <ac:chgData name="sushmitha Saravanan" userId="4c3858fc6fad061f" providerId="LiveId" clId="{96D99A50-266A-4941-AF2A-594DBB7BFE92}" dt="2025-05-12T16:20:33.754" v="19" actId="1076"/>
          <ac:picMkLst>
            <pc:docMk/>
            <pc:sldMk cId="4061535748" sldId="274"/>
            <ac:picMk id="7" creationId="{EDDBA76F-5A0A-7FAE-8B81-E40C6D3C2B41}"/>
          </ac:picMkLst>
        </pc:picChg>
        <pc:picChg chg="mod">
          <ac:chgData name="sushmitha Saravanan" userId="4c3858fc6fad061f" providerId="LiveId" clId="{96D99A50-266A-4941-AF2A-594DBB7BFE92}" dt="2025-05-12T16:20:38.586" v="20" actId="1076"/>
          <ac:picMkLst>
            <pc:docMk/>
            <pc:sldMk cId="4061535748" sldId="274"/>
            <ac:picMk id="8" creationId="{184E4DF9-3E32-E2F7-BC64-202D050CE4EC}"/>
          </ac:picMkLst>
        </pc:picChg>
      </pc:sldChg>
      <pc:sldChg chg="modSp mod">
        <pc:chgData name="sushmitha Saravanan" userId="4c3858fc6fad061f" providerId="LiveId" clId="{96D99A50-266A-4941-AF2A-594DBB7BFE92}" dt="2025-05-12T16:56:57.944" v="229" actId="1076"/>
        <pc:sldMkLst>
          <pc:docMk/>
          <pc:sldMk cId="2847385104" sldId="275"/>
        </pc:sldMkLst>
        <pc:spChg chg="mod">
          <ac:chgData name="sushmitha Saravanan" userId="4c3858fc6fad061f" providerId="LiveId" clId="{96D99A50-266A-4941-AF2A-594DBB7BFE92}" dt="2025-05-12T16:56:57.944" v="229" actId="1076"/>
          <ac:spMkLst>
            <pc:docMk/>
            <pc:sldMk cId="2847385104" sldId="275"/>
            <ac:spMk id="9" creationId="{65D5E96F-187C-8BDA-5C41-9BA202BCEB5D}"/>
          </ac:spMkLst>
        </pc:spChg>
        <pc:picChg chg="mod">
          <ac:chgData name="sushmitha Saravanan" userId="4c3858fc6fad061f" providerId="LiveId" clId="{96D99A50-266A-4941-AF2A-594DBB7BFE92}" dt="2025-05-12T16:19:30.362" v="7" actId="1076"/>
          <ac:picMkLst>
            <pc:docMk/>
            <pc:sldMk cId="2847385104" sldId="275"/>
            <ac:picMk id="7" creationId="{111F25FD-962D-41F4-CA46-C707CAB1F5E3}"/>
          </ac:picMkLst>
        </pc:picChg>
        <pc:picChg chg="mod">
          <ac:chgData name="sushmitha Saravanan" userId="4c3858fc6fad061f" providerId="LiveId" clId="{96D99A50-266A-4941-AF2A-594DBB7BFE92}" dt="2025-05-12T16:19:28.420" v="6" actId="1076"/>
          <ac:picMkLst>
            <pc:docMk/>
            <pc:sldMk cId="2847385104" sldId="275"/>
            <ac:picMk id="8" creationId="{CCC2F14A-CE42-2F9C-0342-79438DFE4FAE}"/>
          </ac:picMkLst>
        </pc:picChg>
      </pc:sldChg>
      <pc:sldChg chg="modSp mod">
        <pc:chgData name="sushmitha Saravanan" userId="4c3858fc6fad061f" providerId="LiveId" clId="{96D99A50-266A-4941-AF2A-594DBB7BFE92}" dt="2025-05-12T16:19:19.474" v="4" actId="1076"/>
        <pc:sldMkLst>
          <pc:docMk/>
          <pc:sldMk cId="3048771015" sldId="276"/>
        </pc:sldMkLst>
        <pc:picChg chg="mod">
          <ac:chgData name="sushmitha Saravanan" userId="4c3858fc6fad061f" providerId="LiveId" clId="{96D99A50-266A-4941-AF2A-594DBB7BFE92}" dt="2025-05-12T16:19:17.380" v="3" actId="1076"/>
          <ac:picMkLst>
            <pc:docMk/>
            <pc:sldMk cId="3048771015" sldId="276"/>
            <ac:picMk id="7" creationId="{6A1EC439-2940-F9CA-EE74-1D44C2435458}"/>
          </ac:picMkLst>
        </pc:picChg>
        <pc:picChg chg="mod">
          <ac:chgData name="sushmitha Saravanan" userId="4c3858fc6fad061f" providerId="LiveId" clId="{96D99A50-266A-4941-AF2A-594DBB7BFE92}" dt="2025-05-12T16:19:19.474" v="4" actId="1076"/>
          <ac:picMkLst>
            <pc:docMk/>
            <pc:sldMk cId="3048771015" sldId="276"/>
            <ac:picMk id="8" creationId="{EBA3E513-4EB5-7228-0BE5-7E7D49B54F9C}"/>
          </ac:picMkLst>
        </pc:picChg>
      </pc:sldChg>
      <pc:sldChg chg="modSp mod">
        <pc:chgData name="sushmitha Saravanan" userId="4c3858fc6fad061f" providerId="LiveId" clId="{96D99A50-266A-4941-AF2A-594DBB7BFE92}" dt="2025-05-12T16:21:08.310" v="28" actId="1076"/>
        <pc:sldMkLst>
          <pc:docMk/>
          <pc:sldMk cId="4134830118" sldId="282"/>
        </pc:sldMkLst>
        <pc:picChg chg="mod">
          <ac:chgData name="sushmitha Saravanan" userId="4c3858fc6fad061f" providerId="LiveId" clId="{96D99A50-266A-4941-AF2A-594DBB7BFE92}" dt="2025-05-12T16:21:05.875" v="27" actId="1076"/>
          <ac:picMkLst>
            <pc:docMk/>
            <pc:sldMk cId="4134830118" sldId="282"/>
            <ac:picMk id="7" creationId="{A9992E94-073A-38F2-4F6B-8A879E77AE03}"/>
          </ac:picMkLst>
        </pc:picChg>
        <pc:picChg chg="mod">
          <ac:chgData name="sushmitha Saravanan" userId="4c3858fc6fad061f" providerId="LiveId" clId="{96D99A50-266A-4941-AF2A-594DBB7BFE92}" dt="2025-05-12T16:21:08.310" v="28" actId="1076"/>
          <ac:picMkLst>
            <pc:docMk/>
            <pc:sldMk cId="4134830118" sldId="282"/>
            <ac:picMk id="8" creationId="{11F1448E-2838-D329-C4BC-CD264FD87ADE}"/>
          </ac:picMkLst>
        </pc:picChg>
      </pc:sldChg>
      <pc:sldChg chg="modSp mod">
        <pc:chgData name="sushmitha Saravanan" userId="4c3858fc6fad061f" providerId="LiveId" clId="{96D99A50-266A-4941-AF2A-594DBB7BFE92}" dt="2025-05-12T16:21:01.256" v="26" actId="1076"/>
        <pc:sldMkLst>
          <pc:docMk/>
          <pc:sldMk cId="1002083847" sldId="283"/>
        </pc:sldMkLst>
        <pc:picChg chg="mod">
          <ac:chgData name="sushmitha Saravanan" userId="4c3858fc6fad061f" providerId="LiveId" clId="{96D99A50-266A-4941-AF2A-594DBB7BFE92}" dt="2025-05-12T16:20:58.747" v="25" actId="1076"/>
          <ac:picMkLst>
            <pc:docMk/>
            <pc:sldMk cId="1002083847" sldId="283"/>
            <ac:picMk id="7" creationId="{BDDC7E4E-A1C4-0852-3F1E-5EE2FD545C16}"/>
          </ac:picMkLst>
        </pc:picChg>
        <pc:picChg chg="mod">
          <ac:chgData name="sushmitha Saravanan" userId="4c3858fc6fad061f" providerId="LiveId" clId="{96D99A50-266A-4941-AF2A-594DBB7BFE92}" dt="2025-05-12T16:21:01.256" v="26" actId="1076"/>
          <ac:picMkLst>
            <pc:docMk/>
            <pc:sldMk cId="1002083847" sldId="283"/>
            <ac:picMk id="8" creationId="{754C7856-005F-22E8-4ECD-6A64D75F8CC5}"/>
          </ac:picMkLst>
        </pc:picChg>
      </pc:sldChg>
      <pc:sldChg chg="modSp mod">
        <pc:chgData name="sushmitha Saravanan" userId="4c3858fc6fad061f" providerId="LiveId" clId="{96D99A50-266A-4941-AF2A-594DBB7BFE92}" dt="2025-05-12T16:20:54.179" v="24" actId="1076"/>
        <pc:sldMkLst>
          <pc:docMk/>
          <pc:sldMk cId="3885238647" sldId="284"/>
        </pc:sldMkLst>
        <pc:picChg chg="mod">
          <ac:chgData name="sushmitha Saravanan" userId="4c3858fc6fad061f" providerId="LiveId" clId="{96D99A50-266A-4941-AF2A-594DBB7BFE92}" dt="2025-05-12T16:20:49.587" v="23" actId="1076"/>
          <ac:picMkLst>
            <pc:docMk/>
            <pc:sldMk cId="3885238647" sldId="284"/>
            <ac:picMk id="7" creationId="{0E50F938-D2E9-B244-71F5-69440FDC4A99}"/>
          </ac:picMkLst>
        </pc:picChg>
        <pc:picChg chg="mod">
          <ac:chgData name="sushmitha Saravanan" userId="4c3858fc6fad061f" providerId="LiveId" clId="{96D99A50-266A-4941-AF2A-594DBB7BFE92}" dt="2025-05-12T16:20:54.179" v="24" actId="1076"/>
          <ac:picMkLst>
            <pc:docMk/>
            <pc:sldMk cId="3885238647" sldId="284"/>
            <ac:picMk id="8" creationId="{E3FEF9D9-72DB-F67E-1072-3BFA24355957}"/>
          </ac:picMkLst>
        </pc:picChg>
      </pc:sldChg>
      <pc:sldChg chg="modSp mod">
        <pc:chgData name="sushmitha Saravanan" userId="4c3858fc6fad061f" providerId="LiveId" clId="{96D99A50-266A-4941-AF2A-594DBB7BFE92}" dt="2025-05-12T16:20:46.786" v="22" actId="1076"/>
        <pc:sldMkLst>
          <pc:docMk/>
          <pc:sldMk cId="51887695" sldId="285"/>
        </pc:sldMkLst>
        <pc:picChg chg="mod">
          <ac:chgData name="sushmitha Saravanan" userId="4c3858fc6fad061f" providerId="LiveId" clId="{96D99A50-266A-4941-AF2A-594DBB7BFE92}" dt="2025-05-12T16:20:44.450" v="21" actId="1076"/>
          <ac:picMkLst>
            <pc:docMk/>
            <pc:sldMk cId="51887695" sldId="285"/>
            <ac:picMk id="7" creationId="{E8144538-10E2-525C-993B-0482B31F1C82}"/>
          </ac:picMkLst>
        </pc:picChg>
        <pc:picChg chg="mod">
          <ac:chgData name="sushmitha Saravanan" userId="4c3858fc6fad061f" providerId="LiveId" clId="{96D99A50-266A-4941-AF2A-594DBB7BFE92}" dt="2025-05-12T16:20:46.786" v="22" actId="1076"/>
          <ac:picMkLst>
            <pc:docMk/>
            <pc:sldMk cId="51887695" sldId="285"/>
            <ac:picMk id="8" creationId="{A225B56A-C113-007E-A6DA-BB01497D9CEE}"/>
          </ac:picMkLst>
        </pc:picChg>
      </pc:sldChg>
      <pc:sldChg chg="addSp modSp mod">
        <pc:chgData name="sushmitha Saravanan" userId="4c3858fc6fad061f" providerId="LiveId" clId="{96D99A50-266A-4941-AF2A-594DBB7BFE92}" dt="2025-05-12T16:20:27.463" v="18" actId="1076"/>
        <pc:sldMkLst>
          <pc:docMk/>
          <pc:sldMk cId="232447123" sldId="286"/>
        </pc:sldMkLst>
        <pc:spChg chg="add mod">
          <ac:chgData name="sushmitha Saravanan" userId="4c3858fc6fad061f" providerId="LiveId" clId="{96D99A50-266A-4941-AF2A-594DBB7BFE92}" dt="2025-05-12T16:20:09.558" v="15"/>
          <ac:spMkLst>
            <pc:docMk/>
            <pc:sldMk cId="232447123" sldId="286"/>
            <ac:spMk id="13" creationId="{BECC651E-EA3E-7834-1BCC-71FE43E76DB6}"/>
          </ac:spMkLst>
        </pc:spChg>
        <pc:picChg chg="mod modCrop">
          <ac:chgData name="sushmitha Saravanan" userId="4c3858fc6fad061f" providerId="LiveId" clId="{96D99A50-266A-4941-AF2A-594DBB7BFE92}" dt="2025-05-12T16:20:27.463" v="18" actId="1076"/>
          <ac:picMkLst>
            <pc:docMk/>
            <pc:sldMk cId="232447123" sldId="286"/>
            <ac:picMk id="7" creationId="{D7462739-62FF-6F2F-1E87-34D6CA526FF1}"/>
          </ac:picMkLst>
        </pc:picChg>
        <pc:picChg chg="add mod">
          <ac:chgData name="sushmitha Saravanan" userId="4c3858fc6fad061f" providerId="LiveId" clId="{96D99A50-266A-4941-AF2A-594DBB7BFE92}" dt="2025-05-12T16:19:51.627" v="12" actId="1076"/>
          <ac:picMkLst>
            <pc:docMk/>
            <pc:sldMk cId="232447123" sldId="286"/>
            <ac:picMk id="10" creationId="{FE17C742-853B-83F7-1902-B64D8CF52DA9}"/>
          </ac:picMkLst>
        </pc:picChg>
        <pc:picChg chg="add mod">
          <ac:chgData name="sushmitha Saravanan" userId="4c3858fc6fad061f" providerId="LiveId" clId="{96D99A50-266A-4941-AF2A-594DBB7BFE92}" dt="2025-05-12T16:19:49.915" v="11" actId="1076"/>
          <ac:picMkLst>
            <pc:docMk/>
            <pc:sldMk cId="232447123" sldId="286"/>
            <ac:picMk id="12" creationId="{C15FB9E9-8679-869E-5AAB-EBDBDD7812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5-Jun-25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5-Jun-25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5-Jun-25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5-Jun-25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5-Jun-25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5-Jun-25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5-Jun-25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5-Jun-25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650240" y="2119233"/>
            <a:ext cx="1098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3600"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r>
              <a:rPr lang="en-US" sz="3600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FETUSES </a:t>
            </a:r>
          </a:p>
          <a:p>
            <a:pPr algn="ctr"/>
            <a:r>
              <a:rPr lang="en-US" sz="36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36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36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marL="31750">
              <a:lnSpc>
                <a:spcPts val="3650"/>
              </a:lnSpc>
            </a:pPr>
            <a:r>
              <a:rPr lang="pt-BR" sz="26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6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m a    M a g e s h w a r  i</a:t>
            </a:r>
            <a:r>
              <a:rPr lang="pt-BR" sz="26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pt-BR" sz="26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. E . ,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">
              <a:lnSpc>
                <a:spcPct val="100000"/>
              </a:lnSpc>
            </a:pPr>
            <a:r>
              <a:rPr lang="pt-BR" sz="2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 Professor)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6551974" y="3940422"/>
            <a:ext cx="5323006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US" sz="2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Shalini K(811722104139)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Sowmiya V G(811722104150)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Varsha Vardhini R(811722104174)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60" y="1107440"/>
            <a:ext cx="9597420" cy="629920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:FEATURE EXTRACTION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36" y="512569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28E40-2502-BA16-BD31-309BEBF80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543" y="2332231"/>
            <a:ext cx="102255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dual-input neural network is constructed to accept both image and tabular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layers extract patterns from ultrasound images like shapes and intensities.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layers process numerical data such as age and symptom severity.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Both feature sets are merged using a concatenation layer.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classification and is compiled with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optimizer.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28" y="965200"/>
            <a:ext cx="10355151" cy="772160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EC4BF-12C8-4BE2-80C3-02F60DEEE13F}"/>
              </a:ext>
            </a:extLst>
          </p:cNvPr>
          <p:cNvSpPr txBox="1"/>
          <p:nvPr/>
        </p:nvSpPr>
        <p:spPr>
          <a:xfrm>
            <a:off x="1290320" y="2122808"/>
            <a:ext cx="9093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into training and test sets in an 80:20 ratio.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for 10 epochs using a batch size of 8.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and loss are tracked to monitor learning performance.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 are added to reduce overfitting and encourage</a:t>
            </a:r>
          </a:p>
          <a:p>
            <a:pPr>
              <a:buClr>
                <a:schemeClr val="accent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generalization.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from both data types are trained together in parallel streams.</a:t>
            </a:r>
          </a:p>
          <a:p>
            <a:pPr algn="just">
              <a:buClr>
                <a:schemeClr val="accent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:  DISORDER 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3196" y="2138910"/>
            <a:ext cx="9570720" cy="41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predicts the presence of a genetic disorder based on combined   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class indices are mapped to human-readable disease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random noise is added to simulate clinical uncertainty in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disorder predictions are avoided by checking previously          assigned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outputs include predicted disorder, test score, and symptom severity.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86" y="286603"/>
            <a:ext cx="9601854" cy="218227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 : REPORT GENERATION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41075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46" y="478665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9360" y="2169366"/>
            <a:ext cx="9509133" cy="298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and loss curves are plotted for visual analysis of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results are organized in tabular format for each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can be generated in CSV or PDF format for medical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includes input features and corresponding predicted disorder.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upgrades may include a GUI dashboard for hospital integration.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A2422F-1A24-4F85-A725-87AC3F7A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00" y="2389238"/>
            <a:ext cx="5109980" cy="303620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EAD1-05C6-DC77-BFB2-544F9E7C9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0" y="2389237"/>
            <a:ext cx="5109980" cy="30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4924F-BB6B-DBD4-5535-BDEA12AC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1" y="2237723"/>
            <a:ext cx="5206387" cy="329292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5B15A-12B9-8B6C-380A-5AD182831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04" y="2193478"/>
            <a:ext cx="5116441" cy="33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6810" y="1995139"/>
            <a:ext cx="9759339" cy="461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700" marR="5715" indent="-10795">
              <a:lnSpc>
                <a:spcPct val="100000"/>
              </a:lnSpc>
              <a:spcBef>
                <a:spcPts val="95"/>
              </a:spcBef>
              <a:buSzPct val="96428"/>
              <a:buFont typeface="Times New Roman"/>
              <a:buChar char="•"/>
              <a:tabLst>
                <a:tab pos="135255" algn="l"/>
                <a:tab pos="1640205" algn="l"/>
                <a:tab pos="3016250" algn="l"/>
                <a:tab pos="3955415" algn="l"/>
                <a:tab pos="5270500" algn="l"/>
                <a:tab pos="5933440" algn="l"/>
                <a:tab pos="7148830" algn="l"/>
                <a:tab pos="8009890" algn="l"/>
                <a:tab pos="8966835" algn="l"/>
                <a:tab pos="103384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indent="-10795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  <a:tab pos="867410" algn="l"/>
                <a:tab pos="3321050" algn="l"/>
                <a:tab pos="5039360" algn="l"/>
                <a:tab pos="6084570" algn="l"/>
                <a:tab pos="8197215" algn="l"/>
                <a:tab pos="9893300" algn="l"/>
              </a:tabLst>
            </a:pPr>
            <a:r>
              <a:rPr lang="en-IN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rotations,</a:t>
            </a:r>
            <a:r>
              <a:rPr lang="en-IN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flips)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indent="-10795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  <a:tab pos="2974975" algn="l"/>
                <a:tab pos="4432300" algn="l"/>
                <a:tab pos="6075680" algn="l"/>
                <a:tab pos="7244715" algn="l"/>
                <a:tab pos="9895205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en-IN" sz="24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IN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r>
              <a:rPr lang="en-IN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indent="-10795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IN" sz="2400" b="1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IN"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IN"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IN"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clinical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4400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40979"/>
            <a:ext cx="9458020" cy="4210353"/>
          </a:xfrm>
        </p:spPr>
        <p:txBody>
          <a:bodyPr>
            <a:noAutofit/>
          </a:bodyPr>
          <a:lstStyle/>
          <a:p>
            <a:pPr marL="527685" marR="888365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"Prediction</a:t>
            </a:r>
            <a:r>
              <a:rPr lang="en-US" sz="2400" b="1" spc="-6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of</a:t>
            </a:r>
            <a:r>
              <a:rPr lang="en-US" sz="2400" b="1" spc="-7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Genetic</a:t>
            </a:r>
            <a:r>
              <a:rPr lang="en-US" sz="2400" b="1" spc="-7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Disorder</a:t>
            </a:r>
            <a:r>
              <a:rPr lang="en-US" sz="2400" b="1" spc="-12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Using</a:t>
            </a:r>
            <a:r>
              <a:rPr lang="en-US" sz="2400" b="1" spc="-6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Chain</a:t>
            </a:r>
            <a:r>
              <a:rPr lang="en-US" sz="2400" b="1" spc="-6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Classifier Approach"</a:t>
            </a:r>
            <a:endParaRPr lang="en-US" sz="2400" dirty="0">
              <a:latin typeface="Times New Roman"/>
              <a:cs typeface="Times New Roman"/>
            </a:endParaRPr>
          </a:p>
          <a:p>
            <a:pPr marL="527685">
              <a:lnSpc>
                <a:spcPts val="2985"/>
              </a:lnSpc>
            </a:pPr>
            <a:r>
              <a:rPr lang="en-US" sz="2400" i="1" dirty="0">
                <a:latin typeface="Times New Roman"/>
                <a:cs typeface="Times New Roman"/>
              </a:rPr>
              <a:t>Published</a:t>
            </a:r>
            <a:r>
              <a:rPr lang="en-US" sz="2400" i="1" spc="-6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in:</a:t>
            </a:r>
            <a:r>
              <a:rPr lang="en-US" sz="2400" i="1" spc="-6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Computers,</a:t>
            </a:r>
            <a:r>
              <a:rPr lang="en-US" sz="2400" i="1" spc="-5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Materials</a:t>
            </a:r>
            <a:r>
              <a:rPr lang="en-US" sz="2400" i="1" spc="-6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&amp;</a:t>
            </a:r>
            <a:r>
              <a:rPr lang="en-US" sz="2400" i="1" spc="-5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Continua</a:t>
            </a:r>
            <a:r>
              <a:rPr lang="en-US" sz="2400" i="1" spc="-70" dirty="0">
                <a:latin typeface="Times New Roman"/>
                <a:cs typeface="Times New Roman"/>
              </a:rPr>
              <a:t> </a:t>
            </a:r>
            <a:r>
              <a:rPr lang="en-US" sz="2400" i="1" spc="-10" dirty="0">
                <a:latin typeface="Times New Roman"/>
                <a:cs typeface="Times New Roman"/>
              </a:rPr>
              <a:t>(2022)</a:t>
            </a:r>
            <a:endParaRPr lang="en-US" sz="24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20"/>
              </a:lnSpc>
              <a:spcBef>
                <a:spcPts val="1055"/>
              </a:spcBef>
              <a:buAutoNum type="arabicPeriod" startAt="2"/>
              <a:tabLst>
                <a:tab pos="527685" algn="l"/>
              </a:tabLst>
            </a:pPr>
            <a:r>
              <a:rPr lang="en-US" sz="2400" b="1" spc="-25" dirty="0">
                <a:latin typeface="Times New Roman"/>
                <a:cs typeface="Times New Roman"/>
              </a:rPr>
              <a:t>"DAFT:</a:t>
            </a:r>
            <a:r>
              <a:rPr lang="en-US" sz="2400" b="1" spc="-4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Interweaving</a:t>
            </a:r>
            <a:r>
              <a:rPr lang="en-US" sz="2400" b="1" spc="-90" dirty="0">
                <a:latin typeface="Times New Roman"/>
                <a:cs typeface="Times New Roman"/>
              </a:rPr>
              <a:t> </a:t>
            </a:r>
            <a:r>
              <a:rPr lang="en-US" sz="2400" b="1" spc="-35" dirty="0">
                <a:latin typeface="Times New Roman"/>
                <a:cs typeface="Times New Roman"/>
              </a:rPr>
              <a:t>Tabular</a:t>
            </a:r>
            <a:r>
              <a:rPr lang="en-US" sz="2400" b="1" spc="-13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Data</a:t>
            </a:r>
            <a:r>
              <a:rPr lang="en-US" sz="2400" b="1" spc="-6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and</a:t>
            </a:r>
            <a:r>
              <a:rPr lang="en-US" sz="2400" b="1" spc="-7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3D</a:t>
            </a:r>
            <a:r>
              <a:rPr lang="en-US" sz="2400" b="1" spc="-8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Images</a:t>
            </a:r>
            <a:r>
              <a:rPr lang="en-US" sz="2400" b="1" spc="-7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for</a:t>
            </a:r>
            <a:r>
              <a:rPr lang="en-US" sz="2400" b="1" spc="-114" dirty="0">
                <a:latin typeface="Times New Roman"/>
                <a:cs typeface="Times New Roman"/>
              </a:rPr>
              <a:t> </a:t>
            </a:r>
            <a:r>
              <a:rPr lang="en-US" sz="2400" b="1" spc="-20" dirty="0">
                <a:latin typeface="Times New Roman"/>
                <a:cs typeface="Times New Roman"/>
              </a:rPr>
              <a:t>Deep </a:t>
            </a:r>
            <a:r>
              <a:rPr lang="en-US" sz="2400" b="1" dirty="0">
                <a:latin typeface="Times New Roman"/>
                <a:cs typeface="Times New Roman"/>
              </a:rPr>
              <a:t>Learning</a:t>
            </a:r>
            <a:r>
              <a:rPr lang="en-US" sz="2400" b="1" spc="-3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in</a:t>
            </a:r>
            <a:r>
              <a:rPr lang="en-US" sz="2400" b="1" spc="-4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Medical</a:t>
            </a:r>
            <a:r>
              <a:rPr lang="en-US" sz="2400" b="1" spc="-3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Imaging"</a:t>
            </a:r>
            <a:endParaRPr lang="en-US" sz="2400" dirty="0">
              <a:latin typeface="Times New Roman"/>
              <a:cs typeface="Times New Roman"/>
            </a:endParaRPr>
          </a:p>
          <a:p>
            <a:pPr marL="527685">
              <a:lnSpc>
                <a:spcPts val="2985"/>
              </a:lnSpc>
            </a:pPr>
            <a:r>
              <a:rPr lang="en-US" sz="2400" i="1" dirty="0">
                <a:latin typeface="Times New Roman"/>
                <a:cs typeface="Times New Roman"/>
              </a:rPr>
              <a:t>Published</a:t>
            </a:r>
            <a:r>
              <a:rPr lang="en-US" sz="2400" i="1" spc="-4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in:</a:t>
            </a:r>
            <a:r>
              <a:rPr lang="en-US" sz="2400" i="1" spc="-35" dirty="0">
                <a:latin typeface="Times New Roman"/>
                <a:cs typeface="Times New Roman"/>
              </a:rPr>
              <a:t> </a:t>
            </a:r>
            <a:r>
              <a:rPr lang="en-US" sz="2400" i="1" spc="-10" dirty="0" err="1">
                <a:latin typeface="Times New Roman"/>
                <a:cs typeface="Times New Roman"/>
              </a:rPr>
              <a:t>NeuroImage</a:t>
            </a:r>
            <a:r>
              <a:rPr lang="en-US" sz="2400" i="1" spc="-10" dirty="0">
                <a:latin typeface="Times New Roman"/>
                <a:cs typeface="Times New Roman"/>
              </a:rPr>
              <a:t>,</a:t>
            </a:r>
            <a:r>
              <a:rPr lang="en-US" sz="2400" i="1" spc="-3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Elsevier</a:t>
            </a:r>
            <a:r>
              <a:rPr lang="en-US" sz="2400" i="1" spc="-30" dirty="0">
                <a:latin typeface="Times New Roman"/>
                <a:cs typeface="Times New Roman"/>
              </a:rPr>
              <a:t> </a:t>
            </a:r>
            <a:r>
              <a:rPr lang="en-US" sz="2400" i="1" spc="-10" dirty="0">
                <a:latin typeface="Times New Roman"/>
                <a:cs typeface="Times New Roman"/>
              </a:rPr>
              <a:t>(2022)</a:t>
            </a:r>
            <a:endParaRPr lang="en-US" sz="2400" dirty="0">
              <a:latin typeface="Times New Roman"/>
              <a:cs typeface="Times New Roman"/>
            </a:endParaRPr>
          </a:p>
          <a:p>
            <a:pPr marL="527685" marR="254000" indent="-515620">
              <a:lnSpc>
                <a:spcPts val="3020"/>
              </a:lnSpc>
              <a:spcBef>
                <a:spcPts val="1045"/>
              </a:spcBef>
              <a:buAutoNum type="arabicPeriod" startAt="3"/>
              <a:tabLst>
                <a:tab pos="52768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"Prediction</a:t>
            </a:r>
            <a:r>
              <a:rPr lang="en-US" sz="2400" b="1" spc="-7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of</a:t>
            </a:r>
            <a:r>
              <a:rPr lang="en-US" sz="2400" b="1" spc="-7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Genetic</a:t>
            </a:r>
            <a:r>
              <a:rPr lang="en-US" sz="2400" b="1" spc="-7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Disorders</a:t>
            </a:r>
            <a:r>
              <a:rPr lang="en-US" sz="2400" b="1" spc="-8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using</a:t>
            </a:r>
            <a:r>
              <a:rPr lang="en-US" sz="2400" b="1" spc="-6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Machine</a:t>
            </a:r>
            <a:r>
              <a:rPr lang="en-US" sz="2400" b="1" spc="-8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Learning" </a:t>
            </a:r>
            <a:r>
              <a:rPr lang="en-US" sz="2400" i="1" dirty="0">
                <a:latin typeface="Times New Roman"/>
                <a:cs typeface="Times New Roman"/>
              </a:rPr>
              <a:t>Published</a:t>
            </a:r>
            <a:r>
              <a:rPr lang="en-US" sz="2400" i="1" spc="-3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in:</a:t>
            </a:r>
            <a:r>
              <a:rPr lang="en-US" sz="2400" i="1" spc="-3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International</a:t>
            </a:r>
            <a:r>
              <a:rPr lang="en-US" sz="2400" i="1" spc="-5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Journal</a:t>
            </a:r>
            <a:r>
              <a:rPr lang="en-US" sz="2400" i="1" spc="-4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of</a:t>
            </a:r>
            <a:r>
              <a:rPr lang="en-US" sz="2400" i="1" spc="-1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Innovative</a:t>
            </a:r>
            <a:r>
              <a:rPr lang="en-US" sz="2400" i="1" spc="-5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Science</a:t>
            </a:r>
            <a:r>
              <a:rPr lang="en-US" sz="2400" i="1" spc="-30" dirty="0">
                <a:latin typeface="Times New Roman"/>
                <a:cs typeface="Times New Roman"/>
              </a:rPr>
              <a:t> </a:t>
            </a:r>
            <a:r>
              <a:rPr lang="en-US" sz="2400" i="1" spc="-25" dirty="0">
                <a:latin typeface="Times New Roman"/>
                <a:cs typeface="Times New Roman"/>
              </a:rPr>
              <a:t>and </a:t>
            </a:r>
            <a:r>
              <a:rPr lang="en-US" sz="2400" i="1" dirty="0">
                <a:latin typeface="Times New Roman"/>
                <a:cs typeface="Times New Roman"/>
              </a:rPr>
              <a:t>Research</a:t>
            </a:r>
            <a:r>
              <a:rPr lang="en-US" sz="2400" i="1" spc="-125" dirty="0">
                <a:latin typeface="Times New Roman"/>
                <a:cs typeface="Times New Roman"/>
              </a:rPr>
              <a:t> </a:t>
            </a:r>
            <a:r>
              <a:rPr lang="en-US" sz="2400" i="1" spc="-25" dirty="0">
                <a:latin typeface="Times New Roman"/>
                <a:cs typeface="Times New Roman"/>
              </a:rPr>
              <a:t>Technology</a:t>
            </a:r>
            <a:r>
              <a:rPr lang="en-US" sz="2400" i="1" spc="-140" dirty="0">
                <a:latin typeface="Times New Roman"/>
                <a:cs typeface="Times New Roman"/>
              </a:rPr>
              <a:t> </a:t>
            </a:r>
            <a:r>
              <a:rPr lang="en-US" sz="2400" i="1" spc="-10" dirty="0">
                <a:latin typeface="Times New Roman"/>
                <a:cs typeface="Times New Roman"/>
              </a:rPr>
              <a:t>(2022)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F4BF0-F396-403B-A4E8-4F7D0E0BF550}"/>
              </a:ext>
            </a:extLst>
          </p:cNvPr>
          <p:cNvSpPr txBox="1"/>
          <p:nvPr/>
        </p:nvSpPr>
        <p:spPr>
          <a:xfrm>
            <a:off x="1360786" y="1865341"/>
            <a:ext cx="9508797" cy="41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29" marR="5080" indent="-227965" algn="just">
              <a:lnSpc>
                <a:spcPct val="90000"/>
              </a:lnSpc>
              <a:spcBef>
                <a:spcPts val="430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sz="2400" spc="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r>
              <a:rPr lang="en-US" sz="2400" spc="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analyzing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2400" spc="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 data</a:t>
            </a:r>
            <a:r>
              <a:rPr lang="en-US" sz="2400" spc="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scores)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</a:p>
          <a:p>
            <a:pPr marL="240029" marR="6985" indent="-227965">
              <a:lnSpc>
                <a:spcPts val="3020"/>
              </a:lnSpc>
              <a:spcBef>
                <a:spcPts val="1055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984885" algn="l"/>
                <a:tab pos="2164715" algn="l"/>
                <a:tab pos="2969260" algn="l"/>
                <a:tab pos="5114290" algn="l"/>
                <a:tab pos="6194425" algn="l"/>
                <a:tab pos="7691755" algn="l"/>
                <a:tab pos="8299450" algn="l"/>
                <a:tab pos="9358630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39395" marR="6350" indent="-227329">
              <a:lnSpc>
                <a:spcPts val="3030"/>
              </a:lnSpc>
              <a:spcBef>
                <a:spcPts val="994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937894" algn="l"/>
                <a:tab pos="1736089" algn="l"/>
                <a:tab pos="2791460" algn="l"/>
                <a:tab pos="3644900" algn="l"/>
                <a:tab pos="5091430" algn="l"/>
                <a:tab pos="6540500" algn="l"/>
                <a:tab pos="7338059" algn="l"/>
                <a:tab pos="7778115" algn="l"/>
                <a:tab pos="8793480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Syndrome,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Turner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Syndrome,</a:t>
            </a:r>
            <a:r>
              <a:rPr 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marL="240029" marR="5715" indent="-227965">
              <a:lnSpc>
                <a:spcPts val="3020"/>
              </a:lnSpc>
              <a:spcBef>
                <a:spcPts val="994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1064260" algn="l"/>
                <a:tab pos="2184400" algn="l"/>
                <a:tab pos="3263900" algn="l"/>
                <a:tab pos="4755515" algn="l"/>
                <a:tab pos="6404610" algn="l"/>
                <a:tab pos="7922895" algn="l"/>
                <a:tab pos="9636125" algn="l"/>
              </a:tabLst>
            </a:pP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prenatal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care.</a:t>
            </a:r>
          </a:p>
          <a:p>
            <a:pPr>
              <a:buClr>
                <a:schemeClr val="accent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ADD29-CA36-89A7-0189-6FFB66531549}"/>
              </a:ext>
            </a:extLst>
          </p:cNvPr>
          <p:cNvSpPr txBox="1"/>
          <p:nvPr/>
        </p:nvSpPr>
        <p:spPr>
          <a:xfrm>
            <a:off x="1209040" y="1838508"/>
            <a:ext cx="9699764" cy="445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29" marR="6985" indent="-227965">
              <a:lnSpc>
                <a:spcPts val="2690"/>
              </a:lnSpc>
              <a:spcBef>
                <a:spcPts val="740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833755" algn="l"/>
                <a:tab pos="2181225" algn="l"/>
                <a:tab pos="2562225" algn="l"/>
                <a:tab pos="3987800" algn="l"/>
                <a:tab pos="5374640" algn="l"/>
                <a:tab pos="6483985" algn="l"/>
                <a:tab pos="7240270" algn="l"/>
                <a:tab pos="8843645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40029" marR="9525" indent="-227965">
              <a:lnSpc>
                <a:spcPts val="2690"/>
              </a:lnSpc>
              <a:spcBef>
                <a:spcPts val="1010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797560" algn="l"/>
                <a:tab pos="2443480" algn="l"/>
                <a:tab pos="3713479" algn="l"/>
                <a:tab pos="4923155" algn="l"/>
                <a:tab pos="6414135" algn="l"/>
                <a:tab pos="7252334" algn="l"/>
                <a:tab pos="7735570" algn="l"/>
                <a:tab pos="8791575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Syndrome,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Turner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Syndrome,</a:t>
            </a: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240029" marR="5080" indent="-227965">
              <a:lnSpc>
                <a:spcPts val="2690"/>
              </a:lnSpc>
              <a:spcBef>
                <a:spcPts val="990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lang="en-US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40029" marR="5080" indent="-227965">
              <a:lnSpc>
                <a:spcPct val="80000"/>
              </a:lnSpc>
              <a:spcBef>
                <a:spcPts val="1019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759460" algn="l"/>
                <a:tab pos="1993900" algn="l"/>
                <a:tab pos="2298700" algn="l"/>
                <a:tab pos="3531870" algn="l"/>
                <a:tab pos="4665980" algn="l"/>
                <a:tab pos="5680710" algn="l"/>
                <a:tab pos="6836409" algn="l"/>
                <a:tab pos="7498080" algn="l"/>
                <a:tab pos="8631555" algn="l"/>
                <a:tab pos="9369425" algn="l"/>
                <a:tab pos="10009505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 system  where images 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uploaded.</a:t>
            </a:r>
          </a:p>
          <a:p>
            <a:pPr marL="240029" marR="6350" indent="-227965">
              <a:lnSpc>
                <a:spcPts val="2690"/>
              </a:lnSpc>
              <a:spcBef>
                <a:spcPts val="985"/>
              </a:spcBef>
              <a:buClr>
                <a:schemeClr val="accent1"/>
              </a:buClr>
              <a:buFont typeface="Arial MT"/>
              <a:buChar char="•"/>
              <a:tabLst>
                <a:tab pos="241300" algn="l"/>
                <a:tab pos="802005" algn="l"/>
                <a:tab pos="2178050" algn="l"/>
                <a:tab pos="3413125" algn="l"/>
                <a:tab pos="5970270" algn="l"/>
                <a:tab pos="6438265" algn="l"/>
                <a:tab pos="7259955" algn="l"/>
                <a:tab pos="7964170" algn="l"/>
                <a:tab pos="9178925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fetal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screening.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79461"/>
              </p:ext>
            </p:extLst>
          </p:nvPr>
        </p:nvGraphicFramePr>
        <p:xfrm>
          <a:off x="999556" y="2146598"/>
          <a:ext cx="10391915" cy="36813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3973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731158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386823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099961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48095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80428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and AI Models Generalization in Medical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 Narrow"/>
                          <a:cs typeface="Times New Roman" panose="02020603050405020304" pitchFamily="18" charset="0"/>
                          <a:sym typeface="Arial Narrow"/>
                        </a:rPr>
                        <a:t>2023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overfitting issues in small and synthetic datasets.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89638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Multi-Modal Learning for Medical Diagnosis</a:t>
                      </a:r>
                      <a:endParaRPr lang="en-US"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 Narrow"/>
                          <a:cs typeface="Times New Roman" panose="02020603050405020304" pitchFamily="18" charset="0"/>
                          <a:sym typeface="Arial Narrow"/>
                        </a:rPr>
                        <a:t>2022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image and tabular data for accurate prediction.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14664059"/>
                  </a:ext>
                </a:extLst>
              </a:tr>
              <a:tr h="108797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Modeling of Congenital Disorder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 Narrow"/>
                          <a:cs typeface="Times New Roman" panose="02020603050405020304" pitchFamily="18" charset="0"/>
                          <a:sym typeface="Arial Narrow"/>
                        </a:rPr>
                        <a:t>2022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early prediction from ultrasound and clinical records.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907068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013D-2299-2309-6DFC-34A045B2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45BE-5300-EDA8-64BC-C7F95F76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65765-A4EB-9C1A-231A-3641F03C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156EB-EC27-D509-2F60-B7ABC0B9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FAD802-81D1-B21C-5DB3-B040AB616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74320"/>
              </p:ext>
            </p:extLst>
          </p:nvPr>
        </p:nvGraphicFramePr>
        <p:xfrm>
          <a:off x="953729" y="2176625"/>
          <a:ext cx="10437742" cy="365982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8403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848359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03106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007874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45939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0438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EMRs and Medical Imaging Using Deep Fusion Models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 Narrow"/>
                          <a:cs typeface="Times New Roman" panose="02020603050405020304" pitchFamily="18" charset="0"/>
                          <a:sym typeface="Arial Narrow"/>
                        </a:rPr>
                        <a:t>2022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Fusion of structured (tabular) and unstructured (image) data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0438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Deep Neural Networks for Pediatric Disease Detection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/>
                        <a:t>2021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Employed hybrid CNN-DNN models for child health monitoring.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7226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Prenatal Genetic Diagnosis and Screening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dirty="0"/>
                        <a:t>2021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 sequencing for prenatal screening.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14664059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7CE02DD-B3D2-BA25-5E98-9E33C81C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DAFEE6-B9A1-834A-3974-0FA1279C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BDE84-3A9E-6EC8-6F13-7277AD4F8EFB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</p:spTree>
    <p:extLst>
      <p:ext uri="{BB962C8B-B14F-4D97-AF65-F5344CB8AC3E}">
        <p14:creationId xmlns:p14="http://schemas.microsoft.com/office/powerpoint/2010/main" val="20630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C13DA8E-32AD-79CA-E3E1-94BA5BE8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964" y="1919095"/>
            <a:ext cx="9400255" cy="431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prenatal genetic disorder detection methods rely 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Invasive techniques such as amniocentesis and chorionic villus sampling, which carry risks.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ultrasound imaging, which lacks specificity in detecting genetic abnormalities.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Genetic tests that do not incorporate imaging data, potentially missing critical visual indicators.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AI-based approaches that focus on a single modality, leading to suboptimal predictions.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960" y="1845313"/>
            <a:ext cx="9464022" cy="43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40029" marR="8255" indent="-22796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25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system</a:t>
            </a:r>
            <a:r>
              <a:rPr lang="en-US" sz="2400" spc="114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accepts</a:t>
            </a:r>
            <a:r>
              <a:rPr lang="en-US" sz="2400" spc="12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125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CSV</a:t>
            </a:r>
            <a:r>
              <a:rPr lang="en-US" sz="2400" spc="11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file</a:t>
            </a:r>
            <a:r>
              <a:rPr lang="en-US" sz="2400" spc="125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containing</a:t>
            </a:r>
            <a:r>
              <a:rPr lang="en-US" sz="2400" spc="13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patient</a:t>
            </a:r>
            <a:r>
              <a:rPr lang="en-US" sz="2400" spc="12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details</a:t>
            </a:r>
            <a:r>
              <a:rPr lang="en-US" sz="2400" spc="12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125" dirty="0">
                <a:latin typeface="Times New Roman"/>
                <a:cs typeface="Times New Roman"/>
              </a:rPr>
              <a:t>  </a:t>
            </a:r>
            <a:r>
              <a:rPr lang="en-US" sz="2400" spc="-50" dirty="0">
                <a:latin typeface="Times New Roman"/>
                <a:cs typeface="Times New Roman"/>
              </a:rPr>
              <a:t>a 	</a:t>
            </a:r>
            <a:r>
              <a:rPr lang="en-US" sz="2300" dirty="0">
                <a:latin typeface="Times New Roman"/>
                <a:cs typeface="Times New Roman"/>
              </a:rPr>
              <a:t>corresponding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set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ultrasound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scan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images.</a:t>
            </a:r>
            <a:endParaRPr lang="en-US" sz="2400" dirty="0">
              <a:latin typeface="Times New Roman"/>
              <a:cs typeface="Times New Roman"/>
            </a:endParaRPr>
          </a:p>
          <a:p>
            <a:pPr marL="240029" marR="6985" indent="-22796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image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matched</a:t>
            </a:r>
            <a:r>
              <a:rPr lang="en-US" sz="2400" spc="2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3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2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row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dataset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2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upload</a:t>
            </a:r>
            <a:r>
              <a:rPr lang="en-US" sz="2400" spc="3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order.</a:t>
            </a:r>
            <a:r>
              <a:rPr lang="en-US" sz="2400" spc="30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The 	</a:t>
            </a:r>
            <a:r>
              <a:rPr lang="en-US" sz="2400" dirty="0">
                <a:latin typeface="Times New Roman"/>
                <a:cs typeface="Times New Roman"/>
              </a:rPr>
              <a:t>image</a:t>
            </a:r>
            <a:r>
              <a:rPr lang="en-US" sz="2400" spc="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1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processed</a:t>
            </a:r>
            <a:r>
              <a:rPr lang="en-US" sz="2400" spc="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convolutional</a:t>
            </a:r>
            <a:r>
              <a:rPr lang="en-US" sz="2400" spc="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neural</a:t>
            </a:r>
            <a:r>
              <a:rPr lang="en-US" sz="2400" spc="1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network</a:t>
            </a:r>
            <a:r>
              <a:rPr lang="en-US" sz="2400" spc="1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(CNN), 	</a:t>
            </a:r>
            <a:r>
              <a:rPr lang="en-US" sz="2400" dirty="0">
                <a:latin typeface="Times New Roman"/>
                <a:cs typeface="Times New Roman"/>
              </a:rPr>
              <a:t>while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tabular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passes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through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dense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network.</a:t>
            </a:r>
            <a:endParaRPr lang="en-US" sz="2400" dirty="0">
              <a:latin typeface="Times New Roman"/>
              <a:cs typeface="Times New Roman"/>
            </a:endParaRPr>
          </a:p>
          <a:p>
            <a:pPr marL="239395" marR="6350" indent="-227329" algn="just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Both</a:t>
            </a:r>
            <a:r>
              <a:rPr lang="en-US" sz="2400" spc="4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outputs</a:t>
            </a:r>
            <a:r>
              <a:rPr lang="en-US" sz="2400" spc="4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40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merged</a:t>
            </a:r>
            <a:r>
              <a:rPr lang="en-US" sz="2400" spc="4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4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passed</a:t>
            </a:r>
            <a:r>
              <a:rPr lang="en-US" sz="2400" spc="4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through</a:t>
            </a:r>
            <a:r>
              <a:rPr lang="en-US" sz="2400" spc="4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409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softmax</a:t>
            </a:r>
            <a:r>
              <a:rPr lang="en-US" sz="2400" spc="4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classifier</a:t>
            </a:r>
            <a:r>
              <a:rPr lang="en-US" sz="2400" spc="42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to 	</a:t>
            </a:r>
            <a:r>
              <a:rPr lang="en-US" sz="2400" dirty="0">
                <a:latin typeface="Times New Roman"/>
                <a:cs typeface="Times New Roman"/>
              </a:rPr>
              <a:t>predict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likelihood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genetic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disorders.</a:t>
            </a:r>
            <a:endParaRPr lang="en-US" sz="2400" dirty="0">
              <a:latin typeface="Times New Roman"/>
              <a:cs typeface="Times New Roman"/>
            </a:endParaRPr>
          </a:p>
          <a:p>
            <a:pPr marL="240029" marR="5080" indent="-227965" algn="just">
              <a:lnSpc>
                <a:spcPts val="302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20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system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introduces</a:t>
            </a:r>
            <a:r>
              <a:rPr lang="en-US" sz="2400" spc="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randomness</a:t>
            </a:r>
            <a:r>
              <a:rPr lang="en-US" sz="2400" spc="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during</a:t>
            </a:r>
            <a:r>
              <a:rPr lang="en-US" sz="2400" spc="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prediction</a:t>
            </a:r>
            <a:r>
              <a:rPr lang="en-US" sz="2400" spc="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simulate</a:t>
            </a:r>
            <a:r>
              <a:rPr lang="en-US" sz="2400" spc="1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real- 	</a:t>
            </a:r>
            <a:r>
              <a:rPr lang="en-US" sz="2400" dirty="0">
                <a:latin typeface="Times New Roman"/>
                <a:cs typeface="Times New Roman"/>
              </a:rPr>
              <a:t>world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diagnostic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uncertainty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avoids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repetitive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predictions.</a:t>
            </a:r>
            <a:endParaRPr lang="en-US" sz="2400" dirty="0">
              <a:latin typeface="Times New Roman"/>
              <a:cs typeface="Times New Roman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2A764EB4-D247-BDBF-183E-133AF68D887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017" y="1725804"/>
            <a:ext cx="10903966" cy="38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437992"/>
            <a:ext cx="9164320" cy="953928"/>
          </a:xfrm>
        </p:spPr>
        <p:txBody>
          <a:bodyPr anchor="ctr" anchorCtr="0">
            <a:noAutofit/>
          </a:bodyPr>
          <a:lstStyle/>
          <a:p>
            <a:pPr algn="ctr"/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:DATA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11/06/2025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BEFC69-1A1A-B76C-B27F-A05CFAE45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9379" y="2067444"/>
            <a:ext cx="9448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libraries like Pandas, NumPy, OpenCV, and TensorFlow are imported.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is loaded from a CSV containing clinical and test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features are scaled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paths for ultrasound scans are manually listed and matched with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are converted to grayscale, resized, normalized, and reshaped to 128×128.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1208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Arial MT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 MODULE 1 :DATA PREPARATION</vt:lpstr>
      <vt:lpstr>MODULE 2 :FEATURE EXTRACTION </vt:lpstr>
      <vt:lpstr>MODULE 3 : MODEL TRAINING </vt:lpstr>
      <vt:lpstr>MODULE 4 :  DISORDER  PREDICTION</vt:lpstr>
      <vt:lpstr>MODULE 5 : REPORT GENERATION 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Shalini K</cp:lastModifiedBy>
  <cp:revision>16</cp:revision>
  <dcterms:created xsi:type="dcterms:W3CDTF">2025-05-09T08:00:13Z</dcterms:created>
  <dcterms:modified xsi:type="dcterms:W3CDTF">2025-06-05T09:03:03Z</dcterms:modified>
</cp:coreProperties>
</file>