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sldIdLst>
    <p:sldId id="266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2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7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8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17F1-1970-0A8E-11B3-2BDDCD8A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86604"/>
            <a:ext cx="7543800" cy="1450757"/>
          </a:xfrm>
        </p:spPr>
        <p:txBody>
          <a:bodyPr/>
          <a:lstStyle/>
          <a:p>
            <a:r>
              <a:rPr lang="en-US" b="1" dirty="0"/>
              <a:t>Digital portfolio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8F770-F54D-0FFD-28C8-E59D6BF14DC0}"/>
              </a:ext>
            </a:extLst>
          </p:cNvPr>
          <p:cNvSpPr txBox="1"/>
          <p:nvPr/>
        </p:nvSpPr>
        <p:spPr>
          <a:xfrm>
            <a:off x="870966" y="2897058"/>
            <a:ext cx="7402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NAME: </a:t>
            </a:r>
            <a:r>
              <a:rPr lang="en-US" dirty="0" err="1"/>
              <a:t>Shalini</a:t>
            </a:r>
            <a:r>
              <a:rPr lang="en-US" dirty="0"/>
              <a:t> P </a:t>
            </a:r>
          </a:p>
          <a:p>
            <a:r>
              <a:rPr lang="en-US" b="1" dirty="0"/>
              <a:t>REGISTER NO AND   NMID:  </a:t>
            </a:r>
            <a:r>
              <a:rPr lang="en-US" dirty="0"/>
              <a:t>32324U09071/3D30B5CC41CCD9D843A47AF0EC3090C8</a:t>
            </a:r>
            <a:endParaRPr lang="en-US" dirty="0">
              <a:cs typeface="Calibri"/>
            </a:endParaRPr>
          </a:p>
          <a:p>
            <a:r>
              <a:rPr lang="en-US" b="1" dirty="0"/>
              <a:t>DEPARTMENT</a:t>
            </a:r>
            <a:r>
              <a:rPr lang="en-US" dirty="0"/>
              <a:t>:  BCA</a:t>
            </a:r>
          </a:p>
          <a:p>
            <a:r>
              <a:rPr lang="en-US" b="1" dirty="0"/>
              <a:t>COLLEGE:  </a:t>
            </a:r>
            <a:r>
              <a:rPr lang="en-US" dirty="0"/>
              <a:t>Voorhees College ,Thiruvalluvar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182148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  <a:r>
              <a:rPr dirty="0"/>
              <a:t>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2280"/>
            <a:ext cx="7773338" cy="2336550"/>
          </a:xfrm>
        </p:spPr>
        <p:txBody>
          <a:bodyPr/>
          <a:lstStyle/>
          <a:p>
            <a:r>
              <a:rPr dirty="0"/>
              <a:t> Created a fully functional personal portfolio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FF39E-0E9A-25CD-7BAB-FCB89399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96" y="2529379"/>
            <a:ext cx="1760766" cy="3775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2AB47-86DB-F730-FF6B-4B02CFAB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19" y="2556592"/>
            <a:ext cx="1876933" cy="3748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0643-DDEB-1E6F-8C92-401408632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CB1CD-7848-FD99-77FE-7692AFA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39" y="1397000"/>
            <a:ext cx="1918322" cy="406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5BAB47-E81A-8573-87EE-6DE3A88D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33" y="1397000"/>
            <a:ext cx="1918322" cy="406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9E307-DAA0-25A3-3327-355CD860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193" y="1397000"/>
            <a:ext cx="191497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5A24-B530-8B50-7674-94BCD91A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28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portfolio website serves as a digital resume, enabling individuals to highlight their creativity and skills effectively. It combines technology, design, and functionality to create a strong personal brand in the digital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dirty="0"/>
              <a:t>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4D5-E691-C671-5523-734B6E26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Agenda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3E31-6BD0-D472-8AC4-6FAC4C88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7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today’s competitive digital world, students and professionals need a unique way to highlight their skills, projects, and achievements. Traditional resumes often fail to showcase creativity and technical abilities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5201E-CA3E-5485-25D6-D8D169326005}"/>
              </a:ext>
            </a:extLst>
          </p:cNvPr>
          <p:cNvSpPr txBox="1"/>
          <p:nvPr/>
        </p:nvSpPr>
        <p:spPr>
          <a:xfrm>
            <a:off x="822960" y="2736502"/>
            <a:ext cx="7896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- Responsive personal portfolio website</a:t>
            </a:r>
          </a:p>
          <a:p>
            <a:r>
              <a:rPr lang="en-IN" sz="2800" dirty="0"/>
              <a:t>- Sections: Home, About, Skills, Projects, Contact</a:t>
            </a:r>
          </a:p>
          <a:p>
            <a:r>
              <a:rPr lang="en-IN" sz="2800" dirty="0"/>
              <a:t>- Technologies: HTML, CSS,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  <a:r>
              <a:rPr dirty="0"/>
              <a:t>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Students who want to showcase academic projects</a:t>
            </a:r>
          </a:p>
          <a:p>
            <a:r>
              <a:rPr dirty="0"/>
              <a:t>• Job seekers</a:t>
            </a:r>
          </a:p>
          <a:p>
            <a:r>
              <a:rPr dirty="0"/>
              <a:t>• Freelancers </a:t>
            </a:r>
            <a:endParaRPr lang="en-IN" dirty="0"/>
          </a:p>
          <a:p>
            <a:r>
              <a:rPr dirty="0"/>
              <a:t>• Developers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HTML5 – for structure</a:t>
            </a:r>
          </a:p>
          <a:p>
            <a:r>
              <a:rPr dirty="0"/>
              <a:t>• CSS3 – for styling and layout</a:t>
            </a:r>
          </a:p>
          <a:p>
            <a:r>
              <a:rPr dirty="0"/>
              <a:t>• JavaScript – for interactivity</a:t>
            </a:r>
          </a:p>
          <a:p>
            <a:r>
              <a:rPr dirty="0"/>
              <a:t>• GitHub – for version control</a:t>
            </a:r>
          </a:p>
          <a:p>
            <a:r>
              <a:rPr dirty="0"/>
              <a:t>• Responsive Design principles for multi-device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Layout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website consists of:</a:t>
            </a:r>
          </a:p>
          <a:p>
            <a:r>
              <a:rPr dirty="0"/>
              <a:t>• Home – Engaging introduction with name and tagline</a:t>
            </a:r>
          </a:p>
          <a:p>
            <a:r>
              <a:rPr dirty="0"/>
              <a:t>• About Me – Personal details and goals</a:t>
            </a:r>
          </a:p>
          <a:p>
            <a:r>
              <a:rPr dirty="0"/>
              <a:t>• Skills – Highlighting core technical skills</a:t>
            </a:r>
          </a:p>
          <a:p>
            <a:r>
              <a:rPr dirty="0"/>
              <a:t>• Projects – Showcasing practical work with descriptions</a:t>
            </a:r>
          </a:p>
          <a:p>
            <a:r>
              <a:rPr dirty="0"/>
              <a:t>• Contact – Simple section with email and phone details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Responsive navigation bar</a:t>
            </a:r>
          </a:p>
          <a:p>
            <a:r>
              <a:rPr lang="en-US" dirty="0"/>
              <a:t>- Interactive cards with hover effects</a:t>
            </a:r>
          </a:p>
          <a:p>
            <a:r>
              <a:rPr lang="en-US" dirty="0"/>
              <a:t>- Smooth scrolling</a:t>
            </a:r>
          </a:p>
          <a:p>
            <a:r>
              <a:rPr lang="en-US" dirty="0"/>
              <a:t>- Clean UI with modern color scheme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286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Digital portfolio</vt:lpstr>
      <vt:lpstr>Student Portfolio Website</vt:lpstr>
      <vt:lpstr>Agenda </vt:lpstr>
      <vt:lpstr>Problem Statement</vt:lpstr>
      <vt:lpstr>Project Overview</vt:lpstr>
      <vt:lpstr>End Users</vt:lpstr>
      <vt:lpstr>Tools &amp; Technologies</vt:lpstr>
      <vt:lpstr>Portfolio Layout &amp; Design</vt:lpstr>
      <vt:lpstr>Features &amp; Functionality</vt:lpstr>
      <vt:lpstr>Result &amp; Screenshots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Yashvanth Kumar</dc:creator>
  <cp:keywords/>
  <dc:description>generated using python-pptx</dc:description>
  <cp:lastModifiedBy>yashvanth kumar</cp:lastModifiedBy>
  <cp:revision>7</cp:revision>
  <dcterms:created xsi:type="dcterms:W3CDTF">2013-01-27T09:14:16Z</dcterms:created>
  <dcterms:modified xsi:type="dcterms:W3CDTF">2025-09-18T11:47:56Z</dcterms:modified>
  <cp:category/>
</cp:coreProperties>
</file>