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60" r:id="rId4"/>
    <p:sldId id="262" r:id="rId5"/>
    <p:sldId id="265" r:id="rId6"/>
    <p:sldId id="268" r:id="rId7"/>
    <p:sldId id="266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BAF5-8725-4753-8FB2-3C4E1F6E3AC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9A96-122E-4751-BE98-2E406AEC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vironmental-monitoring.netlify.ap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379" y="724991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579" y="1218728"/>
            <a:ext cx="94900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indent="923925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Smart environmental monitoring solution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pivotal advancement </a:t>
            </a:r>
            <a:r>
              <a:rPr sz="2000" dirty="0">
                <a:latin typeface="Arial"/>
                <a:cs typeface="Arial"/>
              </a:rPr>
              <a:t>in IoT 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spc="-5" dirty="0">
                <a:latin typeface="Arial"/>
                <a:cs typeface="Arial"/>
              </a:rPr>
              <a:t>elevating user experiences, optimizing workload management,  </a:t>
            </a:r>
            <a:r>
              <a:rPr sz="2000" dirty="0">
                <a:latin typeface="Arial"/>
                <a:cs typeface="Arial"/>
              </a:rPr>
              <a:t>prioritizing </a:t>
            </a:r>
            <a:r>
              <a:rPr sz="2000" spc="-5" dirty="0">
                <a:latin typeface="Arial"/>
                <a:cs typeface="Arial"/>
              </a:rPr>
              <a:t>worker well-being, and safeguarding public health. </a:t>
            </a:r>
            <a:r>
              <a:rPr sz="2000" dirty="0">
                <a:latin typeface="Arial"/>
                <a:cs typeface="Arial"/>
              </a:rPr>
              <a:t>In the </a:t>
            </a:r>
            <a:r>
              <a:rPr sz="2000" spc="-5" dirty="0">
                <a:latin typeface="Arial"/>
                <a:cs typeface="Arial"/>
              </a:rPr>
              <a:t>near future, </a:t>
            </a:r>
            <a:r>
              <a:rPr sz="2000" dirty="0">
                <a:latin typeface="Arial"/>
                <a:cs typeface="Arial"/>
              </a:rPr>
              <a:t>it's  </a:t>
            </a:r>
            <a:r>
              <a:rPr sz="2000" spc="-5" dirty="0">
                <a:latin typeface="Arial"/>
                <a:cs typeface="Arial"/>
              </a:rPr>
              <a:t>becoming increasingly challenging </a:t>
            </a:r>
            <a:r>
              <a:rPr sz="2000" dirty="0">
                <a:latin typeface="Arial"/>
                <a:cs typeface="Arial"/>
              </a:rPr>
              <a:t>to envision </a:t>
            </a:r>
            <a:r>
              <a:rPr sz="2000" spc="-5" dirty="0">
                <a:latin typeface="Arial"/>
                <a:cs typeface="Arial"/>
              </a:rPr>
              <a:t>an environment devoid of </a:t>
            </a:r>
            <a:r>
              <a:rPr sz="2000" dirty="0">
                <a:latin typeface="Arial"/>
                <a:cs typeface="Arial"/>
              </a:rPr>
              <a:t>sensors,  </a:t>
            </a:r>
            <a:r>
              <a:rPr sz="2000" spc="-5" dirty="0">
                <a:latin typeface="Arial"/>
                <a:cs typeface="Arial"/>
              </a:rPr>
              <a:t>indicators, and data </a:t>
            </a:r>
            <a:r>
              <a:rPr sz="2000" dirty="0">
                <a:latin typeface="Arial"/>
                <a:cs typeface="Arial"/>
              </a:rPr>
              <a:t>displays. </a:t>
            </a:r>
            <a:r>
              <a:rPr sz="2000" spc="-5" dirty="0">
                <a:latin typeface="Arial"/>
                <a:cs typeface="Arial"/>
              </a:rPr>
              <a:t>At Quinta Group, </a:t>
            </a:r>
            <a:r>
              <a:rPr sz="2000" dirty="0">
                <a:latin typeface="Arial"/>
                <a:cs typeface="Arial"/>
              </a:rPr>
              <a:t>we possess a </a:t>
            </a:r>
            <a:r>
              <a:rPr sz="2000" spc="-5" dirty="0">
                <a:latin typeface="Arial"/>
                <a:cs typeface="Arial"/>
              </a:rPr>
              <a:t>wealth of </a:t>
            </a:r>
            <a:r>
              <a:rPr sz="2000" dirty="0">
                <a:latin typeface="Arial"/>
                <a:cs typeface="Arial"/>
              </a:rPr>
              <a:t>expertise in  IoT </a:t>
            </a:r>
            <a:r>
              <a:rPr sz="2000" spc="-5" dirty="0">
                <a:latin typeface="Arial"/>
                <a:cs typeface="Arial"/>
              </a:rPr>
              <a:t>solutions development and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enthusiastic about contributing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5" dirty="0">
                <a:latin typeface="Arial"/>
                <a:cs typeface="Arial"/>
              </a:rPr>
              <a:t>global  </a:t>
            </a:r>
            <a:r>
              <a:rPr sz="2000" dirty="0">
                <a:latin typeface="Arial"/>
                <a:cs typeface="Arial"/>
              </a:rPr>
              <a:t>drive </a:t>
            </a:r>
            <a:r>
              <a:rPr sz="2000" spc="-5" dirty="0">
                <a:latin typeface="Arial"/>
                <a:cs typeface="Arial"/>
              </a:rPr>
              <a:t>for automation.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aim to </a:t>
            </a:r>
            <a:r>
              <a:rPr sz="2000" spc="-5" dirty="0">
                <a:latin typeface="Arial"/>
                <a:cs typeface="Arial"/>
              </a:rPr>
              <a:t>be at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forefront of innovators who design and  effectively deploy </a:t>
            </a:r>
            <a:r>
              <a:rPr sz="2000" dirty="0">
                <a:latin typeface="Arial"/>
                <a:cs typeface="Arial"/>
              </a:rPr>
              <a:t>IoT </a:t>
            </a:r>
            <a:r>
              <a:rPr sz="2000" spc="-5" dirty="0">
                <a:latin typeface="Arial"/>
                <a:cs typeface="Arial"/>
              </a:rPr>
              <a:t>products that leverage </a:t>
            </a:r>
            <a:r>
              <a:rPr sz="2000" dirty="0">
                <a:latin typeface="Arial"/>
                <a:cs typeface="Arial"/>
              </a:rPr>
              <a:t>artificial </a:t>
            </a:r>
            <a:r>
              <a:rPr sz="2000" spc="-5" dirty="0">
                <a:latin typeface="Arial"/>
                <a:cs typeface="Arial"/>
              </a:rPr>
              <a:t>intelligence, machine learning,  and </a:t>
            </a:r>
            <a:r>
              <a:rPr sz="2000" spc="-15" dirty="0">
                <a:latin typeface="Arial"/>
                <a:cs typeface="Arial"/>
              </a:rPr>
              <a:t>LoRaWAN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technology.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20490-9A4D-B4FD-E25E-7708EF4A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9829800" cy="504951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FB4CB5F-1EC6-D3B0-2C07-04917DAF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10210800" cy="50495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FAE33A-6859-CAD2-8AF4-01C473EBD5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419600" y="5867400"/>
            <a:ext cx="5943600" cy="338554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hlinkClick r:id="rId3"/>
              </a:rPr>
              <a:t>Click here to view my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546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Vakati Harshitha</cp:lastModifiedBy>
  <cp:revision>4</cp:revision>
  <dcterms:created xsi:type="dcterms:W3CDTF">2023-10-26T15:57:07Z</dcterms:created>
  <dcterms:modified xsi:type="dcterms:W3CDTF">2023-11-01T06:05:10Z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