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9CA305-2F4F-45D4-AD4D-358E950E3E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26854D-88EA-4EC1-81EF-4C3374288B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7A9AF6-5491-4FCC-B822-9112FB13A6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13DF6-FCB5-4E58-8341-EE84848E1E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8CE3AE-FEA9-4F3B-AC8B-DF8BB8BD0D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7631B8-8558-4787-BCB3-B9D2C9D49A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CF392D-9480-4CE0-B47A-2E9F8EDFB3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2C7C54-A34F-4D67-A845-1B600D8CBA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855F1F-B407-4EA8-9533-FC63017F96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39F666-329D-42D7-B538-B36D03639A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65DA75-B9E8-4B2D-887F-87B3BBC4E3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D7773-AF0A-4271-A5B5-2AA6BDF25A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33F193-10AD-467F-A496-D7E52584D4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72385B-39C0-4275-BC03-6A8251BC31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C35F16-6523-4968-959D-37A5AAAABE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EAC966-FF2E-4386-B1F2-071F354A18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965316-4F5F-4762-A8DA-7A6B565D0B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3F637-6199-4E03-9F10-78542CC712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F27506-D039-401C-B0CC-2B50601DBF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32283-474C-4C54-B9FB-234523D4E0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70B832-ED06-4BD1-B1F2-59A0B98AB9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215E8-A3ED-4326-B31A-97F6DBD24C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5AC3BB-356C-494D-A2AE-0E6AED0D42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E9BD1-E81D-43F8-B478-228825279C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49B96D-DCFF-4C71-9B54-B62F530914F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5E8042-A062-4492-8EFF-61383CA5B4C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32000" indent="0">
              <a:lnSpc>
                <a:spcPct val="90000"/>
              </a:lnSpc>
              <a:spcBef>
                <a:spcPts val="1134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648000" indent="0">
              <a:lnSpc>
                <a:spcPct val="90000"/>
              </a:lnSpc>
              <a:spcBef>
                <a:spcPts val="85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864000" indent="0">
              <a:lnSpc>
                <a:spcPct val="90000"/>
              </a:lnSpc>
              <a:spcBef>
                <a:spcPts val="567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1080000" indent="0">
              <a:lnSpc>
                <a:spcPct val="90000"/>
              </a:lnSpc>
              <a:spcBef>
                <a:spcPts val="283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1296000" indent="0">
              <a:lnSpc>
                <a:spcPct val="90000"/>
              </a:lnSpc>
              <a:spcBef>
                <a:spcPts val="283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1512000" indent="0">
              <a:lnSpc>
                <a:spcPct val="90000"/>
              </a:lnSpc>
              <a:spcBef>
                <a:spcPts val="283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Velammal Institute of Technology"/>
          <p:cNvPicPr/>
          <p:nvPr/>
        </p:nvPicPr>
        <p:blipFill>
          <a:blip r:embed="rId1"/>
          <a:stretch/>
        </p:blipFill>
        <p:spPr>
          <a:xfrm>
            <a:off x="2083320" y="540720"/>
            <a:ext cx="7615440" cy="1116360"/>
          </a:xfrm>
          <a:prstGeom prst="rect">
            <a:avLst/>
          </a:prstGeom>
          <a:ln w="0">
            <a:noFill/>
          </a:ln>
        </p:spPr>
      </p:pic>
      <p:sp>
        <p:nvSpPr>
          <p:cNvPr id="83" name="TextBox 1"/>
          <p:cNvSpPr/>
          <p:nvPr/>
        </p:nvSpPr>
        <p:spPr>
          <a:xfrm>
            <a:off x="860040" y="2357280"/>
            <a:ext cx="10803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 spc="-1" strike="noStrike">
                <a:solidFill>
                  <a:srgbClr val="000000"/>
                </a:solidFill>
                <a:latin typeface="Bell MT"/>
              </a:rPr>
              <a:t>DEPARTMENT OF COMPUTER SCIENCE AND ENGINEERING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"/>
          <p:cNvSpPr/>
          <p:nvPr/>
        </p:nvSpPr>
        <p:spPr>
          <a:xfrm>
            <a:off x="1828800" y="3296160"/>
            <a:ext cx="10297440" cy="21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Bell MT"/>
              </a:rPr>
              <a:t>Project name :</a:t>
            </a:r>
            <a:r>
              <a:rPr b="0" lang="en-IN" sz="2000" spc="-1" strike="noStrike">
                <a:solidFill>
                  <a:srgbClr val="000000"/>
                </a:solidFill>
                <a:latin typeface="Bell MT"/>
              </a:rPr>
              <a:t> ENVIRONMENT MONITORING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Bell MT"/>
              </a:rPr>
              <a:t>Team name :</a:t>
            </a:r>
            <a:r>
              <a:rPr b="0" lang="en-IN" sz="2000" spc="-1" strike="noStrike">
                <a:solidFill>
                  <a:srgbClr val="000000"/>
                </a:solidFill>
                <a:latin typeface="Bell MT"/>
              </a:rPr>
              <a:t>Proj_224786_Team_2</a:t>
            </a:r>
            <a:r>
              <a:rPr b="1" lang="en-IN" sz="2000" spc="-1" strike="noStrike">
                <a:solidFill>
                  <a:srgbClr val="000000"/>
                </a:solidFill>
                <a:latin typeface="Bell MT"/>
              </a:rPr>
              <a:t>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Bell MT"/>
              </a:rPr>
              <a:t>Team members 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Bell MT"/>
              </a:rPr>
              <a:t>SANNAREDDY.ANUPAMA(113321104084)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Bell MT"/>
              </a:rPr>
              <a:t>SHAIK RESHMA(113321104089)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Bell MT"/>
              </a:rPr>
              <a:t>SHALINI.M(113321104090)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Bell MT"/>
              </a:rPr>
              <a:t>SHANTHI.G(113321104092)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1360" y="180000"/>
            <a:ext cx="9818640" cy="567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IN" sz="2600" spc="-1" strike="noStrike">
                <a:solidFill>
                  <a:srgbClr val="313131"/>
                </a:solidFill>
                <a:latin typeface="Bell MT"/>
              </a:rPr>
              <a:t>           </a:t>
            </a:r>
            <a:r>
              <a:rPr b="1" lang="en-IN" sz="3200" spc="-1" strike="noStrike">
                <a:solidFill>
                  <a:srgbClr val="313131"/>
                </a:solidFill>
                <a:latin typeface="Times New Roman"/>
                <a:ea typeface="Times New Roman"/>
              </a:rPr>
              <a:t>Problem Statement: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620000" y="1620000"/>
            <a:ext cx="9317880" cy="224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 today’s rapidly changing world,there is a growing concern about the state of environment.Climate change,pollution and natural disasters are posing significant threats to our planet and the well-being of it’s inhabitants.To adress these challenges,there is a processing need for an advanced Environment Monitoring System(EMS)that can provide real-time data on key environmental parameters.This system should be capable of monitoring and reporting on factors such as air quality,temperature,humidity,water quality and more in various location and ecosystems.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9280" y="180000"/>
            <a:ext cx="8370720" cy="75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Objectives:</a:t>
            </a:r>
            <a:endParaRPr b="0" lang="en-US" sz="3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20000" y="1203120"/>
            <a:ext cx="8964000" cy="565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Assessment Of Environmental Quality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To evaluate the overall health and quality of natural ecosystems           including air,water,soil and biodiversity.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Detection Of Pollution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To identify and quantify the presence of pollutants,contaminants         and hazardous subsatnces in the environment.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Early Warning Of Environmental Risks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To provide timely warnings of potential environmental                            disasters,such as floods,wildfires,or chemical spills.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Compliance Monitoring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To ensure that industrial and human activities are in compilance          with environmental laws and regulations.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540000" y="522720"/>
            <a:ext cx="11160000" cy="48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Protection Of Biodiversity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To monitor and conserve biodiversity by assessing the health and                               populations of various species and ecosystems.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Resource Management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To support sustainable management of natural resources such as                                fisheries,forests and water sources througgh data-driven decision-making.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Public Health Protection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To safeguard  public health by monitoring air and water quality to detect                  potential health hazards.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IOT SENSOR DESIGN:</a:t>
            </a:r>
            <a:endParaRPr b="1" lang="en-US" sz="3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260000" y="870840"/>
            <a:ext cx="9180000" cy="562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35600" y="381960"/>
            <a:ext cx="9143640" cy="64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313131"/>
                </a:solidFill>
                <a:latin typeface="Times New Roman"/>
                <a:ea typeface="Times New Roman"/>
              </a:rPr>
              <a:t>IOT Sensors Design:</a:t>
            </a:r>
            <a:r>
              <a:rPr b="1" lang="en-IN" sz="3200" spc="-1" strike="noStrike">
                <a:solidFill>
                  <a:srgbClr val="313131"/>
                </a:solidFill>
                <a:latin typeface="Times New Roman"/>
                <a:ea typeface="Times New Roman"/>
              </a:rPr>
              <a:t> </a:t>
            </a:r>
            <a:endParaRPr b="1" lang="en-US" sz="3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10620000" cy="48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There are several IOT sensors and components that are used in Environment Monitoring.some of them are as follows: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Temperature Sensor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Humidity Sensor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Air Quality Sensor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Gas Sensor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Sound Sensor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Soil Moisture Sensor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Light Sensor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Water Level Sensor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Pressure Sensor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2040" y="82800"/>
            <a:ext cx="9143640" cy="896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313131"/>
                </a:solidFill>
                <a:latin typeface="Times New Roman"/>
                <a:ea typeface="Times New Roman"/>
              </a:rPr>
              <a:t>Real-Time Transit Information Platform:</a:t>
            </a:r>
            <a:endParaRPr b="0" lang="en-US" sz="32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40000" y="1116000"/>
            <a:ext cx="11160000" cy="52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Creating a real time transit information platform as part of an environmental monitoring project can be valuable for various applications,especially in urban environments.Here’s how it can be implemeted: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Data Source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Data Processing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User Interface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Environmental Insights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Communication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Integration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Accessibility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Data Security and Privacy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Continuous Improvement</a:t>
            </a:r>
            <a:endParaRPr b="0" lang="en-IN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56360" y="180000"/>
            <a:ext cx="41036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INTEGRATION APPROACH:</a:t>
            </a:r>
            <a:endParaRPr b="1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1520000" cy="52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List all the components, systems, or elements that need to be integrated. This can include hardware, software, processes, data sources, and external systems.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Assess Compatibility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Integration Technologies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 Integration Architecture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Mapping and Transformation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 Integration Code or Configurations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Testing and Validation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Security and Logging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Training and Documentation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 Management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Communication and Reporting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3280" y="538920"/>
            <a:ext cx="8572320" cy="390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pPr indent="0">
              <a:lnSpc>
                <a:spcPct val="90000"/>
              </a:lnSpc>
              <a:buNone/>
            </a:pPr>
            <a:r>
              <a:rPr b="1" lang="en-IN" sz="2400" spc="-1" strike="noStrike">
                <a:solidFill>
                  <a:srgbClr val="313131"/>
                </a:solidFill>
                <a:latin typeface="Bell MT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240920" y="1159200"/>
            <a:ext cx="9426600" cy="409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54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1" lang="en-IN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Application>sFree_Office_for_Docs_and_PDF/7.4.2.3$Windows_X86_64 LibreOffice_project/382eef1f22670f7f4118c8c2dd222ec7ad009daf</Application>
  <AppVersion>15.0000</AppVersion>
  <Words>233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2023-09-29T07:14:55Z</dcterms:created>
  <dc:creator>Arun Palanisamy</dc:creator>
  <dc:description/>
  <dc:language>en-IN</dc:language>
  <cp:lastModifiedBy/>
  <dcterms:modified xsi:type="dcterms:W3CDTF">2023-09-29T21:08:48Z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