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phase plot of a rfi candidate plot found in the search that was folded. Right said is the </a:t>
            </a:r>
            <a:r>
              <a:rPr lang="en"/>
              <a:t>same filterbank fodled at the rpevious avbleus post time domain cleaning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929b6b80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929b6b8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29b6b80a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29b6b80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229f795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9229f7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929b6b80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929b6b8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29b6b80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29b6b8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29b6b80a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29b6b8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29b6b80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29b6b8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01325" y="1226275"/>
            <a:ext cx="8331000" cy="20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A61C00"/>
                </a:solidFill>
              </a:rPr>
              <a:t>Multibeam Time domain technique for RFI mitigation.</a:t>
            </a:r>
            <a:endParaRPr b="1" sz="4800">
              <a:solidFill>
                <a:srgbClr val="A61C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135125" y="3408575"/>
            <a:ext cx="36972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FF"/>
                </a:solidFill>
              </a:rPr>
              <a:t>Shalini Sengupta</a:t>
            </a:r>
            <a:endParaRPr b="1" sz="25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FF"/>
                </a:solidFill>
              </a:rPr>
              <a:t>Advisor: David Champion.</a:t>
            </a:r>
            <a:endParaRPr b="1" sz="25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</a:rPr>
              <a:t>FPRA group meeting talk : 23.03.2021</a:t>
            </a:r>
            <a:endParaRPr sz="2400"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666750" y="312200"/>
            <a:ext cx="64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Sample time-phase plot pre and post zap. .</a:t>
            </a:r>
            <a:endParaRPr b="1" sz="14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675" y="782000"/>
            <a:ext cx="2032575" cy="41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200" y="705800"/>
            <a:ext cx="1913225" cy="42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374825" y="391225"/>
            <a:ext cx="843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Improvements in Search pipeline: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408875" y="1124450"/>
            <a:ext cx="7824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no. of fourier bins zapped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multibeam fourier domain RFI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mitigation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goes down by 50-75%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on average.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Improved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 spectral significance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resulting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going up the candidate list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in the search for DMs near the known pulsar candidate.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More DM detections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Improved sifting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of candidates (more folds of desired candidate).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Leading to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of test pulsars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in the segmented filterbank’s sifted candidate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list which were not appearing before!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374825" y="391225"/>
            <a:ext cx="843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08875" y="1124450"/>
            <a:ext cx="7824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Among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observing frequency domain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mitigation,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fourier domain mitigation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time domain mitigation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latter has given the most improvement to the search pipeline.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Currently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being used for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HTRU-N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. Will soon be implementing this for the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L-band survey for MeerKAT.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473475" y="3891975"/>
            <a:ext cx="638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YOU.</a:t>
            </a:r>
            <a:endParaRPr b="1"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90550" y="312200"/>
            <a:ext cx="42171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514350" y="2900525"/>
            <a:ext cx="5124300" cy="19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RFI appears in multiple beams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Assuming </a:t>
            </a:r>
            <a:r>
              <a:rPr b="1" lang="en"/>
              <a:t>same time of incidence of</a:t>
            </a:r>
            <a:r>
              <a:rPr b="1" lang="en"/>
              <a:t> RFI</a:t>
            </a:r>
            <a:r>
              <a:rPr lang="en"/>
              <a:t> entering the </a:t>
            </a:r>
            <a:r>
              <a:rPr b="1" lang="en"/>
              <a:t>multibeam receivers</a:t>
            </a:r>
            <a:r>
              <a:rPr lang="en"/>
              <a:t>, </a:t>
            </a:r>
            <a:r>
              <a:rPr lang="en"/>
              <a:t>a </a:t>
            </a:r>
            <a:r>
              <a:rPr b="1" lang="en"/>
              <a:t>spatial filtering</a:t>
            </a:r>
            <a:r>
              <a:rPr lang="en"/>
              <a:t> system is applied.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Sample by sample comparison</a:t>
            </a:r>
            <a:r>
              <a:rPr lang="en"/>
              <a:t> is done for 0 DM timeseries of each of the 7 beams to flag samples </a:t>
            </a:r>
            <a:r>
              <a:rPr b="1" lang="en"/>
              <a:t>affected by RFI in &gt;= 4 beams.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500" y="527225"/>
            <a:ext cx="3040750" cy="37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025" y="388400"/>
            <a:ext cx="388075" cy="38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7545050" y="329175"/>
            <a:ext cx="134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Credit: R.P. Eatough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5780975" y="4167600"/>
            <a:ext cx="271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7 beam map of 21 cm receiver at Effelsberg.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675" y="891850"/>
            <a:ext cx="3643626" cy="17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2565175" y="2001150"/>
            <a:ext cx="2298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322775" y="2087500"/>
            <a:ext cx="251700" cy="12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290350" y="2558475"/>
            <a:ext cx="8646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Time in sec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59350" y="3236575"/>
            <a:ext cx="229800" cy="1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659350" y="3969800"/>
            <a:ext cx="175200" cy="2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2175" y="252350"/>
            <a:ext cx="33771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Challenges: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519825" y="897950"/>
            <a:ext cx="39519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b="1" lang="en"/>
              <a:t>7 beam servers at Effelsberg do not start at the same time.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Simultaneous occurrence of RFI in multiple</a:t>
            </a:r>
            <a:r>
              <a:rPr lang="en"/>
              <a:t> beams.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</a:t>
            </a:r>
            <a:r>
              <a:rPr b="1" lang="en"/>
              <a:t>↓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Strong cross correlation</a:t>
            </a:r>
            <a:r>
              <a:rPr lang="en"/>
              <a:t> between the 0 DM timeseries of different beams.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</a:t>
            </a:r>
            <a:r>
              <a:rPr b="1" lang="en"/>
              <a:t>↓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</a:t>
            </a:r>
            <a:r>
              <a:rPr b="1" lang="en"/>
              <a:t>lead/lag values</a:t>
            </a:r>
            <a:r>
              <a:rPr lang="en"/>
              <a:t> from cross correlation</a:t>
            </a:r>
            <a:r>
              <a:rPr b="1" lang="en"/>
              <a:t>, absolute reference for comparing</a:t>
            </a:r>
            <a:r>
              <a:rPr lang="en"/>
              <a:t> time samples between beams for RFI mitigation is decided. 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25" y="397950"/>
            <a:ext cx="4367474" cy="324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4762975" y="3995725"/>
            <a:ext cx="404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baseline="30000"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30000" lang="en" sz="13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" sz="13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-25000"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combinations of correlations performed to get mutual delays.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375" y="1036950"/>
            <a:ext cx="4847826" cy="33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00" y="1369250"/>
            <a:ext cx="3763574" cy="29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493550" y="445525"/>
            <a:ext cx="787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Probability distribution to decide thresholds</a:t>
            </a:r>
            <a:endParaRPr sz="2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438150" y="388400"/>
            <a:ext cx="72510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 and Implementation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386825" y="1120800"/>
            <a:ext cx="82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Assuming Gaussian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distribution for each beam, the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cumulative probability distribution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is 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00" y="1785100"/>
            <a:ext cx="152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632275" y="2441025"/>
            <a:ext cx="8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382325" y="2541575"/>
            <a:ext cx="8131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Using 1 -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 error function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the probability that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particular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bin exceeds the threshold in n beams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simultaneously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 is 1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threshold for flagging is decided (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false alarm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no. of simultaneous beams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n takes values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4, 5, 6, 7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. Lowest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threshold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is for 7 beams.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mutual delays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calculated respective to a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 beam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time bins exceeding respective thresholds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in 4 or 5 or 6 or 7 beams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simultaneously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are flagged.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742950" y="1321450"/>
            <a:ext cx="7505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beam specific list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time bins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prepared.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outlying time bin, the values of the 512 frequency channels are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replaced with median distribution of noise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neighbouring ‘good’ bins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original filterbank file.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average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0.05 - 0.09 %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time bins (having in total 2**25 time bins) are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flagged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way.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769200" y="566325"/>
            <a:ext cx="7244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account for the non-transitive property of correlation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reference beam is rotated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form the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0th to 6th beam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taking care of the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dynamic RFI environment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between the beams.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514350" y="312200"/>
            <a:ext cx="75057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Discussions: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25" y="956300"/>
            <a:ext cx="7505701" cy="38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75" y="291125"/>
            <a:ext cx="698927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75" y="280988"/>
            <a:ext cx="75548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