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SUBASHINI.J</a:t>
            </a:r>
            <a:endParaRPr lang="en-US" sz="2400" dirty="0"/>
          </a:p>
          <a:p>
            <a:r>
              <a:rPr lang="en-US" sz="2400" dirty="0"/>
              <a:t>REGISTER NO: </a:t>
            </a:r>
            <a:r>
              <a:rPr lang="en-IN" sz="2400" dirty="0"/>
              <a:t> 312210872</a:t>
            </a:r>
            <a:endParaRPr lang="en-US" sz="2400" dirty="0"/>
          </a:p>
          <a:p>
            <a:r>
              <a:rPr lang="en-US" sz="2400" dirty="0"/>
              <a:t>DEPARTMENT: B.COM</a:t>
            </a:r>
            <a:r>
              <a:rPr lang="en-IN" sz="2400" dirty="0"/>
              <a:t>(General) III - B</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Thoshita thoshi</cp:lastModifiedBy>
  <cp:revision>18</cp:revision>
  <dcterms:created xsi:type="dcterms:W3CDTF">2024-03-29T15:07:22Z</dcterms:created>
  <dcterms:modified xsi:type="dcterms:W3CDTF">2024-08-31T04:32:48Z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