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12C"/>
    <a:srgbClr val="353A40"/>
    <a:srgbClr val="343A40"/>
    <a:srgbClr val="19212C"/>
    <a:srgbClr val="D6A567"/>
    <a:srgbClr val="304051"/>
    <a:srgbClr val="313F50"/>
    <a:srgbClr val="E9B570"/>
    <a:srgbClr val="CEC966"/>
    <a:srgbClr val="685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123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951C-DA2A-4587-8C51-776E1838DF24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8776-3E9C-4DAB-9BFD-7EC69C0B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6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951C-DA2A-4587-8C51-776E1838DF24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8776-3E9C-4DAB-9BFD-7EC69C0B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0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951C-DA2A-4587-8C51-776E1838DF24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8776-3E9C-4DAB-9BFD-7EC69C0B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951C-DA2A-4587-8C51-776E1838DF24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8776-3E9C-4DAB-9BFD-7EC69C0B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951C-DA2A-4587-8C51-776E1838DF24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8776-3E9C-4DAB-9BFD-7EC69C0B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7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951C-DA2A-4587-8C51-776E1838DF24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8776-3E9C-4DAB-9BFD-7EC69C0B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3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951C-DA2A-4587-8C51-776E1838DF24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8776-3E9C-4DAB-9BFD-7EC69C0B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0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951C-DA2A-4587-8C51-776E1838DF24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8776-3E9C-4DAB-9BFD-7EC69C0B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5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951C-DA2A-4587-8C51-776E1838DF24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8776-3E9C-4DAB-9BFD-7EC69C0B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951C-DA2A-4587-8C51-776E1838DF24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8776-3E9C-4DAB-9BFD-7EC69C0B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1951C-DA2A-4587-8C51-776E1838DF24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8776-3E9C-4DAB-9BFD-7EC69C0B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1951C-DA2A-4587-8C51-776E1838DF24}" type="datetimeFigureOut">
              <a:rPr lang="en-US" smtClean="0"/>
              <a:t>18-Nov-20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88776-3E9C-4DAB-9BFD-7EC69C0B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5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87680" y="50800"/>
            <a:ext cx="11704320" cy="6589776"/>
            <a:chOff x="487680" y="50800"/>
            <a:chExt cx="11704320" cy="658977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80" y="50800"/>
              <a:ext cx="11704320" cy="6589776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975" y="1471087"/>
              <a:ext cx="3844925" cy="3749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857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25" y="-6394"/>
            <a:ext cx="12205250" cy="68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1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529" y="-297"/>
            <a:ext cx="12193057" cy="6858594"/>
            <a:chOff x="-529" y="-297"/>
            <a:chExt cx="12193057" cy="685859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0039"/>
                      </a14:imgEffect>
                      <a14:imgEffect>
                        <a14:saturation sat="73000"/>
                      </a14:imgEffect>
                      <a14:imgEffect>
                        <a14:brightnessContrast bright="-41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529" y="-297"/>
              <a:ext cx="12193057" cy="685859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0175" y="1554399"/>
              <a:ext cx="3844925" cy="3749201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71" y="152103"/>
            <a:ext cx="121930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9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 Gowd AE</dc:creator>
  <cp:lastModifiedBy>Rana Gowd AE</cp:lastModifiedBy>
  <cp:revision>9</cp:revision>
  <dcterms:created xsi:type="dcterms:W3CDTF">2020-11-18T06:13:54Z</dcterms:created>
  <dcterms:modified xsi:type="dcterms:W3CDTF">2020-11-23T11:45:49Z</dcterms:modified>
</cp:coreProperties>
</file>