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8" r:id="rId3"/>
    <p:sldId id="257" r:id="rId4"/>
    <p:sldId id="259"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77693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96774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827615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56295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38918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03-03-2019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50062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03-03-2019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080115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03-03-2019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1393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03-03-2019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479322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062173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621380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03-03-2019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618247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UBER ASSIGNMENT</a:t>
            </a:r>
            <a:br>
              <a:rPr lang="en-IN" sz="2800" dirty="0"/>
            </a:br>
            <a:br>
              <a:rPr lang="en-IN" sz="2800" dirty="0"/>
            </a:br>
            <a:r>
              <a:rPr lang="en-IN" sz="2800" dirty="0"/>
              <a:t>SUBMISSION </a:t>
            </a:r>
          </a:p>
        </p:txBody>
      </p:sp>
      <p:sp>
        <p:nvSpPr>
          <p:cNvPr id="3" name="Subtitle 2"/>
          <p:cNvSpPr>
            <a:spLocks noGrp="1"/>
          </p:cNvSpPr>
          <p:nvPr>
            <p:ph type="subTitle" idx="1"/>
          </p:nvPr>
        </p:nvSpPr>
        <p:spPr>
          <a:xfrm>
            <a:off x="2341530" y="4669558"/>
            <a:ext cx="7757182" cy="1531917"/>
          </a:xfrm>
        </p:spPr>
        <p:txBody>
          <a:bodyPr>
            <a:normAutofit/>
          </a:bodyPr>
          <a:lstStyle/>
          <a:p>
            <a:pPr algn="l"/>
            <a:r>
              <a:rPr lang="en-IN" sz="1200" dirty="0"/>
              <a:t> 		</a:t>
            </a:r>
            <a:r>
              <a:rPr lang="en-IN" sz="1200"/>
              <a:t>                     </a:t>
            </a:r>
            <a:r>
              <a:rPr lang="en-IN" sz="1800"/>
              <a:t>Presented </a:t>
            </a:r>
            <a:r>
              <a:rPr lang="en-IN" sz="1800" dirty="0"/>
              <a:t>by Shalini</a:t>
            </a:r>
          </a:p>
        </p:txBody>
      </p:sp>
    </p:spTree>
    <p:extLst>
      <p:ext uri="{BB962C8B-B14F-4D97-AF65-F5344CB8AC3E}">
        <p14:creationId xmlns:p14="http://schemas.microsoft.com/office/powerpoint/2010/main" val="3943461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628837"/>
          </a:xfrm>
        </p:spPr>
        <p:txBody>
          <a:bodyPr>
            <a:normAutofit/>
          </a:bodyPr>
          <a:lstStyle/>
          <a:p>
            <a:r>
              <a:rPr lang="en-IN" sz="2400" dirty="0"/>
              <a:t>Total Status of Taxi Trips</a:t>
            </a:r>
          </a:p>
        </p:txBody>
      </p:sp>
      <p:sp>
        <p:nvSpPr>
          <p:cNvPr id="3" name="Subtitle 2"/>
          <p:cNvSpPr>
            <a:spLocks noGrp="1"/>
          </p:cNvSpPr>
          <p:nvPr>
            <p:ph type="subTitle" idx="1"/>
          </p:nvPr>
        </p:nvSpPr>
        <p:spPr>
          <a:xfrm>
            <a:off x="388441" y="1523999"/>
            <a:ext cx="11069550" cy="4989444"/>
          </a:xfrm>
        </p:spPr>
        <p:txBody>
          <a:bodyPr>
            <a:normAutofit fontScale="92500"/>
          </a:bodyPr>
          <a:lstStyle/>
          <a:p>
            <a:pPr algn="l"/>
            <a:r>
              <a:rPr lang="en-IN" sz="1200" dirty="0"/>
              <a:t> </a:t>
            </a:r>
          </a:p>
          <a:p>
            <a:pPr algn="l"/>
            <a:endParaRPr lang="en-IN" sz="1200" dirty="0"/>
          </a:p>
          <a:p>
            <a:pPr algn="l"/>
            <a:endParaRPr lang="en-IN" sz="1200" dirty="0"/>
          </a:p>
          <a:p>
            <a:pPr algn="l"/>
            <a:endParaRPr lang="en-IN" sz="1200" dirty="0"/>
          </a:p>
          <a:p>
            <a:pPr algn="l"/>
            <a:endParaRPr lang="en-IN" sz="1200" dirty="0"/>
          </a:p>
          <a:p>
            <a:pPr algn="l"/>
            <a:endParaRPr lang="en-IN" sz="1200" dirty="0"/>
          </a:p>
          <a:p>
            <a:pPr algn="l"/>
            <a:endParaRPr lang="en-IN" sz="1200" dirty="0"/>
          </a:p>
          <a:p>
            <a:pPr algn="l"/>
            <a:endParaRPr lang="en-IN" sz="1200" dirty="0"/>
          </a:p>
          <a:p>
            <a:pPr algn="l"/>
            <a:endParaRPr lang="en-IN" sz="1200" dirty="0"/>
          </a:p>
          <a:p>
            <a:pPr algn="l"/>
            <a:endParaRPr lang="en-IN" sz="1200" dirty="0"/>
          </a:p>
          <a:p>
            <a:pPr algn="l"/>
            <a:endParaRPr lang="en-GB" sz="2000" dirty="0"/>
          </a:p>
          <a:p>
            <a:pPr algn="l"/>
            <a:endParaRPr lang="en-GB" sz="2000" dirty="0"/>
          </a:p>
          <a:p>
            <a:pPr algn="l"/>
            <a:endParaRPr lang="en-GB" sz="2000" dirty="0"/>
          </a:p>
          <a:p>
            <a:pPr algn="l"/>
            <a:endParaRPr lang="en-GB" sz="2000" dirty="0"/>
          </a:p>
          <a:p>
            <a:pPr algn="l"/>
            <a:r>
              <a:rPr lang="en-GB" sz="2000" dirty="0"/>
              <a:t>The combination of No cars available(2650) and cancelled(1264) is 3914 which is more than trip completed(2831), This shows a high unmet demand for uber because of no availability of cars and cancellations</a:t>
            </a:r>
          </a:p>
          <a:p>
            <a:pPr algn="l"/>
            <a:endParaRPr lang="en-IN" sz="1800" dirty="0"/>
          </a:p>
        </p:txBody>
      </p:sp>
      <p:pic>
        <p:nvPicPr>
          <p:cNvPr id="5" name="Picture 4">
            <a:extLst>
              <a:ext uri="{FF2B5EF4-FFF2-40B4-BE49-F238E27FC236}">
                <a16:creationId xmlns:a16="http://schemas.microsoft.com/office/drawing/2014/main" id="{8B44D638-47DE-4C58-99FA-A8571B2E5CC0}"/>
              </a:ext>
            </a:extLst>
          </p:cNvPr>
          <p:cNvPicPr>
            <a:picLocks noChangeAspect="1"/>
          </p:cNvPicPr>
          <p:nvPr/>
        </p:nvPicPr>
        <p:blipFill>
          <a:blip r:embed="rId2"/>
          <a:stretch>
            <a:fillRect/>
          </a:stretch>
        </p:blipFill>
        <p:spPr>
          <a:xfrm>
            <a:off x="4542503" y="1297858"/>
            <a:ext cx="2762865" cy="4296697"/>
          </a:xfrm>
          <a:prstGeom prst="rect">
            <a:avLst/>
          </a:prstGeom>
        </p:spPr>
      </p:pic>
    </p:spTree>
    <p:extLst>
      <p:ext uri="{BB962C8B-B14F-4D97-AF65-F5344CB8AC3E}">
        <p14:creationId xmlns:p14="http://schemas.microsoft.com/office/powerpoint/2010/main" val="437300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717327"/>
          </a:xfrm>
        </p:spPr>
        <p:txBody>
          <a:bodyPr>
            <a:normAutofit/>
          </a:bodyPr>
          <a:lstStyle/>
          <a:p>
            <a:r>
              <a:rPr lang="en-IN" sz="2800" dirty="0"/>
              <a:t>Trips From and To Airport</a:t>
            </a:r>
          </a:p>
        </p:txBody>
      </p:sp>
      <p:sp>
        <p:nvSpPr>
          <p:cNvPr id="3" name="Subtitle 2"/>
          <p:cNvSpPr>
            <a:spLocks noGrp="1"/>
          </p:cNvSpPr>
          <p:nvPr>
            <p:ph type="subTitle" idx="1"/>
          </p:nvPr>
        </p:nvSpPr>
        <p:spPr>
          <a:xfrm>
            <a:off x="770997" y="1700981"/>
            <a:ext cx="10882938" cy="4812462"/>
          </a:xfrm>
        </p:spPr>
        <p:txBody>
          <a:bodyPr>
            <a:normAutofit fontScale="92500" lnSpcReduction="10000"/>
          </a:bodyPr>
          <a:lstStyle/>
          <a:p>
            <a:pPr algn="l"/>
            <a:r>
              <a:rPr lang="en-IN" sz="1200" dirty="0"/>
              <a:t> </a:t>
            </a:r>
          </a:p>
          <a:p>
            <a:pPr algn="l"/>
            <a:endParaRPr lang="en-IN" sz="1200" dirty="0"/>
          </a:p>
          <a:p>
            <a:pPr algn="l"/>
            <a:endParaRPr lang="en-IN" sz="1200" dirty="0"/>
          </a:p>
          <a:p>
            <a:pPr algn="l"/>
            <a:endParaRPr lang="en-IN" sz="1200" dirty="0"/>
          </a:p>
          <a:p>
            <a:pPr algn="l"/>
            <a:endParaRPr lang="en-IN" sz="1200" dirty="0"/>
          </a:p>
          <a:p>
            <a:pPr algn="l"/>
            <a:endParaRPr lang="en-IN" sz="1200" dirty="0"/>
          </a:p>
          <a:p>
            <a:pPr algn="l"/>
            <a:endParaRPr lang="en-IN" sz="1200" dirty="0"/>
          </a:p>
          <a:p>
            <a:pPr algn="l"/>
            <a:endParaRPr lang="en-IN" sz="1200" dirty="0"/>
          </a:p>
          <a:p>
            <a:pPr algn="l"/>
            <a:endParaRPr lang="en-IN" sz="1200" dirty="0"/>
          </a:p>
          <a:p>
            <a:pPr algn="l"/>
            <a:endParaRPr lang="en-IN" sz="1200" dirty="0"/>
          </a:p>
          <a:p>
            <a:pPr algn="l"/>
            <a:endParaRPr lang="en-GB" sz="1800" dirty="0"/>
          </a:p>
          <a:p>
            <a:pPr algn="l"/>
            <a:endParaRPr lang="en-GB" sz="1800" dirty="0"/>
          </a:p>
          <a:p>
            <a:pPr algn="l"/>
            <a:endParaRPr lang="en-GB" sz="1800" dirty="0"/>
          </a:p>
          <a:p>
            <a:pPr algn="l"/>
            <a:endParaRPr lang="en-GB" sz="1800" dirty="0"/>
          </a:p>
          <a:p>
            <a:pPr algn="l"/>
            <a:r>
              <a:rPr lang="en-GB" sz="1800" dirty="0"/>
              <a:t>This shows there is more non availability of cars in Airport compared to trip completed and cancelled</a:t>
            </a:r>
            <a:endParaRPr lang="en-IN" sz="1800" dirty="0"/>
          </a:p>
          <a:p>
            <a:pPr algn="l"/>
            <a:r>
              <a:rPr lang="en-GB" sz="1800" dirty="0"/>
              <a:t>There are more cancellations from City to Airport than Airport to City which means drivers are not interested to go Airport as they may not get any in return trip.</a:t>
            </a:r>
            <a:endParaRPr lang="en-GB" sz="1200" dirty="0"/>
          </a:p>
        </p:txBody>
      </p:sp>
      <p:pic>
        <p:nvPicPr>
          <p:cNvPr id="4" name="Picture 3">
            <a:extLst>
              <a:ext uri="{FF2B5EF4-FFF2-40B4-BE49-F238E27FC236}">
                <a16:creationId xmlns:a16="http://schemas.microsoft.com/office/drawing/2014/main" id="{3CDB84D7-1EE3-413B-B403-6006FC62735D}"/>
              </a:ext>
            </a:extLst>
          </p:cNvPr>
          <p:cNvPicPr>
            <a:picLocks noChangeAspect="1"/>
          </p:cNvPicPr>
          <p:nvPr/>
        </p:nvPicPr>
        <p:blipFill>
          <a:blip r:embed="rId2"/>
          <a:stretch>
            <a:fillRect/>
          </a:stretch>
        </p:blipFill>
        <p:spPr>
          <a:xfrm>
            <a:off x="3549006" y="1209368"/>
            <a:ext cx="4828943" cy="4109884"/>
          </a:xfrm>
          <a:prstGeom prst="rect">
            <a:avLst/>
          </a:prstGeom>
        </p:spPr>
      </p:pic>
    </p:spTree>
    <p:extLst>
      <p:ext uri="{BB962C8B-B14F-4D97-AF65-F5344CB8AC3E}">
        <p14:creationId xmlns:p14="http://schemas.microsoft.com/office/powerpoint/2010/main" val="341473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8853534" cy="868423"/>
          </a:xfrm>
        </p:spPr>
        <p:txBody>
          <a:bodyPr>
            <a:normAutofit/>
          </a:bodyPr>
          <a:lstStyle/>
          <a:p>
            <a:r>
              <a:rPr lang="en-IN" sz="2800" dirty="0"/>
              <a:t>Trip distribution Hour-by-Hour from Airport to City</a:t>
            </a:r>
          </a:p>
        </p:txBody>
      </p:sp>
      <p:pic>
        <p:nvPicPr>
          <p:cNvPr id="4" name="Picture 3">
            <a:extLst>
              <a:ext uri="{FF2B5EF4-FFF2-40B4-BE49-F238E27FC236}">
                <a16:creationId xmlns:a16="http://schemas.microsoft.com/office/drawing/2014/main" id="{066E759F-8E97-4F56-86AF-5E52987DE453}"/>
              </a:ext>
            </a:extLst>
          </p:cNvPr>
          <p:cNvPicPr>
            <a:picLocks noChangeAspect="1"/>
          </p:cNvPicPr>
          <p:nvPr/>
        </p:nvPicPr>
        <p:blipFill>
          <a:blip r:embed="rId2"/>
          <a:stretch>
            <a:fillRect/>
          </a:stretch>
        </p:blipFill>
        <p:spPr>
          <a:xfrm>
            <a:off x="1735494" y="1558212"/>
            <a:ext cx="8378890" cy="3357917"/>
          </a:xfrm>
          <a:prstGeom prst="rect">
            <a:avLst/>
          </a:prstGeom>
        </p:spPr>
      </p:pic>
      <p:sp>
        <p:nvSpPr>
          <p:cNvPr id="7" name="Rectangle 6">
            <a:extLst>
              <a:ext uri="{FF2B5EF4-FFF2-40B4-BE49-F238E27FC236}">
                <a16:creationId xmlns:a16="http://schemas.microsoft.com/office/drawing/2014/main" id="{5D33C858-C93D-42B5-BF0D-1DA16C1FBB14}"/>
              </a:ext>
            </a:extLst>
          </p:cNvPr>
          <p:cNvSpPr/>
          <p:nvPr/>
        </p:nvSpPr>
        <p:spPr>
          <a:xfrm>
            <a:off x="1130710" y="5162149"/>
            <a:ext cx="8983673" cy="1200329"/>
          </a:xfrm>
          <a:prstGeom prst="rect">
            <a:avLst/>
          </a:prstGeom>
        </p:spPr>
        <p:txBody>
          <a:bodyPr wrap="square">
            <a:spAutoFit/>
          </a:bodyPr>
          <a:lstStyle/>
          <a:p>
            <a:pPr marL="285750" indent="-285750">
              <a:buFont typeface="Arial" panose="020B0604020202020204" pitchFamily="34" charset="0"/>
              <a:buChar char="•"/>
            </a:pPr>
            <a:r>
              <a:rPr lang="en-GB" dirty="0"/>
              <a:t>There are more non availability of Taxis in Airport in Evenings(4pm-11pm) </a:t>
            </a:r>
          </a:p>
          <a:p>
            <a:pPr marL="285750" indent="-285750">
              <a:buFont typeface="Arial" panose="020B0604020202020204" pitchFamily="34" charset="0"/>
              <a:buChar char="•"/>
            </a:pPr>
            <a:r>
              <a:rPr lang="en-GB" dirty="0"/>
              <a:t>Trips completed and cancelled are same at all times, it clearly shows a high demand in evenings in Airport</a:t>
            </a:r>
          </a:p>
          <a:p>
            <a:pPr marL="285750" indent="-285750">
              <a:buFont typeface="Arial" panose="020B0604020202020204" pitchFamily="34" charset="0"/>
              <a:buChar char="•"/>
            </a:pPr>
            <a:r>
              <a:rPr lang="en-GB" dirty="0"/>
              <a:t>The supply is almost same in all time slots</a:t>
            </a:r>
          </a:p>
        </p:txBody>
      </p:sp>
    </p:spTree>
    <p:extLst>
      <p:ext uri="{BB962C8B-B14F-4D97-AF65-F5344CB8AC3E}">
        <p14:creationId xmlns:p14="http://schemas.microsoft.com/office/powerpoint/2010/main" val="2331601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8853534" cy="868423"/>
          </a:xfrm>
        </p:spPr>
        <p:txBody>
          <a:bodyPr>
            <a:normAutofit/>
          </a:bodyPr>
          <a:lstStyle/>
          <a:p>
            <a:r>
              <a:rPr lang="en-GB" sz="2800" dirty="0"/>
              <a:t>Trips distribution hour by hour from City to Airport</a:t>
            </a:r>
          </a:p>
        </p:txBody>
      </p:sp>
      <p:pic>
        <p:nvPicPr>
          <p:cNvPr id="3" name="Picture 2">
            <a:extLst>
              <a:ext uri="{FF2B5EF4-FFF2-40B4-BE49-F238E27FC236}">
                <a16:creationId xmlns:a16="http://schemas.microsoft.com/office/drawing/2014/main" id="{CC38E6CE-3389-40EC-A278-34094AED98EE}"/>
              </a:ext>
            </a:extLst>
          </p:cNvPr>
          <p:cNvPicPr>
            <a:picLocks noChangeAspect="1"/>
          </p:cNvPicPr>
          <p:nvPr/>
        </p:nvPicPr>
        <p:blipFill>
          <a:blip r:embed="rId2"/>
          <a:stretch>
            <a:fillRect/>
          </a:stretch>
        </p:blipFill>
        <p:spPr>
          <a:xfrm>
            <a:off x="1907458" y="1287624"/>
            <a:ext cx="8495071" cy="4011963"/>
          </a:xfrm>
          <a:prstGeom prst="rect">
            <a:avLst/>
          </a:prstGeom>
        </p:spPr>
      </p:pic>
      <p:sp>
        <p:nvSpPr>
          <p:cNvPr id="6" name="Rectangle 5">
            <a:extLst>
              <a:ext uri="{FF2B5EF4-FFF2-40B4-BE49-F238E27FC236}">
                <a16:creationId xmlns:a16="http://schemas.microsoft.com/office/drawing/2014/main" id="{5D85E5DE-6FAF-41AE-8671-77BF2D7E36F6}"/>
              </a:ext>
            </a:extLst>
          </p:cNvPr>
          <p:cNvSpPr/>
          <p:nvPr/>
        </p:nvSpPr>
        <p:spPr>
          <a:xfrm>
            <a:off x="1431008" y="5299587"/>
            <a:ext cx="8853534" cy="2031325"/>
          </a:xfrm>
          <a:prstGeom prst="rect">
            <a:avLst/>
          </a:prstGeom>
        </p:spPr>
        <p:txBody>
          <a:bodyPr wrap="square">
            <a:spAutoFit/>
          </a:bodyPr>
          <a:lstStyle/>
          <a:p>
            <a:r>
              <a:rPr lang="en-GB" dirty="0"/>
              <a:t>There are more cancellations and non availability of cars in mornings from 4am – 10am From City to Airport, it means more demand in the mornings to go to Airport. </a:t>
            </a:r>
          </a:p>
          <a:p>
            <a:r>
              <a:rPr lang="en-GB" dirty="0"/>
              <a:t>This can be addressed by uber by providing </a:t>
            </a:r>
            <a:r>
              <a:rPr lang="en-GB" b="1" dirty="0"/>
              <a:t>Special Airport Taxis </a:t>
            </a:r>
            <a:r>
              <a:rPr lang="en-GB" dirty="0"/>
              <a:t>from city to Airport in this time slot.</a:t>
            </a:r>
          </a:p>
          <a:p>
            <a:endParaRPr lang="en-GB" dirty="0"/>
          </a:p>
          <a:p>
            <a:endParaRPr lang="en-GB" dirty="0"/>
          </a:p>
          <a:p>
            <a:endParaRPr lang="en-GB" dirty="0"/>
          </a:p>
        </p:txBody>
      </p:sp>
    </p:spTree>
    <p:extLst>
      <p:ext uri="{BB962C8B-B14F-4D97-AF65-F5344CB8AC3E}">
        <p14:creationId xmlns:p14="http://schemas.microsoft.com/office/powerpoint/2010/main" val="2431187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989721"/>
          </a:xfrm>
        </p:spPr>
        <p:txBody>
          <a:bodyPr>
            <a:normAutofit/>
          </a:bodyPr>
          <a:lstStyle/>
          <a:p>
            <a:r>
              <a:rPr lang="en-IN" sz="2800" dirty="0"/>
              <a:t>Recommendations </a:t>
            </a:r>
          </a:p>
        </p:txBody>
      </p:sp>
      <p:sp>
        <p:nvSpPr>
          <p:cNvPr id="3" name="Subtitle 2"/>
          <p:cNvSpPr>
            <a:spLocks noGrp="1"/>
          </p:cNvSpPr>
          <p:nvPr>
            <p:ph type="subTitle" idx="1"/>
          </p:nvPr>
        </p:nvSpPr>
        <p:spPr>
          <a:xfrm>
            <a:off x="770997" y="1533832"/>
            <a:ext cx="10882938" cy="4791931"/>
          </a:xfrm>
        </p:spPr>
        <p:txBody>
          <a:bodyPr>
            <a:normAutofit/>
          </a:bodyPr>
          <a:lstStyle/>
          <a:p>
            <a:pPr algn="l"/>
            <a:r>
              <a:rPr lang="en-GB" sz="1800" b="1" u="sng" dirty="0"/>
              <a:t>From Airport</a:t>
            </a:r>
          </a:p>
          <a:p>
            <a:pPr marL="285750" indent="-285750" algn="l">
              <a:buFont typeface="Arial" panose="020B0604020202020204" pitchFamily="34" charset="0"/>
              <a:buChar char="•"/>
            </a:pPr>
            <a:r>
              <a:rPr lang="en-GB" sz="1800" dirty="0"/>
              <a:t>There are more non availability of Taxis in Airport in Evenings(4pm-11pm) which means a huge unmet demand of Taxis in Airport in Evenings(4pm-11pm)</a:t>
            </a:r>
          </a:p>
          <a:p>
            <a:pPr marL="285750" indent="-285750" algn="l">
              <a:buFont typeface="Arial" panose="020B0604020202020204" pitchFamily="34" charset="0"/>
              <a:buChar char="•"/>
            </a:pPr>
            <a:r>
              <a:rPr lang="en-GB" sz="1800" dirty="0"/>
              <a:t>It may be because of more Arrival flights in this time and it can be addressed by Uber by providing </a:t>
            </a:r>
            <a:r>
              <a:rPr lang="en-GB" sz="1800" b="1" dirty="0"/>
              <a:t>More Number of taxis in Airport</a:t>
            </a:r>
            <a:r>
              <a:rPr lang="en-GB" sz="1800" dirty="0"/>
              <a:t> in the evenings in between 4pm – 11pm</a:t>
            </a:r>
          </a:p>
          <a:p>
            <a:pPr algn="l"/>
            <a:endParaRPr lang="en-GB" sz="1800" dirty="0"/>
          </a:p>
          <a:p>
            <a:pPr algn="l"/>
            <a:r>
              <a:rPr lang="en-GB" sz="1800" b="1" u="sng" dirty="0"/>
              <a:t>To Airport</a:t>
            </a:r>
          </a:p>
          <a:p>
            <a:pPr marL="285750" indent="-285750" algn="l">
              <a:buFont typeface="Arial" panose="020B0604020202020204" pitchFamily="34" charset="0"/>
              <a:buChar char="•"/>
            </a:pPr>
            <a:r>
              <a:rPr lang="en-GB" sz="1800" dirty="0"/>
              <a:t>There are more cancellations and non availability of cars in mornings from 4am – 10am From City to Airport, it means more demand in the mornings to go to Airport. </a:t>
            </a:r>
          </a:p>
          <a:p>
            <a:pPr marL="285750" indent="-285750" algn="l">
              <a:buFont typeface="Arial" panose="020B0604020202020204" pitchFamily="34" charset="0"/>
              <a:buChar char="•"/>
            </a:pPr>
            <a:r>
              <a:rPr lang="en-GB" sz="1800" dirty="0"/>
              <a:t>The more cancellations from city in morning hours also shows means drivers are not interested to go Airports in this slot as they might afraid of not getting return trip from airport</a:t>
            </a:r>
          </a:p>
          <a:p>
            <a:pPr marL="285750" indent="-285750" algn="l">
              <a:buFont typeface="Arial" panose="020B0604020202020204" pitchFamily="34" charset="0"/>
              <a:buChar char="•"/>
            </a:pPr>
            <a:r>
              <a:rPr lang="en-GB" sz="1800" dirty="0"/>
              <a:t>It may be because of more departures in this time. This can be addressed by uber by providing </a:t>
            </a:r>
            <a:r>
              <a:rPr lang="en-GB" sz="1800" b="1" dirty="0"/>
              <a:t>Special Airport Taxis </a:t>
            </a:r>
            <a:r>
              <a:rPr lang="en-GB" sz="1800" dirty="0"/>
              <a:t>from city to Airport in mornings between 4am – 10am .</a:t>
            </a:r>
          </a:p>
        </p:txBody>
      </p:sp>
    </p:spTree>
    <p:extLst>
      <p:ext uri="{BB962C8B-B14F-4D97-AF65-F5344CB8AC3E}">
        <p14:creationId xmlns:p14="http://schemas.microsoft.com/office/powerpoint/2010/main" val="2276399372"/>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2086</TotalTime>
  <Words>380</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1_Office Theme</vt:lpstr>
      <vt:lpstr>UBER ASSIGNMENT  SUBMISSION </vt:lpstr>
      <vt:lpstr>Total Status of Taxi Trips</vt:lpstr>
      <vt:lpstr>Trips From and To Airport</vt:lpstr>
      <vt:lpstr>Trip distribution Hour-by-Hour from Airport to City</vt:lpstr>
      <vt:lpstr>Trips distribution hour by hour from City to Airport</vt:lpstr>
      <vt:lpstr>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Ajit Shalini</dc:creator>
  <cp:lastModifiedBy>Ajit Shalini</cp:lastModifiedBy>
  <cp:revision>21</cp:revision>
  <dcterms:created xsi:type="dcterms:W3CDTF">2019-03-01T07:48:04Z</dcterms:created>
  <dcterms:modified xsi:type="dcterms:W3CDTF">2019-03-03T11:41:42Z</dcterms:modified>
</cp:coreProperties>
</file>