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notesMasterIdLst>
    <p:notesMasterId r:id="rId8"/>
  </p:notesMasterIdLst>
  <p:sldIdLst>
    <p:sldId id="257" r:id="rId2"/>
    <p:sldId id="259" r:id="rId3"/>
    <p:sldId id="263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B8D722-151A-4B4B-B84D-2D665EA5D170}">
          <p14:sldIdLst>
            <p14:sldId id="257"/>
          </p14:sldIdLst>
        </p14:section>
        <p14:section name="Untitled Section" id="{827A027A-D099-4547-A974-A2720EB1F204}">
          <p14:sldIdLst>
            <p14:sldId id="259"/>
            <p14:sldId id="263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4AFD3-51AC-4676-B911-2942E023A1EE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4D2D1-2338-46EF-9C0D-698971AA4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4D2D1-2338-46EF-9C0D-698971AA4F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9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E86-0A74-4B73-B2DD-A040BC6AEC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85B-0917-42A4-86D3-BEC5E370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8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E86-0A74-4B73-B2DD-A040BC6AEC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85B-0917-42A4-86D3-BEC5E370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2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5BF58E86-0A74-4B73-B2DD-A040BC6AEC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1B56685B-0917-42A4-86D3-BEC5E370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92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E86-0A74-4B73-B2DD-A040BC6AEC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85B-0917-42A4-86D3-BEC5E370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5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F58E86-0A74-4B73-B2DD-A040BC6AEC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56685B-0917-42A4-86D3-BEC5E370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1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E86-0A74-4B73-B2DD-A040BC6AEC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85B-0917-42A4-86D3-BEC5E370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94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E86-0A74-4B73-B2DD-A040BC6AEC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85B-0917-42A4-86D3-BEC5E370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3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E86-0A74-4B73-B2DD-A040BC6AEC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85B-0917-42A4-86D3-BEC5E370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9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E86-0A74-4B73-B2DD-A040BC6AEC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85B-0917-42A4-86D3-BEC5E370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3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E86-0A74-4B73-B2DD-A040BC6AEC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85B-0917-42A4-86D3-BEC5E370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3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8E86-0A74-4B73-B2DD-A040BC6AEC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6685B-0917-42A4-86D3-BEC5E370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9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F58E86-0A74-4B73-B2DD-A040BC6AECD3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1B56685B-0917-42A4-86D3-BEC5E3706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38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A352-B286-12F9-C782-1730373E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9FE5-A217-8B58-7925-8379B39F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86" y="2044731"/>
            <a:ext cx="7467356" cy="42062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computer is an </a:t>
            </a:r>
            <a:r>
              <a:rPr lang="en-US" dirty="0" err="1"/>
              <a:t>electrionic</a:t>
            </a:r>
            <a:r>
              <a:rPr lang="en-US" dirty="0"/>
              <a:t> devices that can accept process </a:t>
            </a:r>
            <a:r>
              <a:rPr lang="en-US" dirty="0" err="1"/>
              <a:t>outputca</a:t>
            </a:r>
            <a:r>
              <a:rPr lang="en-US" dirty="0"/>
              <a:t> information this information can be anything form text and number and </a:t>
            </a:r>
            <a:r>
              <a:rPr lang="en-US" dirty="0" err="1"/>
              <a:t>vidoes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Understanding  Hardware The physical  </a:t>
            </a:r>
            <a:r>
              <a:rPr lang="en-US" b="1" dirty="0" err="1"/>
              <a:t>Coponents</a:t>
            </a:r>
            <a:r>
              <a:rPr lang="en-US" b="1" dirty="0"/>
              <a:t>:- </a:t>
            </a:r>
          </a:p>
          <a:p>
            <a:pPr marL="0" indent="0">
              <a:buNone/>
            </a:pPr>
            <a:r>
              <a:rPr lang="en-US" sz="2400" b="1" dirty="0"/>
              <a:t>  </a:t>
            </a:r>
            <a:r>
              <a:rPr lang="en-US" sz="2400" b="1" dirty="0" err="1"/>
              <a:t>Cantral</a:t>
            </a:r>
            <a:r>
              <a:rPr lang="en-US" sz="2400" b="1" dirty="0"/>
              <a:t> Processing Unit (CPU)  </a:t>
            </a:r>
          </a:p>
          <a:p>
            <a:r>
              <a:rPr lang="en-US" sz="2000" b="1" dirty="0"/>
              <a:t>The brain of the computer responsible for performing calculations and instructions  </a:t>
            </a:r>
          </a:p>
          <a:p>
            <a:pPr marL="0" indent="0">
              <a:buNone/>
            </a:pPr>
            <a:r>
              <a:rPr lang="en-US" b="1" dirty="0"/>
              <a:t>Memory (RAM) </a:t>
            </a:r>
          </a:p>
          <a:p>
            <a:pPr marL="0" indent="0">
              <a:buNone/>
            </a:pPr>
            <a:r>
              <a:rPr lang="en-US" sz="2000" b="1" dirty="0"/>
              <a:t>Temporary storage for date the CPU is actively using allowing for fast access </a:t>
            </a:r>
          </a:p>
          <a:p>
            <a:pPr marL="0" indent="0">
              <a:buNone/>
            </a:pPr>
            <a:r>
              <a:rPr lang="en-US" b="1" dirty="0"/>
              <a:t>Storage Devices  </a:t>
            </a:r>
          </a:p>
          <a:p>
            <a:pPr marL="0" indent="0">
              <a:buNone/>
            </a:pPr>
            <a:r>
              <a:rPr lang="en-US" sz="2400" dirty="0" err="1"/>
              <a:t>Permoray</a:t>
            </a:r>
            <a:r>
              <a:rPr lang="en-US" sz="2400" dirty="0"/>
              <a:t> storage  for date such as hard devise solid state </a:t>
            </a:r>
            <a:r>
              <a:rPr lang="en-US" sz="2400" dirty="0" err="1"/>
              <a:t>deives</a:t>
            </a:r>
            <a:r>
              <a:rPr lang="en-US" sz="2400" dirty="0"/>
              <a:t> and flash drives 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026" name="Picture 2" descr="Windows 10 Assembled Desktop Computer ...">
            <a:extLst>
              <a:ext uri="{FF2B5EF4-FFF2-40B4-BE49-F238E27FC236}">
                <a16:creationId xmlns:a16="http://schemas.microsoft.com/office/drawing/2014/main" id="{97D31CFA-744D-7CF1-7BD0-141CCA193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975" y="2473895"/>
            <a:ext cx="3810300" cy="358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32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0711-4A0D-D7E9-98E3-471CA3D0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Exporing</a:t>
            </a:r>
            <a:r>
              <a:rPr lang="en-US" dirty="0"/>
              <a:t> software the instructions and programs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C2A7-8D4A-9537-43EC-CB73FC623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92" y="1870055"/>
            <a:ext cx="10425139" cy="50650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Operathing</a:t>
            </a:r>
            <a:r>
              <a:rPr lang="en-US" dirty="0"/>
              <a:t> system (OS) The foundation of a computer managing resources and providing user interface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Applications  programs designed to perform  specific </a:t>
            </a:r>
            <a:r>
              <a:rPr lang="en-US" dirty="0" err="1"/>
              <a:t>taske</a:t>
            </a:r>
            <a:r>
              <a:rPr lang="en-US" dirty="0"/>
              <a:t> like word processing web browsing or gaming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Drivers  software that enables the </a:t>
            </a:r>
            <a:r>
              <a:rPr lang="en-US" dirty="0" err="1"/>
              <a:t>os</a:t>
            </a:r>
            <a:r>
              <a:rPr lang="en-US" dirty="0"/>
              <a:t> to communicate with </a:t>
            </a:r>
            <a:r>
              <a:rPr lang="en-US" dirty="0" err="1"/>
              <a:t>hardawaere</a:t>
            </a:r>
            <a:r>
              <a:rPr lang="en-US" dirty="0"/>
              <a:t> components </a:t>
            </a:r>
          </a:p>
          <a:p>
            <a:pPr marL="0" indent="0">
              <a:buNone/>
            </a:pPr>
            <a:r>
              <a:rPr lang="en-US" sz="2800" b="1" dirty="0"/>
              <a:t>Input Devices Communicating with the computer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Keyboard     used to enter </a:t>
            </a:r>
            <a:r>
              <a:rPr lang="en-US" sz="2400" dirty="0" err="1"/>
              <a:t>tex</a:t>
            </a:r>
            <a:r>
              <a:rPr lang="en-US" sz="2400" dirty="0"/>
              <a:t> numbers and commands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Mouse </a:t>
            </a:r>
            <a:r>
              <a:rPr lang="en-US" sz="2400" dirty="0"/>
              <a:t>used to control the cursor on the screen interact with objects and navigate menus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b="1" dirty="0"/>
              <a:t>Touchscreen  </a:t>
            </a:r>
            <a:r>
              <a:rPr lang="en-US" sz="2400" dirty="0"/>
              <a:t>Allows for direct interaction with the computer using touch gestures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7048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C560-3851-0AFC-432E-58CEA972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/>
              <a:t>nput</a:t>
            </a:r>
            <a:r>
              <a:rPr lang="en-US" sz="4000" b="1" dirty="0"/>
              <a:t> Devices Communicating with the computer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FC4D-25FF-B0DE-22D6-321648A27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419" y="1792936"/>
            <a:ext cx="9784080" cy="13500508"/>
          </a:xfrm>
        </p:spPr>
        <p:txBody>
          <a:bodyPr/>
          <a:lstStyle/>
          <a:p>
            <a:r>
              <a:rPr lang="en-US" dirty="0"/>
              <a:t>KEYBOARD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0E60A-7EA5-FCEC-2DD1-ACCC481E78F6}"/>
              </a:ext>
            </a:extLst>
          </p:cNvPr>
          <p:cNvSpPr txBox="1"/>
          <p:nvPr/>
        </p:nvSpPr>
        <p:spPr>
          <a:xfrm>
            <a:off x="1379189" y="2373468"/>
            <a:ext cx="771456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used to enter </a:t>
            </a:r>
            <a:r>
              <a:rPr lang="en-US" sz="1800" dirty="0" err="1"/>
              <a:t>tex</a:t>
            </a:r>
            <a:r>
              <a:rPr lang="en-US" sz="1800" dirty="0"/>
              <a:t> numbers and commands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Mouse </a:t>
            </a:r>
            <a:r>
              <a:rPr lang="en-US" sz="1800" dirty="0"/>
              <a:t>used to control the cursor on the screen interact with objects and navigate menus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Touchscreen  </a:t>
            </a:r>
            <a:r>
              <a:rPr lang="en-US" sz="1800" dirty="0"/>
              <a:t>Allows for direct interaction with the computer using touch gestures </a:t>
            </a:r>
            <a:endParaRPr lang="en-US" sz="2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729DEE-DE65-9B5A-F690-7ADAD59FE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-2118391" y="7827533"/>
            <a:ext cx="3503364" cy="30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desso Multi-OS Mechanical Compact Keyboard With CoPilot AI Hotkey (AKB-610UB)">
            <a:extLst>
              <a:ext uri="{FF2B5EF4-FFF2-40B4-BE49-F238E27FC236}">
                <a16:creationId xmlns:a16="http://schemas.microsoft.com/office/drawing/2014/main" id="{D54AD057-566B-52DB-1F9D-DFB06AFB8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40" y="3544185"/>
            <a:ext cx="6858000" cy="2531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52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EEDF4-5F09-96B7-41CC-02DA5483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devices receiving information for the computer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38FA9-0FBE-226E-8B12-17D1AA31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06253"/>
            <a:ext cx="9784080" cy="175982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b="1" dirty="0"/>
              <a:t>Monitor </a:t>
            </a:r>
            <a:r>
              <a:rPr lang="en-US" sz="2400" b="1" dirty="0"/>
              <a:t> </a:t>
            </a:r>
            <a:r>
              <a:rPr lang="en-US" sz="2400" dirty="0"/>
              <a:t>Displays visual </a:t>
            </a:r>
            <a:r>
              <a:rPr lang="en-US" sz="2400" dirty="0" err="1"/>
              <a:t>outpout</a:t>
            </a:r>
            <a:r>
              <a:rPr lang="en-US" sz="2400" dirty="0"/>
              <a:t> including text images and videos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/>
              <a:t>Speakers  </a:t>
            </a:r>
            <a:r>
              <a:rPr lang="en-US" sz="2400" dirty="0"/>
              <a:t> produce audio out put such as music sound effects voice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b="1" dirty="0"/>
              <a:t>Printer  </a:t>
            </a:r>
            <a:r>
              <a:rPr lang="en-US" sz="2400" dirty="0"/>
              <a:t>Creates physical copies of documents images  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2800" b="1" dirty="0"/>
          </a:p>
        </p:txBody>
      </p:sp>
      <p:pic>
        <p:nvPicPr>
          <p:cNvPr id="1030" name="Picture 6" descr="UltraGear FHD 1ms 165Hz Gaming Monitor ...">
            <a:extLst>
              <a:ext uri="{FF2B5EF4-FFF2-40B4-BE49-F238E27FC236}">
                <a16:creationId xmlns:a16="http://schemas.microsoft.com/office/drawing/2014/main" id="{9533D0DD-062A-C113-FB26-D28369813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66072"/>
            <a:ext cx="3316076" cy="2891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BL PartyBox 110 - Portable Wireless ...">
            <a:extLst>
              <a:ext uri="{FF2B5EF4-FFF2-40B4-BE49-F238E27FC236}">
                <a16:creationId xmlns:a16="http://schemas.microsoft.com/office/drawing/2014/main" id="{80C9FC91-1B10-C224-1A77-ADE9654EA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5218" y="3822853"/>
            <a:ext cx="2791683" cy="361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LaserJet Pro MFP M126a Printer (CZ174A)">
            <a:extLst>
              <a:ext uri="{FF2B5EF4-FFF2-40B4-BE49-F238E27FC236}">
                <a16:creationId xmlns:a16="http://schemas.microsoft.com/office/drawing/2014/main" id="{35F23C03-4630-795C-17F0-DD104EA3E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8256" y="4602172"/>
            <a:ext cx="3822164" cy="222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2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263AC-4FAE-5990-F42C-274D2962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relationship between hardware and software 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9BB99-1A4C-E3E0-4D12-AE18DAAFA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Hardware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0EA97-B8E8-1F7A-1DCE-6D5D4CC400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manufactured.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Hardware cannot perform any task without software.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r>
              <a:rPr lang="en-US" dirty="0"/>
              <a:t>Difference between Hardware and Software - </a:t>
            </a:r>
            <a:r>
              <a:rPr lang="en-US" dirty="0" err="1"/>
              <a:t>GeeksforGeeks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34991D-53AF-23DC-3134-B70F84F74F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Software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133DD-97D2-F7BE-F428-380543FADA0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6667671-1806-3956-A6DE-E9EDFFE63A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9538600"/>
                  </p:ext>
                </p:extLst>
              </p:nvPr>
            </p:nvGraphicFramePr>
            <p:xfrm>
              <a:off x="2969528" y="-571041"/>
              <a:ext cx="3048000" cy="1714500"/>
            </p:xfrm>
            <a:graphic>
              <a:graphicData uri="http://schemas.microsoft.com/office/powerpoint/2016/slidezoom">
                <pslz:sldZm>
                  <pslz:sldZmObj sldId="262" cId="4149296859">
                    <pslz:zmPr id="{773D570F-12A9-46D5-B424-E8AFD19348A3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6667671-1806-3956-A6DE-E9EDFFE63A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9528" y="-57104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3137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E65F-E6EF-8053-8DE4-3F08604F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together a simple computer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128C3-36AB-100A-46E7-21D41A8E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information entered into a computer system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, examples include: typed text, mouse clicks, etc. Processing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Output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visual, auditory, or tactile perceptions provided by the computer after processing the provided</a:t>
            </a:r>
            <a:endParaRPr lang="en-US" dirty="0">
              <a:solidFill>
                <a:srgbClr val="1F1F1F"/>
              </a:solidFill>
              <a:latin typeface="Google Sans"/>
            </a:endParaRP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Processing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Processing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transformation of the input data to a more meaningful form (information) in the CPU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 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Storage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Computer Storage Device Definition: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hardware device which can be used to store digital data and applications which may be in the form of images,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96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165</TotalTime>
  <Words>368</Words>
  <Application>Microsoft Office PowerPoint</Application>
  <PresentationFormat>Widescreen</PresentationFormat>
  <Paragraphs>38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Corbel</vt:lpstr>
      <vt:lpstr>Courier New</vt:lpstr>
      <vt:lpstr>Google Sans</vt:lpstr>
      <vt:lpstr>Nunito</vt:lpstr>
      <vt:lpstr>Wingdings</vt:lpstr>
      <vt:lpstr>Banded</vt:lpstr>
      <vt:lpstr>What is a Computer</vt:lpstr>
      <vt:lpstr>Exporing software the instructions and programs </vt:lpstr>
      <vt:lpstr>nput Devices Communicating with the computer </vt:lpstr>
      <vt:lpstr>Output devices receiving information for the computer </vt:lpstr>
      <vt:lpstr>The relationship between hardware and software  </vt:lpstr>
      <vt:lpstr>Putting it together a simple computer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BIJWASAN12</dc:creator>
  <cp:lastModifiedBy>BIJWASAN12</cp:lastModifiedBy>
  <cp:revision>9</cp:revision>
  <dcterms:created xsi:type="dcterms:W3CDTF">2024-11-26T05:25:08Z</dcterms:created>
  <dcterms:modified xsi:type="dcterms:W3CDTF">2025-01-03T05:36:11Z</dcterms:modified>
</cp:coreProperties>
</file>