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4"/>
  </p:notesMasterIdLst>
  <p:sldIdLst>
    <p:sldId id="256" r:id="rId2"/>
    <p:sldId id="259" r:id="rId3"/>
  </p:sldIdLst>
  <p:sldSz cx="9144000" cy="51450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Rectangle 1"/>
          <p:cNvSpPr/>
          <p:nvPr/>
        </p:nvSpPr>
        <p:spPr>
          <a:xfrm>
            <a:off x="0" y="0"/>
            <a:ext cx="7560000" cy="10692000"/>
          </a:xfrm>
          <a:prstGeom prst="rect">
            <a:avLst/>
          </a:prstGeom>
          <a:solidFill>
            <a:srgbClr val="FFFFFF"/>
          </a:solidFill>
          <a:ln w="9360">
            <a:noFill/>
          </a:ln>
        </p:spPr>
      </p:sp>
      <p:sp>
        <p:nvSpPr>
          <p:cNvPr id="89" name="PlaceHolder 2"/>
          <p:cNvSpPr>
            <a:spLocks noGrp="1"/>
          </p:cNvSpPr>
          <p:nvPr>
            <p:ph type="body"/>
          </p:nvPr>
        </p:nvSpPr>
        <p:spPr>
          <a:xfrm>
            <a:off x="755280" y="5078160"/>
            <a:ext cx="6046920" cy="4809960"/>
          </a:xfrm>
          <a:prstGeom prst="rect">
            <a:avLst/>
          </a:prstGeom>
        </p:spPr>
        <p:txBody>
          <a:bodyPr lIns="0" tIns="0" rIns="0" bIns="0"/>
          <a:lstStyle/>
          <a:p>
            <a:r>
              <a:rPr lang="en-IN" sz="1200" b="0" strike="noStrike" spc="-1">
                <a:solidFill>
                  <a:srgbClr val="000000"/>
                </a:solidFill>
                <a:uFill>
                  <a:solidFill>
                    <a:srgbClr val="FFFFFF"/>
                  </a:solidFill>
                </a:uFill>
                <a:latin typeface="Times New Roman"/>
              </a:rPr>
              <a:t>Click to edit the notes format</a:t>
            </a:r>
          </a:p>
        </p:txBody>
      </p:sp>
      <p:sp>
        <p:nvSpPr>
          <p:cNvPr id="90" name="PlaceHolder 3"/>
          <p:cNvSpPr>
            <a:spLocks noGrp="1"/>
          </p:cNvSpPr>
          <p:nvPr>
            <p:ph type="hdr"/>
          </p:nvPr>
        </p:nvSpPr>
        <p:spPr>
          <a:xfrm>
            <a:off x="0" y="0"/>
            <a:ext cx="3278160" cy="533520"/>
          </a:xfrm>
          <a:prstGeom prst="rect">
            <a:avLst/>
          </a:prstGeom>
        </p:spPr>
        <p:txBody>
          <a:bodyPr lIns="0" tIns="0" rIns="0" bIns="0"/>
          <a:lstStyle/>
          <a:p>
            <a:pPr>
              <a:lnSpc>
                <a:spcPct val="93000"/>
              </a:lnSpc>
            </a:pPr>
            <a:r>
              <a:rPr lang="en-IN" sz="1400" b="0" strike="noStrike" spc="-1">
                <a:solidFill>
                  <a:srgbClr val="000000"/>
                </a:solidFill>
                <a:uFill>
                  <a:solidFill>
                    <a:srgbClr val="FFFFFF"/>
                  </a:solidFill>
                </a:uFill>
                <a:latin typeface="Times New Roman"/>
                <a:ea typeface="DejaVu Sans"/>
              </a:rPr>
              <a:t>&lt;header&gt;</a:t>
            </a:r>
            <a:endParaRPr lang="en-IN" sz="1800" b="0" strike="noStrike" spc="-1">
              <a:solidFill>
                <a:srgbClr val="000000"/>
              </a:solidFill>
              <a:uFill>
                <a:solidFill>
                  <a:srgbClr val="FFFFFF"/>
                </a:solidFill>
              </a:uFill>
              <a:latin typeface="Arial"/>
            </a:endParaRPr>
          </a:p>
        </p:txBody>
      </p:sp>
      <p:sp>
        <p:nvSpPr>
          <p:cNvPr id="91" name="PlaceHolder 4"/>
          <p:cNvSpPr>
            <a:spLocks noGrp="1"/>
          </p:cNvSpPr>
          <p:nvPr>
            <p:ph type="dt"/>
          </p:nvPr>
        </p:nvSpPr>
        <p:spPr>
          <a:xfrm>
            <a:off x="4280040" y="0"/>
            <a:ext cx="3278160" cy="533520"/>
          </a:xfrm>
          <a:prstGeom prst="rect">
            <a:avLst/>
          </a:prstGeom>
        </p:spPr>
        <p:txBody>
          <a:bodyPr lIns="0" tIns="0" rIns="0" bIns="0"/>
          <a:lstStyle/>
          <a:p>
            <a:pPr algn="r">
              <a:lnSpc>
                <a:spcPct val="93000"/>
              </a:lnSpc>
            </a:pPr>
            <a:r>
              <a:rPr lang="en-IN" sz="1400" b="0" strike="noStrike" spc="-1">
                <a:solidFill>
                  <a:srgbClr val="000000"/>
                </a:solidFill>
                <a:uFill>
                  <a:solidFill>
                    <a:srgbClr val="FFFFFF"/>
                  </a:solidFill>
                </a:uFill>
                <a:latin typeface="Times New Roman"/>
                <a:ea typeface="DejaVu Sans"/>
              </a:rPr>
              <a:t>&lt;date/time&gt;</a:t>
            </a:r>
            <a:endParaRPr lang="en-IN" sz="1800" b="0" strike="noStrike" spc="-1">
              <a:solidFill>
                <a:srgbClr val="000000"/>
              </a:solidFill>
              <a:uFill>
                <a:solidFill>
                  <a:srgbClr val="FFFFFF"/>
                </a:solidFill>
              </a:uFill>
              <a:latin typeface="Arial"/>
            </a:endParaRPr>
          </a:p>
        </p:txBody>
      </p:sp>
      <p:sp>
        <p:nvSpPr>
          <p:cNvPr id="92" name="PlaceHolder 5"/>
          <p:cNvSpPr>
            <a:spLocks noGrp="1"/>
          </p:cNvSpPr>
          <p:nvPr>
            <p:ph type="ftr"/>
          </p:nvPr>
        </p:nvSpPr>
        <p:spPr>
          <a:xfrm>
            <a:off x="0" y="10156680"/>
            <a:ext cx="3278160" cy="533520"/>
          </a:xfrm>
          <a:prstGeom prst="rect">
            <a:avLst/>
          </a:prstGeom>
        </p:spPr>
        <p:txBody>
          <a:bodyPr lIns="0" tIns="0" rIns="0" bIns="0" anchor="b"/>
          <a:lstStyle/>
          <a:p>
            <a:pPr>
              <a:lnSpc>
                <a:spcPct val="93000"/>
              </a:lnSpc>
            </a:pPr>
            <a:r>
              <a:rPr lang="en-IN" sz="1400" b="0" strike="noStrike" spc="-1">
                <a:solidFill>
                  <a:srgbClr val="000000"/>
                </a:solidFill>
                <a:uFill>
                  <a:solidFill>
                    <a:srgbClr val="FFFFFF"/>
                  </a:solidFill>
                </a:uFill>
                <a:latin typeface="Times New Roman"/>
                <a:ea typeface="DejaVu Sans"/>
              </a:rPr>
              <a:t>&lt;footer&gt;</a:t>
            </a:r>
            <a:endParaRPr lang="en-IN" sz="1800" b="0" strike="noStrike" spc="-1">
              <a:solidFill>
                <a:srgbClr val="000000"/>
              </a:solidFill>
              <a:uFill>
                <a:solidFill>
                  <a:srgbClr val="FFFFFF"/>
                </a:solidFill>
              </a:uFill>
              <a:latin typeface="Arial"/>
            </a:endParaRPr>
          </a:p>
        </p:txBody>
      </p:sp>
      <p:sp>
        <p:nvSpPr>
          <p:cNvPr id="93" name="PlaceHolder 6"/>
          <p:cNvSpPr>
            <a:spLocks noGrp="1"/>
          </p:cNvSpPr>
          <p:nvPr>
            <p:ph type="sldNum"/>
          </p:nvPr>
        </p:nvSpPr>
        <p:spPr>
          <a:xfrm>
            <a:off x="4280040" y="10156680"/>
            <a:ext cx="3278160" cy="533520"/>
          </a:xfrm>
          <a:prstGeom prst="rect">
            <a:avLst/>
          </a:prstGeom>
        </p:spPr>
        <p:txBody>
          <a:bodyPr lIns="0" tIns="0" rIns="0" bIns="0" anchor="b"/>
          <a:lstStyle/>
          <a:p>
            <a:pPr algn="r">
              <a:lnSpc>
                <a:spcPct val="93000"/>
              </a:lnSpc>
            </a:pPr>
            <a:fld id="{FBF2A3E9-6700-4357-A8BB-0F34862B6773}" type="slidenum">
              <a:rPr lang="en-IN" sz="1400" b="0" strike="noStrike" spc="-1">
                <a:solidFill>
                  <a:srgbClr val="000000"/>
                </a:solidFill>
                <a:uFill>
                  <a:solidFill>
                    <a:srgbClr val="FFFFFF"/>
                  </a:solidFill>
                </a:uFill>
                <a:latin typeface="Times New Roman"/>
                <a:ea typeface="DejaVu Sans"/>
              </a:rPr>
              <a:t>‹#›</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2328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55280" y="5078520"/>
            <a:ext cx="6048360" cy="4811760"/>
          </a:xfrm>
          <a:prstGeom prst="rect">
            <a:avLst/>
          </a:prstGeom>
          <a:noFill/>
          <a:ln>
            <a:noFill/>
          </a:ln>
        </p:spPr>
      </p:sp>
    </p:spTree>
    <p:extLst>
      <p:ext uri="{BB962C8B-B14F-4D97-AF65-F5344CB8AC3E}">
        <p14:creationId xmlns:p14="http://schemas.microsoft.com/office/powerpoint/2010/main" val="109441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755280" y="5078520"/>
            <a:ext cx="6048360" cy="4811760"/>
          </a:xfrm>
          <a:prstGeom prst="rect">
            <a:avLst/>
          </a:prstGeom>
          <a:noFill/>
          <a:ln>
            <a:noFill/>
          </a:ln>
        </p:spPr>
      </p:sp>
    </p:spTree>
    <p:extLst>
      <p:ext uri="{BB962C8B-B14F-4D97-AF65-F5344CB8AC3E}">
        <p14:creationId xmlns:p14="http://schemas.microsoft.com/office/powerpoint/2010/main" val="166846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B66B-CEBE-417F-9DA4-657BA0D3F73B}"/>
              </a:ext>
            </a:extLst>
          </p:cNvPr>
          <p:cNvSpPr>
            <a:spLocks noGrp="1"/>
          </p:cNvSpPr>
          <p:nvPr>
            <p:ph type="ctrTitle"/>
          </p:nvPr>
        </p:nvSpPr>
        <p:spPr>
          <a:xfrm>
            <a:off x="1143000" y="842032"/>
            <a:ext cx="6858000" cy="1791253"/>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B171079-66D7-404B-A200-C53FA6E7EC45}"/>
              </a:ext>
            </a:extLst>
          </p:cNvPr>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4F677A-ED88-44D8-B296-E737E65C24E1}"/>
              </a:ext>
            </a:extLst>
          </p:cNvPr>
          <p:cNvSpPr>
            <a:spLocks noGrp="1"/>
          </p:cNvSpPr>
          <p:nvPr>
            <p:ph type="dt" sz="half" idx="10"/>
          </p:nvPr>
        </p:nvSpPr>
        <p:spPr/>
        <p:txBody>
          <a:bodyPr/>
          <a:lstStyle/>
          <a:p>
            <a:fld id="{4BDF68E2-58F2-4D09-BE8B-E3BD06533059}" type="datetimeFigureOut">
              <a:rPr lang="en-US" smtClean="0"/>
              <a:t>1/12/2020</a:t>
            </a:fld>
            <a:endParaRPr lang="en-US" dirty="0"/>
          </a:p>
        </p:txBody>
      </p:sp>
      <p:sp>
        <p:nvSpPr>
          <p:cNvPr id="5" name="Footer Placeholder 4">
            <a:extLst>
              <a:ext uri="{FF2B5EF4-FFF2-40B4-BE49-F238E27FC236}">
                <a16:creationId xmlns:a16="http://schemas.microsoft.com/office/drawing/2014/main" id="{67C83DC5-CDD8-4BC1-BE0E-B3A1E1C54E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4B1DB8-B4DD-4550-BE92-67971030492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803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C10C-5462-4592-9C9E-D365EE38D2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9563C-286C-4D48-A0BE-00383465A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0AA8A-A369-404C-B4B5-1EFDAEB42537}"/>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936BD5FA-DC33-4E21-B7FD-C1117FEE36E2}"/>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D0057106-FD88-428F-96F3-166A262CF20E}"/>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1337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04C2B-2F6B-425B-AFB8-6B44887EE8CB}"/>
              </a:ext>
            </a:extLst>
          </p:cNvPr>
          <p:cNvSpPr>
            <a:spLocks noGrp="1"/>
          </p:cNvSpPr>
          <p:nvPr>
            <p:ph type="title" orient="vert"/>
          </p:nvPr>
        </p:nvSpPr>
        <p:spPr>
          <a:xfrm>
            <a:off x="6543675" y="273928"/>
            <a:ext cx="1971675" cy="436022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A2517-13C7-4754-A21B-1CD7FBA263FA}"/>
              </a:ext>
            </a:extLst>
          </p:cNvPr>
          <p:cNvSpPr>
            <a:spLocks noGrp="1"/>
          </p:cNvSpPr>
          <p:nvPr>
            <p:ph type="body" orient="vert" idx="1"/>
          </p:nvPr>
        </p:nvSpPr>
        <p:spPr>
          <a:xfrm>
            <a:off x="628650" y="273928"/>
            <a:ext cx="5800725" cy="43602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611F5-3A7D-40BB-8668-56E818D80A52}"/>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1836400B-7997-4E42-8D64-B7414E1C88C8}"/>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44F8377A-E584-4ECE-A517-050B29F7A8FC}"/>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6423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FBA1-2DDE-4F8D-969B-602FBDB054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760F2-6B0E-49BF-A180-210D76341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F2696-94D7-4719-81DE-E2433E3CA0B6}"/>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AD9EF8E2-EE8A-4CBD-B42C-51C14B5D5F25}"/>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48D4C028-AD0D-42A2-9CA2-C9FA59AA7D1C}"/>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5237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5049-A148-46FF-8609-990F6FFEB2E9}"/>
              </a:ext>
            </a:extLst>
          </p:cNvPr>
          <p:cNvSpPr>
            <a:spLocks noGrp="1"/>
          </p:cNvSpPr>
          <p:nvPr>
            <p:ph type="title"/>
          </p:nvPr>
        </p:nvSpPr>
        <p:spPr>
          <a:xfrm>
            <a:off x="623888" y="1282700"/>
            <a:ext cx="7886700" cy="214021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4386E6-26D4-4F5B-AFCF-9A5A5F3D74CF}"/>
              </a:ext>
            </a:extLst>
          </p:cNvPr>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FC2C6-1FC9-4862-BFB0-4F3C946FF9AA}"/>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5F0BEFB9-953D-4418-AA18-B38028DC8E30}"/>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101E5243-5B1C-48E6-94D7-CD02492C6E40}"/>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7353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1A55-85A0-4B01-AC1E-0BF5BFAFC9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541B2-7C79-41B7-B936-099239DAA30D}"/>
              </a:ext>
            </a:extLst>
          </p:cNvPr>
          <p:cNvSpPr>
            <a:spLocks noGrp="1"/>
          </p:cNvSpPr>
          <p:nvPr>
            <p:ph sz="half" idx="1"/>
          </p:nvPr>
        </p:nvSpPr>
        <p:spPr>
          <a:xfrm>
            <a:off x="628650" y="1369642"/>
            <a:ext cx="3886200" cy="3264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A5AEA-7909-4EE0-A7E6-D2F17EEAA222}"/>
              </a:ext>
            </a:extLst>
          </p:cNvPr>
          <p:cNvSpPr>
            <a:spLocks noGrp="1"/>
          </p:cNvSpPr>
          <p:nvPr>
            <p:ph sz="half" idx="2"/>
          </p:nvPr>
        </p:nvSpPr>
        <p:spPr>
          <a:xfrm>
            <a:off x="4629150" y="1369642"/>
            <a:ext cx="3886200" cy="3264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4E6732-4486-4C38-8667-F086EAEC3EBA}"/>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0B746AC1-D8F8-4582-AAE3-F48F9B3F7262}"/>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84D1CEDF-6D11-456F-95BD-1A88A9582A6A}"/>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661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42FD-0CA4-401F-A4CF-587C9D43BF0F}"/>
              </a:ext>
            </a:extLst>
          </p:cNvPr>
          <p:cNvSpPr>
            <a:spLocks noGrp="1"/>
          </p:cNvSpPr>
          <p:nvPr>
            <p:ph type="title"/>
          </p:nvPr>
        </p:nvSpPr>
        <p:spPr>
          <a:xfrm>
            <a:off x="629841" y="273929"/>
            <a:ext cx="7886700" cy="99447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7CD39-3779-4CF9-9C86-22611509A19F}"/>
              </a:ext>
            </a:extLst>
          </p:cNvPr>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DA5E3-17D8-4402-BFC6-18D491264553}"/>
              </a:ext>
            </a:extLst>
          </p:cNvPr>
          <p:cNvSpPr>
            <a:spLocks noGrp="1"/>
          </p:cNvSpPr>
          <p:nvPr>
            <p:ph sz="half" idx="2"/>
          </p:nvPr>
        </p:nvSpPr>
        <p:spPr>
          <a:xfrm>
            <a:off x="629842" y="1879386"/>
            <a:ext cx="3868340" cy="27642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93617-483D-46BD-8D87-304839E9D4DC}"/>
              </a:ext>
            </a:extLst>
          </p:cNvPr>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31526-4BF8-438E-9CFE-A5A04EC88662}"/>
              </a:ext>
            </a:extLst>
          </p:cNvPr>
          <p:cNvSpPr>
            <a:spLocks noGrp="1"/>
          </p:cNvSpPr>
          <p:nvPr>
            <p:ph sz="quarter" idx="4"/>
          </p:nvPr>
        </p:nvSpPr>
        <p:spPr>
          <a:xfrm>
            <a:off x="4629150" y="1879386"/>
            <a:ext cx="3887391" cy="27642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C61BB4-05D0-499D-BABF-9FD988758756}"/>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8" name="Footer Placeholder 7">
            <a:extLst>
              <a:ext uri="{FF2B5EF4-FFF2-40B4-BE49-F238E27FC236}">
                <a16:creationId xmlns:a16="http://schemas.microsoft.com/office/drawing/2014/main" id="{2D13098B-A299-47E1-8007-184A668A2951}"/>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9" name="Slide Number Placeholder 8">
            <a:extLst>
              <a:ext uri="{FF2B5EF4-FFF2-40B4-BE49-F238E27FC236}">
                <a16:creationId xmlns:a16="http://schemas.microsoft.com/office/drawing/2014/main" id="{96DEC27B-DBAC-4E19-AE53-635E6549BFB3}"/>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0262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9C22-6CBB-4702-8ABF-959D611A2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E02A42-EF6A-43A3-8255-BB5B07249358}"/>
              </a:ext>
            </a:extLst>
          </p:cNvPr>
          <p:cNvSpPr>
            <a:spLocks noGrp="1"/>
          </p:cNvSpPr>
          <p:nvPr>
            <p:ph type="dt" sz="half" idx="10"/>
          </p:nvPr>
        </p:nvSpPr>
        <p:spPr/>
        <p:txBody>
          <a:bodyPr/>
          <a:lstStyle/>
          <a:p>
            <a:fld id="{C8C39B41-D8B5-4052-B551-9B5525EAA8B6}" type="datetimeFigureOut">
              <a:rPr lang="en-US" smtClean="0"/>
              <a:t>1/12/2020</a:t>
            </a:fld>
            <a:endParaRPr lang="en-US" dirty="0"/>
          </a:p>
        </p:txBody>
      </p:sp>
      <p:sp>
        <p:nvSpPr>
          <p:cNvPr id="4" name="Footer Placeholder 3">
            <a:extLst>
              <a:ext uri="{FF2B5EF4-FFF2-40B4-BE49-F238E27FC236}">
                <a16:creationId xmlns:a16="http://schemas.microsoft.com/office/drawing/2014/main" id="{1D6A55B3-A443-4EE2-B1CC-973F7FD0F06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AAA953-841A-4AA1-8E6A-0546C164ACB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505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83376-8C18-461E-A086-6E9CE6E520F5}"/>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3" name="Footer Placeholder 2">
            <a:extLst>
              <a:ext uri="{FF2B5EF4-FFF2-40B4-BE49-F238E27FC236}">
                <a16:creationId xmlns:a16="http://schemas.microsoft.com/office/drawing/2014/main" id="{0166AD52-9CBE-4669-97D0-66FF16DEA23D}"/>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4" name="Slide Number Placeholder 3">
            <a:extLst>
              <a:ext uri="{FF2B5EF4-FFF2-40B4-BE49-F238E27FC236}">
                <a16:creationId xmlns:a16="http://schemas.microsoft.com/office/drawing/2014/main" id="{8F0161F4-07DF-4E4F-8D84-077E9FEF86FE}"/>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590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8350-FA25-47A2-8E39-331A7285784F}"/>
              </a:ext>
            </a:extLst>
          </p:cNvPr>
          <p:cNvSpPr>
            <a:spLocks noGrp="1"/>
          </p:cNvSpPr>
          <p:nvPr>
            <p:ph type="title"/>
          </p:nvPr>
        </p:nvSpPr>
        <p:spPr>
          <a:xfrm>
            <a:off x="629841" y="343006"/>
            <a:ext cx="2949178" cy="1200521"/>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50D0FB-765D-4F1B-BE45-5CE6873E43B5}"/>
              </a:ext>
            </a:extLst>
          </p:cNvPr>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0CB800-40AF-481D-8060-15A9ADCEEDE0}"/>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A4136F-53D0-4596-B10E-C4F28E5CA790}"/>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8D17D7ED-3CE9-426D-B18F-B0B7303BD10D}"/>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0CF0E749-D838-4D0D-B1D2-1C3803BDC217}"/>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0822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229-B4FB-41D7-B269-58B92C72DE64}"/>
              </a:ext>
            </a:extLst>
          </p:cNvPr>
          <p:cNvSpPr>
            <a:spLocks noGrp="1"/>
          </p:cNvSpPr>
          <p:nvPr>
            <p:ph type="title"/>
          </p:nvPr>
        </p:nvSpPr>
        <p:spPr>
          <a:xfrm>
            <a:off x="629841" y="343006"/>
            <a:ext cx="2949178" cy="1200521"/>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20730C-1CB5-44AF-AB7E-2E6D5E9619C0}"/>
              </a:ext>
            </a:extLst>
          </p:cNvPr>
          <p:cNvSpPr>
            <a:spLocks noGrp="1"/>
          </p:cNvSpPr>
          <p:nvPr>
            <p:ph type="pic" idx="1"/>
          </p:nvPr>
        </p:nvSpPr>
        <p:spPr>
          <a:xfrm>
            <a:off x="3887391" y="740798"/>
            <a:ext cx="4629150" cy="36563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991FA71-C38D-4218-8EAD-FD874F9E924E}"/>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8933585-ACEC-44C6-AFA4-BD6590924D05}"/>
              </a:ext>
            </a:extLst>
          </p:cNvPr>
          <p:cNvSpPr>
            <a:spLocks noGrp="1"/>
          </p:cNvSpPr>
          <p:nvPr>
            <p:ph type="dt" sz="half" idx="10"/>
          </p:nvPr>
        </p:nvSpPr>
        <p:spPr/>
        <p:txBody>
          <a:body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7E150801-39A0-4EB0-A1BD-C2E1EEEBEFDA}"/>
              </a:ext>
            </a:extLst>
          </p:cNvPr>
          <p:cNvSpPr>
            <a:spLocks noGrp="1"/>
          </p:cNvSpPr>
          <p:nvPr>
            <p:ph type="ftr" sz="quarter" idx="11"/>
          </p:nvPr>
        </p:nvSpPr>
        <p:spPr/>
        <p:txBody>
          <a:body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189FFCC1-B63B-4259-B2C4-B072814366D6}"/>
              </a:ext>
            </a:extLst>
          </p:cNvPr>
          <p:cNvSpPr>
            <a:spLocks noGrp="1"/>
          </p:cNvSpPr>
          <p:nvPr>
            <p:ph type="sldNum" sz="quarter" idx="12"/>
          </p:nvPr>
        </p:nvSpPr>
        <p:spPr/>
        <p:txBody>
          <a:body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781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C38EE-51F7-42DC-8634-52CB39E9A644}"/>
              </a:ext>
            </a:extLst>
          </p:cNvPr>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796C9-BCDC-4BD6-809E-C86ED8CF987A}"/>
              </a:ext>
            </a:extLst>
          </p:cNvPr>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34C10-A2D8-4A3B-B406-9272A8D10625}"/>
              </a:ext>
            </a:extLst>
          </p:cNvPr>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pPr algn="r">
              <a:lnSpc>
                <a:spcPct val="100000"/>
              </a:lnSpc>
            </a:pPr>
            <a:r>
              <a:rPr lang="en-IN" sz="900" b="0" strike="noStrike" spc="-1">
                <a:solidFill>
                  <a:srgbClr val="A6A6A6"/>
                </a:solidFill>
                <a:uFill>
                  <a:solidFill>
                    <a:srgbClr val="FFFFFF"/>
                  </a:solidFill>
                </a:uFill>
                <a:latin typeface="Source Sans Pro"/>
                <a:ea typeface="DejaVu Sans"/>
              </a:rPr>
              <a:t>Date</a:t>
            </a:r>
            <a:endParaRPr lang="en-IN" sz="2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7A387785-3C49-4CA6-A562-834717BC525B}"/>
              </a:ext>
            </a:extLst>
          </p:cNvPr>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pPr>
              <a:lnSpc>
                <a:spcPct val="100000"/>
              </a:lnSpc>
            </a:pPr>
            <a:r>
              <a:rPr lang="en-IN" sz="900" b="0" strike="noStrike" spc="-1">
                <a:solidFill>
                  <a:srgbClr val="A6A6A6"/>
                </a:solidFill>
                <a:uFill>
                  <a:solidFill>
                    <a:srgbClr val="FFFFFF"/>
                  </a:solidFill>
                </a:uFill>
                <a:latin typeface="Source Sans Pro"/>
                <a:ea typeface="DejaVu Sans"/>
              </a:rPr>
              <a:t>Footer</a:t>
            </a:r>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DF82840A-395E-4EA9-9297-1C599D89D4B0}"/>
              </a:ext>
            </a:extLst>
          </p:cNvPr>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lnSpc>
                <a:spcPct val="100000"/>
              </a:lnSpc>
            </a:pPr>
            <a:r>
              <a:rPr lang="en-IN" sz="900" b="0" strike="noStrike" spc="-1">
                <a:solidFill>
                  <a:srgbClr val="A6A6A6"/>
                </a:solidFill>
                <a:uFill>
                  <a:solidFill>
                    <a:srgbClr val="FFFFFF"/>
                  </a:solidFill>
                </a:uFill>
                <a:latin typeface="Source Sans Pro"/>
                <a:ea typeface="DejaVu Sans"/>
              </a:rPr>
              <a:t>&lt;#&gt;</a:t>
            </a:r>
            <a:endParaRPr lang="en-IN"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407608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 name="CustomShape 1"/>
          <p:cNvSpPr/>
          <p:nvPr/>
        </p:nvSpPr>
        <p:spPr>
          <a:xfrm>
            <a:off x="1469185" y="496599"/>
            <a:ext cx="5603760" cy="590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lstStyle/>
          <a:p>
            <a:pPr algn="ctr">
              <a:lnSpc>
                <a:spcPct val="100000"/>
              </a:lnSpc>
            </a:pPr>
            <a:endParaRPr lang="en-IN" b="0" strike="noStrike" spc="-1" dirty="0">
              <a:solidFill>
                <a:srgbClr val="000000"/>
              </a:solidFill>
              <a:uFill>
                <a:solidFill>
                  <a:srgbClr val="FFFFFF"/>
                </a:solidFill>
              </a:uFill>
              <a:latin typeface="Arial"/>
            </a:endParaRPr>
          </a:p>
        </p:txBody>
      </p:sp>
      <p:sp>
        <p:nvSpPr>
          <p:cNvPr id="95" name="CustomShape 2"/>
          <p:cNvSpPr/>
          <p:nvPr/>
        </p:nvSpPr>
        <p:spPr>
          <a:xfrm>
            <a:off x="666307" y="173382"/>
            <a:ext cx="7924800" cy="1173408"/>
          </a:xfrm>
          <a:prstGeom prst="rect">
            <a:avLst/>
          </a:prstGeom>
          <a:noFill/>
          <a:ln w="25560">
            <a:solidFill>
              <a:srgbClr val="88A797"/>
            </a:solidFill>
            <a:round/>
          </a:ln>
        </p:spPr>
        <p:style>
          <a:lnRef idx="0">
            <a:scrgbClr r="0" g="0" b="0"/>
          </a:lnRef>
          <a:fillRef idx="0">
            <a:scrgbClr r="0" g="0" b="0"/>
          </a:fillRef>
          <a:effectRef idx="0">
            <a:scrgbClr r="0" g="0" b="0"/>
          </a:effectRef>
          <a:fontRef idx="minor"/>
        </p:style>
        <p:txBody>
          <a:bodyPr lIns="95400" tIns="47520" rIns="95400" bIns="47520" anchor="ctr"/>
          <a:lstStyle/>
          <a:p>
            <a:pPr>
              <a:lnSpc>
                <a:spcPct val="100000"/>
              </a:lnSpc>
            </a:pP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ORGANIZATION NAME :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CDK Global</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PROBLEM CODE      :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RA28</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PROBELM STATEMENT :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Crop Guidance and Farmers Friend	  </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COLLEGE CODE      :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2718</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1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TEAM NAME </a:t>
            </a:r>
            <a:r>
              <a:rPr lang="en-IN" sz="1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TEAM INCOGNITO		</a:t>
            </a:r>
          </a:p>
          <a:p>
            <a:pPr>
              <a:lnSpc>
                <a:spcPct val="100000"/>
              </a:lnSpc>
            </a:pPr>
            <a:r>
              <a:rPr lang="en-IN" sz="12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TEAM LEADER NAME    : </a:t>
            </a:r>
            <a:r>
              <a:rPr lang="en-IN" sz="1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SHARANG RAMANA G</a:t>
            </a:r>
          </a:p>
        </p:txBody>
      </p:sp>
      <p:sp>
        <p:nvSpPr>
          <p:cNvPr id="5" name="CustomShape 1">
            <a:extLst>
              <a:ext uri="{FF2B5EF4-FFF2-40B4-BE49-F238E27FC236}">
                <a16:creationId xmlns:a16="http://schemas.microsoft.com/office/drawing/2014/main" id="{8293A4E0-3CF1-42F6-B955-3A630C423619}"/>
              </a:ext>
            </a:extLst>
          </p:cNvPr>
          <p:cNvSpPr/>
          <p:nvPr/>
        </p:nvSpPr>
        <p:spPr>
          <a:xfrm>
            <a:off x="485673" y="1513900"/>
            <a:ext cx="8218848" cy="14277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400" b="1" u="sng"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SOLUTION / IDEA :</a:t>
            </a:r>
          </a:p>
          <a:p>
            <a:pPr algn="just">
              <a:lnSpc>
                <a:spcPct val="100000"/>
              </a:lnSpc>
            </a:pPr>
            <a:endParaRPr lang="en-IN" sz="1400" b="1" u="sng"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z="1200" b="0" strike="noStrike" spc="-1" dirty="0">
                <a:solidFill>
                  <a:srgbClr val="000000"/>
                </a:solidFill>
                <a:uFill>
                  <a:solidFill>
                    <a:srgbClr val="FFFFFF"/>
                  </a:solidFill>
                </a:uFill>
                <a:latin typeface="Times New Roman"/>
              </a:rPr>
              <a:t>The android application enables an user interactive platform for farmers to manage ,visualize and analyse the data from fields based on specific crop and location (using GIS tools). This software intends to display the requirements of the crop production in the form of graphs or maps which indicates the crop’s health, yield, market price, soil fertility, disease spread, crop growth which in turn helps the agrarian for better farming. This software provides the precision idea for the budding farmers about the farm and renders beneficial yield.</a:t>
            </a:r>
            <a:endParaRPr lang="en-IN" sz="1200" b="0" strike="noStrike" spc="-1" dirty="0">
              <a:solidFill>
                <a:srgbClr val="000000"/>
              </a:solidFill>
              <a:uFill>
                <a:solidFill>
                  <a:srgbClr val="FFFFFF"/>
                </a:solidFill>
              </a:uFill>
              <a:latin typeface="Arial"/>
            </a:endParaRPr>
          </a:p>
        </p:txBody>
      </p:sp>
      <p:sp>
        <p:nvSpPr>
          <p:cNvPr id="6" name="TextShape 1">
            <a:extLst>
              <a:ext uri="{FF2B5EF4-FFF2-40B4-BE49-F238E27FC236}">
                <a16:creationId xmlns:a16="http://schemas.microsoft.com/office/drawing/2014/main" id="{7C01C60B-0368-46E1-8D9D-C10035D9742E}"/>
              </a:ext>
            </a:extLst>
          </p:cNvPr>
          <p:cNvSpPr txBox="1"/>
          <p:nvPr/>
        </p:nvSpPr>
        <p:spPr>
          <a:xfrm>
            <a:off x="458318" y="2644962"/>
            <a:ext cx="7856341" cy="569880"/>
          </a:xfrm>
          <a:prstGeom prst="rect">
            <a:avLst/>
          </a:prstGeom>
          <a:noFill/>
          <a:ln>
            <a:noFill/>
          </a:ln>
        </p:spPr>
        <p:txBody>
          <a:bodyPr/>
          <a:lstStyle/>
          <a:p>
            <a:pPr>
              <a:lnSpc>
                <a:spcPct val="100000"/>
              </a:lnSpc>
            </a:pPr>
            <a:endParaRPr lang="en-US" sz="1200" b="1"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1400" b="1"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US" sz="1400" b="1" strike="noStrike" spc="-1" dirty="0">
                <a:uFill>
                  <a:solidFill>
                    <a:srgbClr val="FFFFFF"/>
                  </a:solidFill>
                </a:uFill>
                <a:latin typeface="Times New Roman" panose="02020603050405020304" pitchFamily="18" charset="0"/>
                <a:cs typeface="Times New Roman" panose="02020603050405020304" pitchFamily="18" charset="0"/>
              </a:rPr>
              <a:t>TECHNOLOGY STACK :</a:t>
            </a:r>
          </a:p>
          <a:p>
            <a:pPr>
              <a:lnSpc>
                <a:spcPct val="100000"/>
              </a:lnSpc>
            </a:pPr>
            <a:endParaRPr lang="en-US" sz="1200" b="1" spc="-1" dirty="0">
              <a:uFill>
                <a:solidFill>
                  <a:srgbClr val="FFFFFF"/>
                </a:solidFill>
              </a:u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HTML5</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CSS3</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 Java Script</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Django</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Sq3 Lite</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Postgres</a:t>
            </a:r>
          </a:p>
          <a:p>
            <a:pPr>
              <a:lnSpc>
                <a:spcPct val="100000"/>
              </a:lnSpc>
            </a:pP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5435B2-75CE-4091-8836-FAC976C29BE5}"/>
              </a:ext>
            </a:extLst>
          </p:cNvPr>
          <p:cNvSpPr txBox="1"/>
          <p:nvPr/>
        </p:nvSpPr>
        <p:spPr>
          <a:xfrm>
            <a:off x="2083981" y="3480390"/>
            <a:ext cx="1765004" cy="1384995"/>
          </a:xfrm>
          <a:prstGeom prst="rect">
            <a:avLst/>
          </a:prstGeom>
          <a:noFill/>
        </p:spPr>
        <p:txBody>
          <a:bodyPr wrap="square" rtlCol="0">
            <a:spAutoFit/>
          </a:bodyPr>
          <a:lstStyle/>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Map box Studio</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ArcGIS</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OSM files</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Firebase</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Tensor flow</a:t>
            </a:r>
          </a:p>
          <a:p>
            <a:pPr>
              <a:buFont typeface="Wingdings" panose="05000000000000000000" pitchFamily="2" charset="2"/>
              <a:buChar char="Ø"/>
            </a:pPr>
            <a:r>
              <a:rPr lang="en-US" sz="1200" spc="-1" dirty="0">
                <a:solidFill>
                  <a:srgbClr val="262626"/>
                </a:solidFill>
                <a:uFill>
                  <a:solidFill>
                    <a:srgbClr val="FFFFFF"/>
                  </a:solidFill>
                </a:u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Android Studio</a:t>
            </a:r>
          </a:p>
          <a:p>
            <a:pPr>
              <a:lnSpc>
                <a:spcPct val="100000"/>
              </a:lnSpc>
            </a:pPr>
            <a:endParaRPr lang="en-IN" sz="1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TextShape 1"/>
          <p:cNvSpPr txBox="1"/>
          <p:nvPr/>
        </p:nvSpPr>
        <p:spPr>
          <a:xfrm>
            <a:off x="897799" y="3729483"/>
            <a:ext cx="7143480" cy="569880"/>
          </a:xfrm>
          <a:prstGeom prst="rect">
            <a:avLst/>
          </a:prstGeom>
          <a:noFill/>
          <a:ln>
            <a:noFill/>
          </a:ln>
        </p:spPr>
        <p:txBody>
          <a:bodyPr/>
          <a:lstStyle/>
          <a:p>
            <a:endParaRPr lang="en-IN" sz="1800" b="0" strike="noStrike" spc="-1">
              <a:solidFill>
                <a:srgbClr val="000000"/>
              </a:solidFill>
              <a:uFill>
                <a:solidFill>
                  <a:srgbClr val="FFFFFF"/>
                </a:solidFill>
              </a:uFill>
              <a:latin typeface="Source Sans Pro"/>
            </a:endParaRPr>
          </a:p>
        </p:txBody>
      </p:sp>
      <p:sp>
        <p:nvSpPr>
          <p:cNvPr id="101" name="CustomShape 2"/>
          <p:cNvSpPr/>
          <p:nvPr/>
        </p:nvSpPr>
        <p:spPr>
          <a:xfrm>
            <a:off x="792000" y="216000"/>
            <a:ext cx="1944720" cy="345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60840" rIns="90000" bIns="45000"/>
          <a:lstStyle/>
          <a:p>
            <a:pPr>
              <a:lnSpc>
                <a:spcPct val="93000"/>
              </a:lnSpc>
            </a:pPr>
            <a:r>
              <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1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USE-CASE: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297" y="717905"/>
            <a:ext cx="4699591" cy="3184946"/>
          </a:xfrm>
          <a:prstGeom prst="rect">
            <a:avLst/>
          </a:prstGeom>
        </p:spPr>
      </p:pic>
      <p:sp>
        <p:nvSpPr>
          <p:cNvPr id="5" name="TextShape 1">
            <a:extLst>
              <a:ext uri="{FF2B5EF4-FFF2-40B4-BE49-F238E27FC236}">
                <a16:creationId xmlns:a16="http://schemas.microsoft.com/office/drawing/2014/main" id="{F85B5A15-744F-4349-B48A-4289FF3D665D}"/>
              </a:ext>
            </a:extLst>
          </p:cNvPr>
          <p:cNvSpPr txBox="1"/>
          <p:nvPr/>
        </p:nvSpPr>
        <p:spPr>
          <a:xfrm>
            <a:off x="724133" y="3655055"/>
            <a:ext cx="7143480" cy="569880"/>
          </a:xfrm>
          <a:prstGeom prst="rect">
            <a:avLst/>
          </a:prstGeom>
          <a:noFill/>
          <a:ln>
            <a:noFill/>
          </a:ln>
        </p:spPr>
        <p:txBody>
          <a:bodyPr/>
          <a:lstStyle/>
          <a:p>
            <a:pPr>
              <a:lnSpc>
                <a:spcPct val="100000"/>
              </a:lnSpc>
            </a:pPr>
            <a:endParaRPr lang="en-US" sz="1400" b="1"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US" sz="1400" b="1" strike="noStrike" spc="-1" dirty="0">
                <a:uFill>
                  <a:solidFill>
                    <a:srgbClr val="FFFFFF"/>
                  </a:solidFill>
                </a:uFill>
                <a:latin typeface="Times New Roman" panose="02020603050405020304" pitchFamily="18" charset="0"/>
                <a:cs typeface="Times New Roman" panose="02020603050405020304" pitchFamily="18" charset="0"/>
              </a:rPr>
              <a:t>DEPENDANCIES:</a:t>
            </a:r>
          </a:p>
          <a:p>
            <a:pPr marL="431640" indent="-324000">
              <a:lnSpc>
                <a:spcPct val="100000"/>
              </a:lnSpc>
              <a:buClr>
                <a:srgbClr val="000000"/>
              </a:buClr>
              <a:buSzPct val="45000"/>
              <a:buFont typeface="Wingdings" charset="2"/>
              <a:buChar char=""/>
            </a:pPr>
            <a:r>
              <a:rPr lang="en-US" sz="1200" spc="-1" dirty="0">
                <a:solidFill>
                  <a:srgbClr val="000000"/>
                </a:solidFill>
                <a:uFill>
                  <a:solidFill>
                    <a:srgbClr val="FFFFFF"/>
                  </a:solidFill>
                </a:uFill>
                <a:latin typeface="Times New Roman" panose="02020603050405020304" pitchFamily="18" charset="0"/>
                <a:ea typeface="Source Sans Pro"/>
                <a:cs typeface="Times New Roman" panose="02020603050405020304" pitchFamily="18" charset="0"/>
              </a:rPr>
              <a:t>Accurate results can be given only if readings are   taken at multiple points of the field.</a:t>
            </a:r>
            <a:endParaRPr lang="en-IN" sz="1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31640" indent="-324000">
              <a:lnSpc>
                <a:spcPct val="100000"/>
              </a:lnSpc>
              <a:buClr>
                <a:srgbClr val="000000"/>
              </a:buClr>
              <a:buSzPct val="45000"/>
              <a:buFont typeface="Wingdings" charset="2"/>
              <a:buChar char=""/>
            </a:pPr>
            <a:r>
              <a:rPr lang="en-US" sz="1200" spc="-1" dirty="0">
                <a:solidFill>
                  <a:srgbClr val="000000"/>
                </a:solidFill>
                <a:uFill>
                  <a:solidFill>
                    <a:srgbClr val="FFFFFF"/>
                  </a:solidFill>
                </a:uFill>
                <a:latin typeface="Times New Roman" panose="02020603050405020304" pitchFamily="18" charset="0"/>
                <a:ea typeface="Source Sans Pro"/>
                <a:cs typeface="Times New Roman" panose="02020603050405020304" pitchFamily="18" charset="0"/>
              </a:rPr>
              <a:t> The calculations should be taken periodically for accurate results.</a:t>
            </a:r>
            <a:endParaRPr lang="en-IN" sz="1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1200" b="1" strike="noStrike" spc="-1" dirty="0">
              <a:solidFill>
                <a:srgbClr val="382312"/>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400" b="0" strike="noStrike" spc="-1" dirty="0">
              <a:solidFill>
                <a:srgbClr val="000000"/>
              </a:solidFill>
              <a:uFill>
                <a:solidFill>
                  <a:srgbClr val="FFFFFF"/>
                </a:solidFill>
              </a:uFill>
              <a:latin typeface="Source Sans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TotalTime>
  <Words>197</Words>
  <Application>Microsoft Office PowerPoint</Application>
  <PresentationFormat>Custom</PresentationFormat>
  <Paragraphs>29</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Source Sans Pro</vt:lpstr>
      <vt:lpstr>Times New Roman</vt:lpstr>
      <vt:lpstr>Wingdings</vt:lpstr>
      <vt:lpstr>Office Theme</vt:lpstr>
      <vt:lpstr>PowerPoint Presentation</vt:lpstr>
      <vt:lpstr>PowerPoint Presentation</vt:lpstr>
    </vt:vector>
  </TitlesOfParts>
  <Company>zoho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sharangramana20</dc:creator>
  <dc:description/>
  <cp:lastModifiedBy>sabari selvaraj</cp:lastModifiedBy>
  <cp:revision>56</cp:revision>
  <dcterms:created xsi:type="dcterms:W3CDTF">2010-03-09T10:03:29Z</dcterms:created>
  <dcterms:modified xsi:type="dcterms:W3CDTF">2020-01-12T06:27:36Z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zoho</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