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62" r:id="rId3"/>
    <p:sldId id="257" r:id="rId4"/>
    <p:sldId id="258" r:id="rId5"/>
    <p:sldId id="266" r:id="rId6"/>
    <p:sldId id="265" r:id="rId7"/>
    <p:sldId id="267" r:id="rId8"/>
    <p:sldId id="271" r:id="rId9"/>
    <p:sldId id="268" r:id="rId10"/>
    <p:sldId id="269" r:id="rId11"/>
    <p:sldId id="270" r:id="rId12"/>
    <p:sldId id="272" r:id="rId13"/>
    <p:sldId id="259" r:id="rId14"/>
    <p:sldId id="260" r:id="rId15"/>
    <p:sldId id="26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53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3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30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0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7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6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1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6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0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67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36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FB57-5495-489B-816A-F7AADD3E146D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0080F9-608D-47CF-BA72-D5FBCEEE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5955" y="2025277"/>
            <a:ext cx="6871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Bell MT" panose="02020503060305020303" pitchFamily="18" charset="0"/>
              </a:rPr>
              <a:t>Crop Guidance </a:t>
            </a:r>
          </a:p>
          <a:p>
            <a:r>
              <a:rPr lang="en-IN" sz="4800" b="1" dirty="0">
                <a:latin typeface="Bell MT" panose="02020503060305020303" pitchFamily="18" charset="0"/>
              </a:rPr>
              <a:t>          and </a:t>
            </a:r>
          </a:p>
          <a:p>
            <a:r>
              <a:rPr lang="en-IN" sz="4800" b="1" dirty="0">
                <a:latin typeface="Bell MT" panose="02020503060305020303" pitchFamily="18" charset="0"/>
              </a:rPr>
              <a:t>Farmers Friend</a:t>
            </a:r>
          </a:p>
        </p:txBody>
      </p:sp>
    </p:spTree>
    <p:extLst>
      <p:ext uri="{BB962C8B-B14F-4D97-AF65-F5344CB8AC3E}">
        <p14:creationId xmlns:p14="http://schemas.microsoft.com/office/powerpoint/2010/main" val="315500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98" y="0"/>
            <a:ext cx="331979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90" y="0"/>
            <a:ext cx="34364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06" y="0"/>
            <a:ext cx="334891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86" y="0"/>
            <a:ext cx="3334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004" y="0"/>
            <a:ext cx="364817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1512" y="589547"/>
            <a:ext cx="4432620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SECTION</a:t>
            </a:r>
          </a:p>
        </p:txBody>
      </p:sp>
    </p:spTree>
    <p:extLst>
      <p:ext uri="{BB962C8B-B14F-4D97-AF65-F5344CB8AC3E}">
        <p14:creationId xmlns:p14="http://schemas.microsoft.com/office/powerpoint/2010/main" val="197742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253" y="685800"/>
            <a:ext cx="9120771" cy="127534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5894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Famers, Pesticide firms, Government agencies helping farmers, Agriculture loan banks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help the nation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Better crop produce and farmers have better income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 Yield and prescriptive guidance</a:t>
            </a:r>
          </a:p>
        </p:txBody>
      </p:sp>
    </p:spTree>
    <p:extLst>
      <p:ext uri="{BB962C8B-B14F-4D97-AF65-F5344CB8AC3E}">
        <p14:creationId xmlns:p14="http://schemas.microsoft.com/office/powerpoint/2010/main" val="132790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197" y="577518"/>
            <a:ext cx="2991436" cy="85424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8265" y="1431760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Sq3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box Studio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 GIS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OSM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9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agriculture background pp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6" y="312738"/>
            <a:ext cx="9180094" cy="62214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0860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agri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29525" y="866274"/>
            <a:ext cx="493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0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1586426" y="1667443"/>
            <a:ext cx="10156396" cy="3085029"/>
          </a:xfrm>
          <a:prstGeom prst="rect">
            <a:avLst/>
          </a:prstGeom>
          <a:noFill/>
          <a:ln w="25560">
            <a:solidFill>
              <a:srgbClr val="88A79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520" rIns="95400" bIns="47520" anchor="ctr"/>
          <a:lstStyle/>
          <a:p>
            <a:pPr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NAME  :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CDK Global              </a:t>
            </a:r>
          </a:p>
          <a:p>
            <a:pPr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 CODE           </a:t>
            </a: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RA28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PROBELM STATEMENT :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Crop Guidance and Farmers Friend</a:t>
            </a:r>
          </a:p>
          <a:p>
            <a:pPr algn="just">
              <a:lnSpc>
                <a:spcPct val="100000"/>
              </a:lnSpc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TEAM INCOGNITO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   :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SHARANG RAMANA G        </a:t>
            </a:r>
          </a:p>
          <a:p>
            <a:pPr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COLLEGE CODE </a:t>
            </a: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2718   </a:t>
            </a:r>
          </a:p>
          <a:p>
            <a:pPr algn="just">
              <a:lnSpc>
                <a:spcPct val="100000"/>
              </a:lnSpc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algn="just">
              <a:lnSpc>
                <a:spcPct val="100000"/>
              </a:lnSpc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DOMAIN BUCKET	    :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and Rural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50545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471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566" y="1528012"/>
            <a:ext cx="8596668" cy="196114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the farmers in terms of Crop suggestion, precautions based on the met department forecast of rain fall / weather, potential pest attacks , weather warnings</a:t>
            </a:r>
          </a:p>
        </p:txBody>
      </p:sp>
      <p:pic>
        <p:nvPicPr>
          <p:cNvPr id="2050" name="Picture 2" descr="Image result for farmer's fri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2" y="3296652"/>
            <a:ext cx="73152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03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495" y="685800"/>
            <a:ext cx="9409529" cy="125128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1356"/>
            <a:ext cx="10018713" cy="312420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that provides details to farmers on weather patterns that could impact the crop , possible pest attacks , weather warnings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producing high yield that are specific for a farmer based on the local, regional terrain , weather scenario , rather than generic guidance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the Farmer to be well prepared if there is a pest, insect attack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Farmer Financial Inclusion for planning out loans , interest and managing his costs </a:t>
            </a:r>
          </a:p>
        </p:txBody>
      </p:sp>
    </p:spTree>
    <p:extLst>
      <p:ext uri="{BB962C8B-B14F-4D97-AF65-F5344CB8AC3E}">
        <p14:creationId xmlns:p14="http://schemas.microsoft.com/office/powerpoint/2010/main" val="327890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9" y="84221"/>
            <a:ext cx="3212432" cy="68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5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05" y="0"/>
            <a:ext cx="318033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88" y="-13633"/>
            <a:ext cx="3174538" cy="68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7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blob:https://web.whatsapp.com/f15faee1-23e7-4481-a153-e871783c370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29" y="0"/>
            <a:ext cx="360202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76" y="0"/>
            <a:ext cx="355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89" y="0"/>
            <a:ext cx="3286437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1852864" y="590383"/>
            <a:ext cx="3862137" cy="1752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BOUNDARY</a:t>
            </a:r>
          </a:p>
        </p:txBody>
      </p:sp>
    </p:spTree>
    <p:extLst>
      <p:ext uri="{BB962C8B-B14F-4D97-AF65-F5344CB8AC3E}">
        <p14:creationId xmlns:p14="http://schemas.microsoft.com/office/powerpoint/2010/main" val="279156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4" y="0"/>
            <a:ext cx="3611006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26" y="-1"/>
            <a:ext cx="3334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65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236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Bell MT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Problem Title</vt:lpstr>
      <vt:lpstr>Problem in detail</vt:lpstr>
      <vt:lpstr>PowerPoint Presentation</vt:lpstr>
      <vt:lpstr>PowerPoint Presentation</vt:lpstr>
      <vt:lpstr>PowerPoint Presentation</vt:lpstr>
      <vt:lpstr>CUSTOM BOUNDARY</vt:lpstr>
      <vt:lpstr>PowerPoint Presentation</vt:lpstr>
      <vt:lpstr>PowerPoint Presentation</vt:lpstr>
      <vt:lpstr>PowerPoint Presentation</vt:lpstr>
      <vt:lpstr>NEWS SECTION</vt:lpstr>
      <vt:lpstr>Benefits of Solution</vt:lpstr>
      <vt:lpstr>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</dc:creator>
  <cp:lastModifiedBy>sabari selvaraj</cp:lastModifiedBy>
  <cp:revision>57</cp:revision>
  <dcterms:created xsi:type="dcterms:W3CDTF">2019-12-10T15:38:10Z</dcterms:created>
  <dcterms:modified xsi:type="dcterms:W3CDTF">2020-01-13T04:49:55Z</dcterms:modified>
</cp:coreProperties>
</file>