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7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solidFill>
                  <a:srgbClr val="1F1F1F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Dmart</a:t>
            </a:r>
            <a:r>
              <a:rPr lang="en-IN" sz="3600" b="1" dirty="0">
                <a:solidFill>
                  <a:srgbClr val="1F1F1F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analysis using </a:t>
            </a:r>
            <a:r>
              <a:rPr lang="en-IN" sz="3600" b="1" dirty="0" err="1">
                <a:solidFill>
                  <a:srgbClr val="1F1F1F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pyspark</a:t>
            </a:r>
            <a:r>
              <a:rPr lang="en-US" sz="3600" b="1" dirty="0">
                <a:solidFill>
                  <a:srgbClr val="1F1F1F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 </a:t>
            </a:r>
            <a:br>
              <a:rPr lang="en-US" sz="3600" b="1" dirty="0">
                <a:solidFill>
                  <a:srgbClr val="1F1F1F"/>
                </a:solidFill>
                <a:latin typeface="Algerian" panose="04020705040A02060702" pitchFamily="82" charset="0"/>
                <a:cs typeface="Arial" panose="020B0604020202020204" pitchFamily="34" charset="0"/>
              </a:rPr>
            </a:br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u="none" strike="noStrike" dirty="0">
                <a:solidFill>
                  <a:srgbClr val="0D0D0D"/>
                </a:solidFill>
                <a:effectLst/>
              </a:rPr>
              <a:t>The task is to create a data pipeline using </a:t>
            </a:r>
            <a:r>
              <a:rPr lang="en-US" sz="2400" b="0" i="0" u="none" strike="noStrike" dirty="0" err="1">
                <a:solidFill>
                  <a:srgbClr val="0D0D0D"/>
                </a:solidFill>
                <a:effectLst/>
              </a:rPr>
              <a:t>PySpark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</a:rPr>
              <a:t> to integrate and analyze sales data from three different sources: product information, sales transactions, and customer details. The goal is to establish a connection with </a:t>
            </a:r>
            <a:r>
              <a:rPr lang="en-US" sz="2400" b="0" i="0" u="none" strike="noStrike" dirty="0" err="1">
                <a:solidFill>
                  <a:srgbClr val="0D0D0D"/>
                </a:solidFill>
                <a:effectLst/>
              </a:rPr>
              <a:t>PySpark</a:t>
            </a:r>
            <a:r>
              <a:rPr lang="en-US" sz="2400" b="0" i="0" u="none" strike="noStrike" dirty="0">
                <a:solidFill>
                  <a:srgbClr val="0D0D0D"/>
                </a:solidFill>
                <a:effectLst/>
              </a:rPr>
              <a:t>, load the datasets, perform data transformations, and answer a set of analytical questions.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 err="1"/>
              <a:t>Pyspark</a:t>
            </a:r>
            <a:endParaRPr lang="en-IN" sz="2800" dirty="0"/>
          </a:p>
          <a:p>
            <a:r>
              <a:rPr lang="en-IN" sz="2800" dirty="0"/>
              <a:t>SQL</a:t>
            </a:r>
          </a:p>
          <a:p>
            <a:r>
              <a:rPr lang="en-IN" sz="2800" dirty="0" err="1"/>
              <a:t>Streamlit</a:t>
            </a:r>
            <a:endParaRPr lang="en-IN" sz="2800" dirty="0"/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60B-8265-6CB6-9836-809D3D6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9F9D-FACB-9EB6-E05F-72C3B2FE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8591"/>
          </a:xfrm>
        </p:spPr>
        <p:txBody>
          <a:bodyPr>
            <a:normAutofit/>
          </a:bodyPr>
          <a:lstStyle/>
          <a:p>
            <a:r>
              <a:rPr lang="en-IN" dirty="0" err="1"/>
              <a:t>pyspark.sql</a:t>
            </a:r>
            <a:endParaRPr lang="en-IN" dirty="0"/>
          </a:p>
          <a:p>
            <a:r>
              <a:rPr lang="en-IN" dirty="0" err="1"/>
              <a:t>SparkSession</a:t>
            </a:r>
            <a:endParaRPr lang="en-IN" dirty="0"/>
          </a:p>
          <a:p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C5DA-1139-BBE9-B184-4A68281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7CED-03E1-2AC8-61DB-87B9C50E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Establish </a:t>
            </a:r>
            <a:r>
              <a:rPr lang="en-US" sz="3600" dirty="0" err="1">
                <a:latin typeface="Algerian" panose="04020705040A02060702" pitchFamily="82" charset="0"/>
              </a:rPr>
              <a:t>PySpark</a:t>
            </a:r>
            <a:r>
              <a:rPr lang="en-US" sz="3600" dirty="0">
                <a:latin typeface="Algerian" panose="04020705040A02060702" pitchFamily="82" charset="0"/>
              </a:rPr>
              <a:t> Connection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PySpark</a:t>
            </a:r>
            <a:r>
              <a:rPr lang="en-US" dirty="0"/>
              <a:t> environment using “</a:t>
            </a:r>
            <a:r>
              <a:rPr lang="en-US" b="1" dirty="0" err="1"/>
              <a:t>SparkSession.builder</a:t>
            </a:r>
            <a:r>
              <a:rPr lang="en-US" dirty="0"/>
              <a:t>”</a:t>
            </a:r>
            <a:endParaRPr lang="en-IN" dirty="0"/>
          </a:p>
          <a:p>
            <a:r>
              <a:rPr lang="en-US" dirty="0"/>
              <a:t>Create a connection named spark using the </a:t>
            </a:r>
            <a:r>
              <a:rPr lang="en-US" dirty="0" err="1"/>
              <a:t>SparkSession.builder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99ED-A2D3-2B2E-73C9-BF7D3FDB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lgerian" panose="04020705040A02060702" pitchFamily="82" charset="0"/>
              </a:rPr>
              <a:t>Load Data into </a:t>
            </a:r>
            <a:r>
              <a:rPr lang="en-US" sz="3200" dirty="0" err="1">
                <a:latin typeface="Algerian" panose="04020705040A02060702" pitchFamily="82" charset="0"/>
              </a:rPr>
              <a:t>PySpark</a:t>
            </a:r>
            <a:r>
              <a:rPr lang="en-US" sz="3200" dirty="0">
                <a:latin typeface="Algerian" panose="04020705040A02060702" pitchFamily="82" charset="0"/>
              </a:rPr>
              <a:t> </a:t>
            </a:r>
            <a:r>
              <a:rPr lang="en-US" sz="3200" dirty="0" err="1">
                <a:latin typeface="Algerian" panose="04020705040A02060702" pitchFamily="82" charset="0"/>
              </a:rPr>
              <a:t>DataFrames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323E2-A341-833A-A3BA-EB02929C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Read the Customer, Product and Sales csv files using the “</a:t>
            </a:r>
            <a:r>
              <a:rPr lang="en-IN" b="1" dirty="0"/>
              <a:t>spark.read.csv”</a:t>
            </a:r>
            <a:r>
              <a:rPr lang="en-IN" dirty="0"/>
              <a:t>.</a:t>
            </a:r>
          </a:p>
          <a:p>
            <a:r>
              <a:rPr lang="en-IN" dirty="0"/>
              <a:t>Load them to Customer, Product and Sales data frames.</a:t>
            </a:r>
          </a:p>
          <a:p>
            <a:r>
              <a:rPr lang="en-IN" dirty="0"/>
              <a:t>Display the data frames.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C8DA-284F-B307-C45B-62EB00C4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35E4-5E85-4ED1-A00E-9BC9D15731E7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02CB7-A7E1-FB68-A787-29482593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67602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Transformation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Rename the column names which had spaces between them and replace with _ using “</a:t>
            </a:r>
            <a:r>
              <a:rPr lang="en-IN" b="1" dirty="0" err="1"/>
              <a:t>withColumnRenamed</a:t>
            </a:r>
            <a:r>
              <a:rPr lang="en-IN" dirty="0"/>
              <a:t>” function.</a:t>
            </a:r>
          </a:p>
          <a:p>
            <a:r>
              <a:rPr lang="en-IN" dirty="0"/>
              <a:t>Rename the columns for all the Customer, Product and Sales Data frames.</a:t>
            </a:r>
          </a:p>
          <a:p>
            <a:r>
              <a:rPr lang="en-US" dirty="0"/>
              <a:t>Check whether there are any missing values in any of the columns</a:t>
            </a:r>
            <a:r>
              <a:rPr lang="en-IN" dirty="0"/>
              <a:t> in all the Data frames.</a:t>
            </a:r>
          </a:p>
          <a:p>
            <a:r>
              <a:rPr lang="en-IN" dirty="0"/>
              <a:t>If there are no missing values, it is handled already then.</a:t>
            </a:r>
          </a:p>
          <a:p>
            <a:r>
              <a:rPr lang="en-US" dirty="0"/>
              <a:t>Ensure data types are correctly set for each column using “</a:t>
            </a:r>
            <a:r>
              <a:rPr lang="en-US" b="1" dirty="0" err="1"/>
              <a:t>printSchema</a:t>
            </a:r>
            <a:r>
              <a:rPr lang="en-US" dirty="0"/>
              <a:t>”</a:t>
            </a:r>
          </a:p>
          <a:p>
            <a:r>
              <a:rPr lang="en-US" dirty="0"/>
              <a:t>For joining the data frames with relevant keys : </a:t>
            </a:r>
          </a:p>
          <a:p>
            <a:pPr lvl="1"/>
            <a:r>
              <a:rPr lang="en-US" dirty="0"/>
              <a:t>Join the Sales data frame with Customer data frame on </a:t>
            </a:r>
            <a:r>
              <a:rPr lang="en-US" dirty="0" err="1"/>
              <a:t>Customer_ID</a:t>
            </a:r>
            <a:r>
              <a:rPr lang="en-US" dirty="0"/>
              <a:t> column using “</a:t>
            </a:r>
            <a:r>
              <a:rPr lang="en-US" b="1" dirty="0"/>
              <a:t>join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Join the result with product data frame on </a:t>
            </a:r>
            <a:r>
              <a:rPr lang="en-US" dirty="0" err="1"/>
              <a:t>Product_ID</a:t>
            </a:r>
            <a:r>
              <a:rPr lang="en-US" dirty="0"/>
              <a:t> column using “</a:t>
            </a:r>
            <a:r>
              <a:rPr lang="en-US" b="1" dirty="0"/>
              <a:t>join</a:t>
            </a:r>
            <a:r>
              <a:rPr lang="en-US" dirty="0"/>
              <a:t>”..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Analysis and Querying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temporary SQL table “</a:t>
            </a:r>
            <a:r>
              <a:rPr lang="en-IN" dirty="0" err="1"/>
              <a:t>customer_product_sales</a:t>
            </a:r>
            <a:r>
              <a:rPr lang="en-IN" dirty="0"/>
              <a:t> “ to register the </a:t>
            </a:r>
            <a:r>
              <a:rPr lang="en-IN" dirty="0" err="1"/>
              <a:t>Customer_Product_Sales</a:t>
            </a:r>
            <a:r>
              <a:rPr lang="en-IN" dirty="0"/>
              <a:t> Data frame.</a:t>
            </a:r>
          </a:p>
          <a:p>
            <a:r>
              <a:rPr lang="en-IN" dirty="0"/>
              <a:t>Write 10 SQL questions based on the combined Data frame.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Run Queries on the </a:t>
            </a:r>
            <a:r>
              <a:rPr lang="en-US" dirty="0" err="1">
                <a:latin typeface="Algerian" panose="04020705040A02060702" pitchFamily="82" charset="0"/>
              </a:rPr>
              <a:t>Pyspark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 the query questions as “</a:t>
            </a:r>
            <a:r>
              <a:rPr lang="en-IN" b="1" dirty="0"/>
              <a:t>select options</a:t>
            </a:r>
            <a:r>
              <a:rPr lang="en-IN" dirty="0"/>
              <a:t>” for “</a:t>
            </a:r>
            <a:r>
              <a:rPr lang="en-IN" b="1" dirty="0" err="1"/>
              <a:t>st.selectbox</a:t>
            </a:r>
            <a:r>
              <a:rPr lang="en-IN" dirty="0"/>
              <a:t>”.</a:t>
            </a:r>
          </a:p>
          <a:p>
            <a:r>
              <a:rPr lang="en-IN" dirty="0"/>
              <a:t>Give the series of 10 SQL query questions and answers, execute them using “</a:t>
            </a:r>
            <a:r>
              <a:rPr lang="en-IN" b="1" dirty="0" err="1"/>
              <a:t>spark.sql</a:t>
            </a:r>
            <a:r>
              <a:rPr lang="en-IN" dirty="0"/>
              <a:t>”, fetch them and output them as a data frame.</a:t>
            </a:r>
          </a:p>
          <a:p>
            <a:r>
              <a:rPr lang="en-IN" dirty="0"/>
              <a:t>Run the script by “</a:t>
            </a:r>
            <a:r>
              <a:rPr lang="en-IN" dirty="0" err="1"/>
              <a:t>streamlit</a:t>
            </a:r>
            <a:r>
              <a:rPr lang="en-IN" dirty="0"/>
              <a:t> run script.py”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137</TotalTime>
  <Words>437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Gill Sans MT</vt:lpstr>
      <vt:lpstr>Gallery</vt:lpstr>
      <vt:lpstr>Dmart analysis using pyspark   (DE-WE-E-B2)</vt:lpstr>
      <vt:lpstr>Problem statement</vt:lpstr>
      <vt:lpstr>Tools Used</vt:lpstr>
      <vt:lpstr>Import Libraries</vt:lpstr>
      <vt:lpstr>Establish PySpark Connection</vt:lpstr>
      <vt:lpstr>Load Data into PySpark DataFrames</vt:lpstr>
      <vt:lpstr>Data Transformation and Cleaning</vt:lpstr>
      <vt:lpstr>Data Analysis and Querying</vt:lpstr>
      <vt:lpstr>Run Queries on the Pyspark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59</cp:revision>
  <dcterms:created xsi:type="dcterms:W3CDTF">2024-12-15T15:25:38Z</dcterms:created>
  <dcterms:modified xsi:type="dcterms:W3CDTF">2025-04-20T06:22:09Z</dcterms:modified>
</cp:coreProperties>
</file>