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8" r:id="rId3"/>
    <p:sldId id="257" r:id="rId4"/>
    <p:sldId id="265" r:id="rId5"/>
    <p:sldId id="271" r:id="rId6"/>
    <p:sldId id="267" r:id="rId7"/>
    <p:sldId id="259" r:id="rId8"/>
    <p:sldId id="261" r:id="rId9"/>
    <p:sldId id="262" r:id="rId10"/>
    <p:sldId id="268" r:id="rId11"/>
    <p:sldId id="269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D3978B2-F854-C3D0-BAC9-1D7E288EEB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3AED2-9C81-88FE-9AB4-8FD9D1BC784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87EB44-ACE7-472D-883B-9EB67D597441}" type="datetime1">
              <a:rPr lang="en-IN" smtClean="0"/>
              <a:t>22-01-2025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98DEAE-005C-9C41-1CDB-B43980DF40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2DD6CA-DD22-3E47-3790-AD324BE547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F5FC16-BD76-447D-89A2-4924A5BCC97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072517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D5C9-CBE3-4136-A50D-8DD5E64CBD69}" type="datetime1">
              <a:rPr lang="en-IN" smtClean="0"/>
              <a:t>22-01-2025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Presented by V Shalisri Kasturi</a:t>
            </a:r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C19BF5-7D7B-4424-8C2E-AA86153051D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1237605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649D39-5704-46C4-A175-75A954632F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74789-2AB4-4996-9568-7C05985ED67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E4E3B-AD8A-4B92-8A7B-28AF5A2C541A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1DE4A-EA87-43AB-AC54-1DF97E7196B0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EF514-28A9-49BC-B837-5B19B3C9F86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76EFB-2E30-4EAB-BFE3-BC555352ECA9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1D3359-5C4A-4D98-BF31-F180E7F9394E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4499A-39F2-4C81-8D60-C594F207C12D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4DACA-3B4A-4B29-89F2-A5113B29ED5C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852ED7DB-A93C-4EEE-9E46-DDFDDB41F835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r>
              <a:rPr lang="en-US" dirty="0"/>
              <a:t>Presented by V Shalisri Kasturi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ED3533-2A1F-4D2D-A64F-73EBAF5D3B3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Presented by V Shalisri Kasturi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E5C05-5CF7-C01E-87FF-618F58ED96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i="0" u="none" strike="noStrike" dirty="0">
                <a:solidFill>
                  <a:srgbClr val="000000"/>
                </a:solidFill>
                <a:effectLst/>
                <a:latin typeface="Algerian" panose="04020705040A02060702" pitchFamily="82" charset="0"/>
              </a:rPr>
              <a:t>Enhanced ETL Workflow with Python, AWS S3, RDS, and Glue for Data Engineers</a:t>
            </a:r>
            <a:b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</a:br>
            <a:r>
              <a:rPr lang="en-US" sz="3600" b="1" i="0" u="none" strike="noStrike" dirty="0">
                <a:solidFill>
                  <a:srgbClr val="0D0D0D"/>
                </a:solidFill>
                <a:effectLst/>
                <a:latin typeface="Algerian" panose="04020705040A02060702" pitchFamily="82" charset="0"/>
              </a:rPr>
              <a:t>(</a:t>
            </a:r>
            <a:r>
              <a:rPr lang="en-IN" sz="3600" b="1" i="0" dirty="0">
                <a:solidFill>
                  <a:srgbClr val="1F1F1F"/>
                </a:solidFill>
                <a:effectLst/>
                <a:latin typeface="Algerian" panose="04020705040A02060702" pitchFamily="82" charset="0"/>
                <a:cs typeface="Arial" panose="020B0604020202020204" pitchFamily="34" charset="0"/>
              </a:rPr>
              <a:t>DE-WE-E-B2)</a:t>
            </a:r>
            <a:endParaRPr lang="en-IN" sz="3600" b="1" dirty="0">
              <a:latin typeface="Algerian" panose="04020705040A02060702" pitchFamily="82" charset="0"/>
              <a:cs typeface="Arial" panose="020B06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3BD80C-5CA5-4224-9265-F5D631C8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7780" y="4199797"/>
            <a:ext cx="8637072" cy="977621"/>
          </a:xfrm>
        </p:spPr>
        <p:txBody>
          <a:bodyPr/>
          <a:lstStyle/>
          <a:p>
            <a:pPr algn="r"/>
            <a:r>
              <a:rPr lang="en-IN" b="1" dirty="0">
                <a:latin typeface="Algerian" panose="04020705040A02060702" pitchFamily="82" charset="0"/>
              </a:rPr>
              <a:t>Presented by</a:t>
            </a:r>
          </a:p>
          <a:p>
            <a:pPr algn="r"/>
            <a:r>
              <a:rPr lang="en-IN" b="1" dirty="0">
                <a:latin typeface="Algerian" panose="04020705040A02060702" pitchFamily="82" charset="0"/>
              </a:rPr>
              <a:t>V Shalisri Kasturi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67A0-8EDB-DE96-D61F-ECF9ABBF9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506EFB-683A-44CE-A287-DF8B9D47ED1B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1B66A-2572-F1FA-D5ED-96689297B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976662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8B84-4A02-36F0-CFB9-8C9E9F6FD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UPLOAD TRANFORMED FILE TO S3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D69F2A-A3AF-D520-A350-47A9992DF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Check whether the transform folder is present in the S3 bucket to upload the transformed file, else create a new one.</a:t>
            </a:r>
          </a:p>
          <a:p>
            <a:r>
              <a:rPr lang="en-IN" dirty="0"/>
              <a:t>Upload the transformed file to the transform folder in the S3 bucket.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8D4FC-8670-58E1-74A9-7024100DE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C6941-5329-6E5E-5C64-CAB99EEEB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44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4AE64-E4E7-AA96-36E5-680B96D2B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9BF40-2315-4B7A-2BC4-0E1C0F2DE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IN" sz="1800" dirty="0"/>
              <a:t>Establish the AWS RDS client connection using the boto3.client.</a:t>
            </a:r>
          </a:p>
          <a:p>
            <a:r>
              <a:rPr lang="en-IN" sz="1800" dirty="0"/>
              <a:t>Check if the RDS DB instance is already present, else create a new one.</a:t>
            </a:r>
          </a:p>
          <a:p>
            <a:r>
              <a:rPr lang="en-IN" sz="1800" dirty="0"/>
              <a:t>Modify the security groups to allow access from local machine – MySQL Workbench.</a:t>
            </a:r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endParaRPr lang="en-IN" sz="1800" dirty="0"/>
          </a:p>
          <a:p>
            <a:r>
              <a:rPr lang="en-IN" sz="1800" dirty="0"/>
              <a:t>Check whether the RDS DB is accessible from MySQL Workbench.</a:t>
            </a:r>
          </a:p>
          <a:p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A6FBF-8D3E-8A6F-37A1-7717233E1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D31B8-3E3A-46F2-A061-F17C63234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  <p:pic>
        <p:nvPicPr>
          <p:cNvPr id="6" name="Content Placeholder 6">
            <a:extLst>
              <a:ext uri="{FF2B5EF4-FFF2-40B4-BE49-F238E27FC236}">
                <a16:creationId xmlns:a16="http://schemas.microsoft.com/office/drawing/2014/main" id="{F1976375-5239-E18F-EB7B-C9EACE7FAA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0981" y="3313473"/>
            <a:ext cx="9384470" cy="1848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462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45E1E-C9ED-A13C-6496-FD73363CF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LOAD TRANSFORMED FILE DATA TO 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A651-77CB-8CD7-A178-F9FEE94DC0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fontScale="85000" lnSpcReduction="10000"/>
          </a:bodyPr>
          <a:lstStyle/>
          <a:p>
            <a:r>
              <a:rPr lang="en-IN" dirty="0"/>
              <a:t>Get the endpoint name, port from the RDS DB instance.</a:t>
            </a:r>
          </a:p>
          <a:p>
            <a:r>
              <a:rPr lang="en-IN" dirty="0"/>
              <a:t>Get the transformed file from S3 bucket and convert it into a </a:t>
            </a:r>
            <a:r>
              <a:rPr lang="en-IN" dirty="0" err="1"/>
              <a:t>dataframe</a:t>
            </a:r>
            <a:r>
              <a:rPr lang="en-IN" dirty="0"/>
              <a:t> by using ‘</a:t>
            </a:r>
            <a:r>
              <a:rPr lang="en-IN" b="1" dirty="0" err="1"/>
              <a:t>read_csv</a:t>
            </a:r>
            <a:r>
              <a:rPr lang="en-IN" dirty="0"/>
              <a:t>’ in pandas.</a:t>
            </a:r>
          </a:p>
          <a:p>
            <a:r>
              <a:rPr lang="en-IN" dirty="0"/>
              <a:t>Enable RDS MySQL connection using ‘</a:t>
            </a:r>
            <a:r>
              <a:rPr lang="en-IN" b="1" dirty="0" err="1"/>
              <a:t>pymysql</a:t>
            </a:r>
            <a:r>
              <a:rPr lang="en-IN" dirty="0"/>
              <a:t>’.</a:t>
            </a:r>
          </a:p>
          <a:p>
            <a:r>
              <a:rPr lang="en-IN" dirty="0"/>
              <a:t>Create DDL for creating table (</a:t>
            </a:r>
            <a:r>
              <a:rPr lang="en-IN" dirty="0" err="1"/>
              <a:t>height_weight</a:t>
            </a:r>
            <a:r>
              <a:rPr lang="en-IN" dirty="0"/>
              <a:t>) for the transformed data.</a:t>
            </a:r>
          </a:p>
          <a:p>
            <a:r>
              <a:rPr lang="en-IN" dirty="0"/>
              <a:t>Execute the DDL and commit it.</a:t>
            </a:r>
          </a:p>
          <a:p>
            <a:r>
              <a:rPr lang="en-IN" dirty="0"/>
              <a:t>Create a </a:t>
            </a:r>
            <a:r>
              <a:rPr lang="en-IN" dirty="0" err="1"/>
              <a:t>mysql</a:t>
            </a:r>
            <a:r>
              <a:rPr lang="en-IN" dirty="0"/>
              <a:t> engine connection using ‘</a:t>
            </a:r>
            <a:r>
              <a:rPr lang="en-IN" b="1" dirty="0" err="1"/>
              <a:t>create_engine</a:t>
            </a:r>
            <a:r>
              <a:rPr lang="en-IN" dirty="0"/>
              <a:t>’ to insert data to MySQL RDS DB using ‘</a:t>
            </a:r>
            <a:r>
              <a:rPr lang="en-IN" b="1" dirty="0" err="1"/>
              <a:t>to_sql</a:t>
            </a:r>
            <a:r>
              <a:rPr lang="en-IN" dirty="0"/>
              <a:t>’ and commit it.</a:t>
            </a:r>
          </a:p>
          <a:p>
            <a:r>
              <a:rPr lang="en-IN" dirty="0"/>
              <a:t>Check the data loaded by fetching the count from the table.</a:t>
            </a:r>
          </a:p>
          <a:p>
            <a:r>
              <a:rPr lang="en-IN" dirty="0"/>
              <a:t>Validate whether the data in the data frame is matching with the data from the table.</a:t>
            </a:r>
          </a:p>
          <a:p>
            <a:r>
              <a:rPr lang="en-IN" dirty="0"/>
              <a:t>Check in MySQL Workbench if the data is loaded.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EE23B0-9E91-0B1F-E32F-75C9E047B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4C1-083A-4C94-FE4D-E1FD0C5A1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1223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AE44F-5402-9522-69FE-33D19EB9D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3D191-1FB4-A24D-41CC-DABED2517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Logging is enabled for each and every activity happening in the ETL process.</a:t>
            </a:r>
          </a:p>
          <a:p>
            <a:r>
              <a:rPr lang="en-IN" dirty="0"/>
              <a:t>Start time is captured at the time of phase starting.</a:t>
            </a:r>
          </a:p>
          <a:p>
            <a:r>
              <a:rPr lang="en-IN" dirty="0"/>
              <a:t>End time is captured at the time of phase ending.</a:t>
            </a:r>
          </a:p>
          <a:p>
            <a:r>
              <a:rPr lang="en-IN" dirty="0"/>
              <a:t>Elapsed time is captured by calculating the difference between start time and end time and the same is logged in the log file (log_file.txt).</a:t>
            </a:r>
          </a:p>
          <a:p>
            <a:r>
              <a:rPr lang="en-IN" dirty="0"/>
              <a:t>Check if there is a log folder already in the S3 bucket, else create one.</a:t>
            </a:r>
          </a:p>
          <a:p>
            <a:r>
              <a:rPr lang="en-IN" dirty="0"/>
              <a:t>Upload the log file to S3 bucket log folder.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5295A-F14B-45F3-C508-66A75724F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313E-8634-426E-AE99-653F0E50B562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FE847-EEA0-8A59-7E4B-56D2F997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4214019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8EC6F-9BA8-5C39-CA7C-0610EE7A9F8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01F2D5-58A6-D466-9F7C-4AFF9B51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8B64A-3720-4BC1-8555-10C52EEEDC1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05A11-34EE-8A71-B9EF-AD07E7ADCE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8645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6B03AD-6FA6-A33D-B27A-A7756410B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1E9F2E-317B-114E-C40A-EB128533FD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This extended project will integrate AWS services into the ETL pipeline. Along with extracting, transforming, and loading data from CSV, JSON, and XML formats, we will:</a:t>
            </a:r>
            <a:endParaRPr lang="en-US" sz="2400" b="0" dirty="0">
              <a:effectLst/>
            </a:endParaRPr>
          </a:p>
          <a:p>
            <a:pPr rtl="0" fontAlgn="base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 AWS S3 for storage and retrieval of raw and transformed data.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2400" b="0" i="0" u="none" strike="noStrike" dirty="0">
                <a:solidFill>
                  <a:srgbClr val="000000"/>
                </a:solidFill>
                <a:effectLst/>
              </a:rPr>
              <a:t>Use AWS RDS (Relational Database Service) to load transformed data for further use.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D4EBF-A235-2969-D017-8E88158DC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D3BBC-FB9E-4604-A534-AE70172A4D1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74717-A907-A51D-E1B3-DAEFB96A4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2081218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F3A13-0EAC-3B09-80F3-E9B1EDCC7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latin typeface="Algerian" panose="04020705040A02060702" pitchFamily="82" charset="0"/>
              </a:rPr>
              <a:t>Tools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9429C-3E5C-9C49-1771-FFF89E0FF7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sz="2800" dirty="0"/>
              <a:t>Python</a:t>
            </a:r>
          </a:p>
          <a:p>
            <a:r>
              <a:rPr lang="en-IN" sz="2800" dirty="0"/>
              <a:t>Pandas</a:t>
            </a:r>
          </a:p>
          <a:p>
            <a:r>
              <a:rPr lang="en-IN" sz="2800" dirty="0"/>
              <a:t>AWS S3</a:t>
            </a:r>
          </a:p>
          <a:p>
            <a:r>
              <a:rPr lang="en-IN" sz="2800" dirty="0"/>
              <a:t>AWS RDS</a:t>
            </a:r>
          </a:p>
          <a:p>
            <a:r>
              <a:rPr lang="en-IN" sz="2800" dirty="0"/>
              <a:t>MySQL Workbench</a:t>
            </a:r>
          </a:p>
          <a:p>
            <a:r>
              <a:rPr lang="en-IN" sz="2800" dirty="0"/>
              <a:t>Git</a:t>
            </a:r>
          </a:p>
          <a:p>
            <a:r>
              <a:rPr lang="en-IN" sz="2800" dirty="0"/>
              <a:t>Visual Studio Code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D25D2-BC0F-33E8-EE6D-D3805E9F0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9EEF5-543B-4436-9D86-74274394E98F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231C0-CEEB-4F7E-4CD0-C63BF9B6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3342916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E760B-8265-6CB6-9836-809D3D6A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Import Libraries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B9F9D-FACB-9EB6-E05F-72C3B2FE65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78591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boto3</a:t>
            </a:r>
          </a:p>
          <a:p>
            <a:r>
              <a:rPr lang="en-IN" dirty="0"/>
              <a:t>pandas</a:t>
            </a:r>
          </a:p>
          <a:p>
            <a:r>
              <a:rPr lang="en-IN" dirty="0" err="1"/>
              <a:t>sqlalchemy</a:t>
            </a:r>
            <a:endParaRPr lang="en-IN" dirty="0"/>
          </a:p>
          <a:p>
            <a:r>
              <a:rPr lang="en-IN" dirty="0" err="1"/>
              <a:t>pymysql</a:t>
            </a:r>
            <a:endParaRPr lang="en-IN" dirty="0"/>
          </a:p>
          <a:p>
            <a:r>
              <a:rPr lang="en-IN" dirty="0" err="1"/>
              <a:t>xml.etree.ElementTree</a:t>
            </a:r>
            <a:endParaRPr lang="en-IN" dirty="0"/>
          </a:p>
          <a:p>
            <a:r>
              <a:rPr lang="en-IN" dirty="0"/>
              <a:t>glob</a:t>
            </a:r>
          </a:p>
          <a:p>
            <a:r>
              <a:rPr lang="en-IN" dirty="0"/>
              <a:t>logging</a:t>
            </a:r>
          </a:p>
          <a:p>
            <a:r>
              <a:rPr lang="en-IN" dirty="0"/>
              <a:t>datetime</a:t>
            </a:r>
          </a:p>
          <a:p>
            <a:r>
              <a:rPr lang="en-IN" dirty="0"/>
              <a:t>time</a:t>
            </a:r>
          </a:p>
          <a:p>
            <a:r>
              <a:rPr lang="en-IN" dirty="0" err="1"/>
              <a:t>os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0C5DA-1139-BBE9-B184-4A68281F6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F87CED-03E1-2AC8-61DB-87B9C50E2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B3CC3-5CF4-24E7-1D33-6F030DAAE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AWS CONNECTION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9F753-EC88-126A-426C-2161C2995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Configure the AWS account by ‘</a:t>
            </a:r>
            <a:r>
              <a:rPr lang="en-IN" sz="2400" dirty="0" err="1"/>
              <a:t>aws</a:t>
            </a:r>
            <a:r>
              <a:rPr lang="en-IN" sz="2400" dirty="0"/>
              <a:t> configure’.</a:t>
            </a:r>
          </a:p>
          <a:p>
            <a:r>
              <a:rPr lang="en-IN" sz="2400" dirty="0"/>
              <a:t>Provide the :</a:t>
            </a:r>
          </a:p>
          <a:p>
            <a:pPr lvl="1"/>
            <a:r>
              <a:rPr lang="en-IN" sz="2400" dirty="0"/>
              <a:t>Access key id</a:t>
            </a:r>
          </a:p>
          <a:p>
            <a:pPr lvl="1"/>
            <a:r>
              <a:rPr lang="en-IN" sz="2400" dirty="0"/>
              <a:t>Secret Access key</a:t>
            </a:r>
          </a:p>
          <a:p>
            <a:pPr lvl="1"/>
            <a:r>
              <a:rPr lang="en-IN" sz="2400" dirty="0"/>
              <a:t>Region</a:t>
            </a:r>
          </a:p>
          <a:p>
            <a:r>
              <a:rPr lang="en-IN" sz="2400" dirty="0"/>
              <a:t>Establish the connection with AWS using the boto3.client</a:t>
            </a:r>
          </a:p>
          <a:p>
            <a:pPr lvl="1"/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868238-A4C0-100F-BB81-0BE01B9DC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8836AD-B949-5B8B-2584-497B98FDA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6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A427-109C-3E77-B280-AC29F66E0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AWS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63D11-2F13-573F-0DB8-63D9F960F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dirty="0"/>
              <a:t>Unzip all the source files provided and store in a local folder.</a:t>
            </a:r>
          </a:p>
          <a:p>
            <a:r>
              <a:rPr lang="en-IN" sz="2400" dirty="0"/>
              <a:t>Check if the bucket name is already present in S3, else create a new one.</a:t>
            </a:r>
          </a:p>
          <a:p>
            <a:r>
              <a:rPr lang="en-IN" sz="2400" dirty="0"/>
              <a:t>Check if the source folder to upload the source files already exists in the S3 bucket, else create a new one.</a:t>
            </a:r>
          </a:p>
          <a:p>
            <a:r>
              <a:rPr lang="en-IN" sz="2400" dirty="0"/>
              <a:t>Upload all the files to S3 bucket to the source folder.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EF7B7-DF93-6A74-4939-8A669969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D3D744-FF75-461D-8DD7-3EBBE2D718D4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3A715-5C3C-576B-1787-B04336E07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Presented by V Shalisri Kasturi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946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30426-9329-0EA1-56C4-1FFE40C23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925958"/>
          </a:xfrm>
        </p:spPr>
        <p:txBody>
          <a:bodyPr>
            <a:normAutofit/>
          </a:bodyPr>
          <a:lstStyle/>
          <a:p>
            <a:r>
              <a:rPr lang="en-IN" sz="3600" dirty="0">
                <a:latin typeface="Algerian" panose="04020705040A02060702" pitchFamily="82" charset="0"/>
              </a:rPr>
              <a:t>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F82E7-14B8-6C06-6EF5-05FD1A7C6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158926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Check if there is a process folder for downloading the files from S3 for performing the ETL, else create a new one</a:t>
            </a:r>
          </a:p>
          <a:p>
            <a:r>
              <a:rPr lang="en-IN" dirty="0"/>
              <a:t>Download all the source files from S3 source folder to the local process folder.</a:t>
            </a:r>
          </a:p>
          <a:p>
            <a:r>
              <a:rPr lang="en-IN" dirty="0"/>
              <a:t>Identify all the csv, </a:t>
            </a:r>
            <a:r>
              <a:rPr lang="en-IN" dirty="0" err="1"/>
              <a:t>json</a:t>
            </a:r>
            <a:r>
              <a:rPr lang="en-IN" dirty="0"/>
              <a:t> and xml files in the folder using the glob module.</a:t>
            </a:r>
          </a:p>
          <a:p>
            <a:r>
              <a:rPr lang="en-IN" dirty="0"/>
              <a:t>Read all the csv files using Pandas in loop and append it to the declared empty list </a:t>
            </a:r>
            <a:r>
              <a:rPr lang="en-IN" dirty="0" err="1"/>
              <a:t>df_list</a:t>
            </a:r>
            <a:r>
              <a:rPr lang="en-IN" dirty="0"/>
              <a:t>.</a:t>
            </a:r>
          </a:p>
          <a:p>
            <a:r>
              <a:rPr lang="en-IN" dirty="0"/>
              <a:t>Read all the </a:t>
            </a:r>
            <a:r>
              <a:rPr lang="en-IN" dirty="0" err="1"/>
              <a:t>json</a:t>
            </a:r>
            <a:r>
              <a:rPr lang="en-IN" dirty="0"/>
              <a:t> files using Pandas in loop and append it to the list </a:t>
            </a:r>
            <a:r>
              <a:rPr lang="en-IN" dirty="0" err="1"/>
              <a:t>df_list</a:t>
            </a:r>
            <a:r>
              <a:rPr lang="en-IN" dirty="0"/>
              <a:t>.</a:t>
            </a:r>
          </a:p>
          <a:p>
            <a:r>
              <a:rPr lang="en-US" dirty="0"/>
              <a:t>Read all the xml files using pandas in loop and append it to the list </a:t>
            </a:r>
            <a:r>
              <a:rPr lang="en-US" dirty="0" err="1"/>
              <a:t>df_list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For parsing the xml, get all the values by using a for loop and append it to the empty data string declared.</a:t>
            </a:r>
          </a:p>
          <a:p>
            <a:r>
              <a:rPr lang="en-US" dirty="0"/>
              <a:t>Concatenate all the records to data frame.</a:t>
            </a:r>
          </a:p>
          <a:p>
            <a:pPr lvl="1"/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CBE5BC-0B48-DB3A-C6EB-F75E666D1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3404D-87D0-470C-ADC9-A1FC8097FE77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066968-2E77-8839-DA5C-C349A1FE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283016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9ACA-03B7-DF32-4BAD-DB4004981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14E66C-665D-98ED-C0C4-6F8742BB4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height and weight to numeric data type using “</a:t>
            </a:r>
            <a:r>
              <a:rPr lang="en-US" dirty="0" err="1"/>
              <a:t>pd.to_numeric</a:t>
            </a:r>
            <a:r>
              <a:rPr lang="en-US" dirty="0"/>
              <a:t>”.</a:t>
            </a:r>
          </a:p>
          <a:p>
            <a:r>
              <a:rPr lang="en-US" dirty="0"/>
              <a:t>Convert the height from inches to meters.</a:t>
            </a:r>
          </a:p>
          <a:p>
            <a:pPr lvl="1"/>
            <a:r>
              <a:rPr lang="en-US" dirty="0"/>
              <a:t>Height in meters = Height in inches * 0.0254</a:t>
            </a:r>
          </a:p>
          <a:p>
            <a:r>
              <a:rPr lang="en-US" dirty="0"/>
              <a:t>Convert the weight from pounds to kilograms.</a:t>
            </a:r>
          </a:p>
          <a:p>
            <a:pPr lvl="1"/>
            <a:r>
              <a:rPr lang="en-US" dirty="0"/>
              <a:t>Weight in kilograms = Weight in pounds * 0.45359237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30C9-43F4-12E6-CB1B-F5EE41257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F81D6D-56CC-4CB3-AD98-95045C0B1A4A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B2070-7233-F6B3-AEB5-68D74A73A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446229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995AB-B6A6-CA47-1690-2DB4072F2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Loading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EF7F-59FC-F3F0-E5E4-1223B7675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csv file (transformed_data.csv) of the transformed data using “</a:t>
            </a:r>
            <a:r>
              <a:rPr lang="en-US" dirty="0" err="1"/>
              <a:t>to_csv</a:t>
            </a:r>
            <a:r>
              <a:rPr lang="en-US" dirty="0"/>
              <a:t>”.</a:t>
            </a:r>
            <a:endParaRPr lang="en-IN" dirty="0"/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5342A-1AB2-053A-FA16-DC8C76FA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99B2C6-E379-43F5-A4D6-288B394E99C7}" type="datetime1">
              <a:rPr lang="en-US" smtClean="0"/>
              <a:t>1/22/2025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33AAFD-28B6-3685-DCC7-7404B02EB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Presented by V Shalisri Kasturi</a:t>
            </a:r>
          </a:p>
        </p:txBody>
      </p:sp>
    </p:spTree>
    <p:extLst>
      <p:ext uri="{BB962C8B-B14F-4D97-AF65-F5344CB8AC3E}">
        <p14:creationId xmlns:p14="http://schemas.microsoft.com/office/powerpoint/2010/main" val="1214735057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152</TotalTime>
  <Words>854</Words>
  <Application>Microsoft Office PowerPoint</Application>
  <PresentationFormat>Widescreen</PresentationFormat>
  <Paragraphs>114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Algerian</vt:lpstr>
      <vt:lpstr>Arial</vt:lpstr>
      <vt:lpstr>Calibri</vt:lpstr>
      <vt:lpstr>Gill Sans MT</vt:lpstr>
      <vt:lpstr>Gallery</vt:lpstr>
      <vt:lpstr>Enhanced ETL Workflow with Python, AWS S3, RDS, and Glue for Data Engineers (DE-WE-E-B2)</vt:lpstr>
      <vt:lpstr>Problem statement</vt:lpstr>
      <vt:lpstr>Tools Used</vt:lpstr>
      <vt:lpstr>Import Libraries</vt:lpstr>
      <vt:lpstr>AWS CONNECTION SETUP</vt:lpstr>
      <vt:lpstr>AWS S3 Bucket</vt:lpstr>
      <vt:lpstr>Extraction</vt:lpstr>
      <vt:lpstr>Transformation</vt:lpstr>
      <vt:lpstr>Loading</vt:lpstr>
      <vt:lpstr>UPLOAD TRANFORMED FILE TO S3</vt:lpstr>
      <vt:lpstr>RDS</vt:lpstr>
      <vt:lpstr>LOAD TRANSFORMED FILE DATA TO RDS</vt:lpstr>
      <vt:lpstr>logging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SHALISRI KASTURI</dc:creator>
  <cp:lastModifiedBy>SHALISRI KASTURI</cp:lastModifiedBy>
  <cp:revision>93</cp:revision>
  <dcterms:created xsi:type="dcterms:W3CDTF">2024-12-15T15:25:38Z</dcterms:created>
  <dcterms:modified xsi:type="dcterms:W3CDTF">2025-01-22T05:42:47Z</dcterms:modified>
</cp:coreProperties>
</file>