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7" r:id="rId4"/>
    <p:sldId id="265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3978B2-F854-C3D0-BAC9-1D7E288EEB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3AED2-9C81-88FE-9AB4-8FD9D1BC78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7EB44-ACE7-472D-883B-9EB67D597441}" type="datetime1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8DEAE-005C-9C41-1CDB-B43980DF40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DD6CA-DD22-3E47-3790-AD324BE547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5FC16-BD76-447D-89A2-4924A5BCC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7251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D5C9-CBE3-4136-A50D-8DD5E64CBD69}" type="datetime1">
              <a:rPr lang="en-IN" smtClean="0"/>
              <a:t>04-01-2025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19BF5-7D7B-4424-8C2E-AA8615305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2376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D39-5704-46C4-A175-75A954632FD4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4789-2AB4-4996-9568-7C05985ED679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4E3B-AD8A-4B92-8A7B-28AF5A2C541A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DE4A-EA87-43AB-AC54-1DF97E7196B0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514-28A9-49BC-B837-5B19B3C9F864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FB-2E30-4EAB-BFE3-BC555352ECA9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3359-5C4A-4D98-BF31-F180E7F9394E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499A-39F2-4C81-8D60-C594F207C12D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ACA-3B4A-4B29-89F2-A5113B29ED5C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2ED7DB-A93C-4EEE-9E46-DDFDDB41F835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3533-2A1F-4D2D-A64F-73EBAF5D3B34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C05-5CF7-C01E-87FF-618F58ED9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A Comprehensive ETL Workflow with Python for Data Engineers</a:t>
            </a:r>
            <a:br>
              <a:rPr lang="en-US" sz="3600" b="1" i="0" u="none" strike="noStrike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</a:br>
            <a:r>
              <a:rPr lang="en-US" sz="3600" b="1" i="0" u="none" strike="noStrike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(</a:t>
            </a:r>
            <a:r>
              <a:rPr lang="en-IN" sz="3600" b="1" i="0" dirty="0">
                <a:solidFill>
                  <a:srgbClr val="1F1F1F"/>
                </a:solidFill>
                <a:effectLst/>
                <a:latin typeface="Algerian" panose="04020705040A02060702" pitchFamily="82" charset="0"/>
                <a:cs typeface="Arial" panose="020B0604020202020204" pitchFamily="34" charset="0"/>
              </a:rPr>
              <a:t>DE-WE-E-B2)</a:t>
            </a:r>
            <a:endParaRPr lang="en-IN" sz="3600" b="1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BD80C-5CA5-4224-9265-F5D631C8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199797"/>
            <a:ext cx="8637072" cy="977621"/>
          </a:xfrm>
        </p:spPr>
        <p:txBody>
          <a:bodyPr/>
          <a:lstStyle/>
          <a:p>
            <a:pPr algn="r"/>
            <a:r>
              <a:rPr lang="en-IN" b="1" dirty="0">
                <a:latin typeface="Algerian" panose="04020705040A02060702" pitchFamily="82" charset="0"/>
              </a:rPr>
              <a:t>Presented by</a:t>
            </a:r>
          </a:p>
          <a:p>
            <a:pPr algn="r"/>
            <a:r>
              <a:rPr lang="en-IN" b="1" dirty="0">
                <a:latin typeface="Algerian" panose="04020705040A02060702" pitchFamily="82" charset="0"/>
              </a:rPr>
              <a:t>V Shalisri Kasturi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67A0-8EDB-DE96-D61F-ECF9ABBF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6EFB-683A-44CE-A287-DF8B9D47ED1B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B66A-2572-F1FA-D5ED-96689297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9766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03AD-6FA6-A33D-B27A-A77564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9F2E-317B-114E-C40A-EB128533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spcBef>
                <a:spcPts val="120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Extract data from CSV, JSON, and XML files.</a:t>
            </a:r>
          </a:p>
          <a:p>
            <a:pPr fontAlgn="base">
              <a:spcBef>
                <a:spcPts val="120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Transform the extracted data into a desired format, including unit conversions.</a:t>
            </a:r>
          </a:p>
          <a:p>
            <a:pPr fontAlgn="base">
              <a:spcBef>
                <a:spcPts val="120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Load the transformed data into a CSV file for future use in databases.</a:t>
            </a:r>
          </a:p>
          <a:p>
            <a:pPr fontAlgn="base">
              <a:spcBef>
                <a:spcPts val="120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Log the progress of ETL operations for monitoring purposes.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4EBF-A235-2969-D017-8E88158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3BBC-FB9E-4604-A534-AE70172A4D14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4717-A907-A51D-E1B3-DAEFB96A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08121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3A13-0EAC-3B09-80F3-E9B1EDCC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429C-3E5C-9C49-1771-FFF89E0F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Python</a:t>
            </a:r>
          </a:p>
          <a:p>
            <a:r>
              <a:rPr lang="en-IN" sz="2800" dirty="0"/>
              <a:t>Pandas</a:t>
            </a:r>
          </a:p>
          <a:p>
            <a:r>
              <a:rPr lang="en-IN" sz="2800" dirty="0"/>
              <a:t>Logging</a:t>
            </a:r>
          </a:p>
          <a:p>
            <a:r>
              <a:rPr lang="en-IN" sz="2800" dirty="0"/>
              <a:t>Git</a:t>
            </a:r>
          </a:p>
          <a:p>
            <a:r>
              <a:rPr lang="en-IN" sz="2800" dirty="0"/>
              <a:t>Visual Studio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25D2-BC0F-33E8-EE6D-D3805E9F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EF5-543B-4436-9D86-74274394E98F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31C0-CEEB-4F7E-4CD0-C63BF9B6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33429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760B-8265-6CB6-9836-809D3D6A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9F9D-FACB-9EB6-E05F-72C3B2FE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pandas</a:t>
            </a:r>
          </a:p>
          <a:p>
            <a:r>
              <a:rPr lang="en-IN" dirty="0" err="1"/>
              <a:t>xml.etree.ElementTree</a:t>
            </a:r>
            <a:endParaRPr lang="en-IN" dirty="0"/>
          </a:p>
          <a:p>
            <a:r>
              <a:rPr lang="en-IN" dirty="0"/>
              <a:t>glob</a:t>
            </a:r>
          </a:p>
          <a:p>
            <a:r>
              <a:rPr lang="en-IN" dirty="0"/>
              <a:t>logging</a:t>
            </a:r>
          </a:p>
          <a:p>
            <a:r>
              <a:rPr lang="en-IN" dirty="0"/>
              <a:t>datetime</a:t>
            </a:r>
          </a:p>
          <a:p>
            <a:r>
              <a:rPr lang="en-IN" dirty="0"/>
              <a:t>time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0C5DA-1139-BBE9-B184-4A68281F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7CED-03E1-2AC8-61DB-87B9C50E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0426-9329-0EA1-56C4-1FFE40C2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2595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82E7-14B8-6C06-6EF5-05FD1A7C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Identify all the csv, </a:t>
            </a:r>
            <a:r>
              <a:rPr lang="en-IN" dirty="0" err="1"/>
              <a:t>json</a:t>
            </a:r>
            <a:r>
              <a:rPr lang="en-IN" dirty="0"/>
              <a:t> and xml files in the folder using the glob module.</a:t>
            </a:r>
          </a:p>
          <a:p>
            <a:r>
              <a:rPr lang="en-IN" dirty="0"/>
              <a:t>Read all the csv files using Pandas in loop and append it to the declared empty list </a:t>
            </a:r>
            <a:r>
              <a:rPr lang="en-IN" dirty="0" err="1"/>
              <a:t>df_list</a:t>
            </a:r>
            <a:r>
              <a:rPr lang="en-IN" dirty="0"/>
              <a:t>.</a:t>
            </a:r>
          </a:p>
          <a:p>
            <a:r>
              <a:rPr lang="en-IN" dirty="0"/>
              <a:t>Read all the </a:t>
            </a:r>
            <a:r>
              <a:rPr lang="en-IN" dirty="0" err="1"/>
              <a:t>json</a:t>
            </a:r>
            <a:r>
              <a:rPr lang="en-IN" dirty="0"/>
              <a:t> files using Pandas in loop and append it to the list </a:t>
            </a:r>
            <a:r>
              <a:rPr lang="en-IN" dirty="0" err="1"/>
              <a:t>df_list</a:t>
            </a:r>
            <a:r>
              <a:rPr lang="en-IN" dirty="0"/>
              <a:t>.</a:t>
            </a:r>
          </a:p>
          <a:p>
            <a:r>
              <a:rPr lang="en-US" dirty="0"/>
              <a:t>Read all the xml files using pandas in loop and append it to the list </a:t>
            </a:r>
            <a:r>
              <a:rPr lang="en-US" dirty="0" err="1"/>
              <a:t>df_list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parsing the xml, get all the values by using a for loop and append it to the empty data string declared.</a:t>
            </a:r>
          </a:p>
          <a:p>
            <a:r>
              <a:rPr lang="en-US" dirty="0"/>
              <a:t>Concatenate all the records to data frame.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E5BC-0B48-DB3A-C6EB-F75E666D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404D-87D0-470C-ADC9-A1FC8097FE77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66968-2E77-8839-DA5C-C349A1FE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428301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9ACA-03B7-DF32-4BAD-DB40049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E66C-665D-98ED-C0C4-6F8742BB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height and weight to numeric data type using “</a:t>
            </a:r>
            <a:r>
              <a:rPr lang="en-US" dirty="0" err="1"/>
              <a:t>pd.to_numeric</a:t>
            </a:r>
            <a:r>
              <a:rPr lang="en-US" dirty="0"/>
              <a:t>”.</a:t>
            </a:r>
          </a:p>
          <a:p>
            <a:r>
              <a:rPr lang="en-US" dirty="0"/>
              <a:t>Convert the height from inches to meters.</a:t>
            </a:r>
          </a:p>
          <a:p>
            <a:pPr lvl="1"/>
            <a:r>
              <a:rPr lang="en-US" dirty="0"/>
              <a:t>Height in meters = Height in inches * 0.0254</a:t>
            </a:r>
          </a:p>
          <a:p>
            <a:r>
              <a:rPr lang="en-US" dirty="0"/>
              <a:t>Convert the weight from pounds to kilograms.</a:t>
            </a:r>
          </a:p>
          <a:p>
            <a:pPr lvl="1"/>
            <a:r>
              <a:rPr lang="en-US" dirty="0"/>
              <a:t>Weight in kilograms = Weight in pounds * 0.45359237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30C9-43F4-12E6-CB1B-F5EE4125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1D6D-56CC-4CB3-AD98-95045C0B1A4A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B2070-7233-F6B3-AEB5-68D74A73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44622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95AB-B6A6-CA47-1690-2DB4072F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EF7F-59FC-F3F0-E5E4-1223B767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csv file (transformed_data.csv) of the transformed data using “</a:t>
            </a:r>
            <a:r>
              <a:rPr lang="en-US" dirty="0" err="1"/>
              <a:t>to_csv</a:t>
            </a:r>
            <a:r>
              <a:rPr lang="en-US" dirty="0"/>
              <a:t>”.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342A-1AB2-053A-FA16-DC8C76FA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B2C6-E379-43F5-A4D6-288B394E99C7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AAFD-28B6-3685-DCC7-7404B02E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121473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E44F-5402-9522-69FE-33D19EB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D191-1FB4-A24D-41CC-DABED251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Logging is enabled for each phase – extraction, transformation and loading.</a:t>
            </a:r>
          </a:p>
          <a:p>
            <a:r>
              <a:rPr lang="en-IN" dirty="0"/>
              <a:t>Start time is captured at the time of phase starting.</a:t>
            </a:r>
          </a:p>
          <a:p>
            <a:r>
              <a:rPr lang="en-IN" dirty="0"/>
              <a:t>End time is captured at the time of phase ending.</a:t>
            </a:r>
          </a:p>
          <a:p>
            <a:r>
              <a:rPr lang="en-IN" dirty="0"/>
              <a:t>Elapsed time is captured by calculating the difference between start time and end time and the same is logged in the log file (log_file.</a:t>
            </a:r>
            <a:r>
              <a:rPr lang="en-IN"/>
              <a:t>txt).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295A-F14B-45F3-C508-66A75724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13E-8634-426E-AE99-653F0E50B562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FE847-EEA0-8A59-7E4B-56D2F997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42140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EC6F-9BA8-5C39-CA7C-0610EE7A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F2D5-58A6-D466-9F7C-4AFF9B51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B64A-3720-4BC1-8555-10C52EEEDC14}" type="datetime1">
              <a:rPr lang="en-US" smtClean="0"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5A11-34EE-8A71-B9EF-AD07E7AD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8645840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83</TotalTime>
  <Words>395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Gill Sans MT</vt:lpstr>
      <vt:lpstr>Gallery</vt:lpstr>
      <vt:lpstr>A Comprehensive ETL Workflow with Python for Data Engineers (DE-WE-E-B2)</vt:lpstr>
      <vt:lpstr>Problem statement</vt:lpstr>
      <vt:lpstr>Tools Used</vt:lpstr>
      <vt:lpstr>Import Libraries</vt:lpstr>
      <vt:lpstr>Extraction</vt:lpstr>
      <vt:lpstr>Transformation</vt:lpstr>
      <vt:lpstr>Loading</vt:lpstr>
      <vt:lpstr>logging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SHALISRI KASTURI</dc:creator>
  <cp:lastModifiedBy>SHALISRI KASTURI</cp:lastModifiedBy>
  <cp:revision>38</cp:revision>
  <dcterms:created xsi:type="dcterms:W3CDTF">2024-12-15T15:25:38Z</dcterms:created>
  <dcterms:modified xsi:type="dcterms:W3CDTF">2025-01-04T12:48:41Z</dcterms:modified>
</cp:coreProperties>
</file>