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3978B2-F854-C3D0-BAC9-1D7E288EEB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Presented by V Shalisri Kasturi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C3AED2-9C81-88FE-9AB4-8FD9D1BC78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7EB44-ACE7-472D-883B-9EB67D597441}" type="datetime1">
              <a:rPr lang="en-IN" smtClean="0"/>
              <a:t>15-12-2024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98DEAE-005C-9C41-1CDB-B43980DF40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Presented by V Shalisri Kasturi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2DD6CA-DD22-3E47-3790-AD324BE547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5FC16-BD76-447D-89A2-4924A5BCC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072517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Presented by V Shalisri Kasturi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D5C9-CBE3-4136-A50D-8DD5E64CBD69}" type="datetime1">
              <a:rPr lang="en-IN" smtClean="0"/>
              <a:t>15-12-2024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Presented by V Shalisri Kasturi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19BF5-7D7B-4424-8C2E-AA8615305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2376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9D39-5704-46C4-A175-75A954632FD4}" type="datetime1">
              <a:rPr lang="en-US" smtClean="0"/>
              <a:t>12/15/2024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 dirty="0"/>
              <a:t>Presented by V Shalisri Kasturi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4789-2AB4-4996-9568-7C05985ED679}" type="datetime1">
              <a:rPr lang="en-US" smtClean="0"/>
              <a:t>12/15/2024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4E3B-AD8A-4B92-8A7B-28AF5A2C541A}" type="datetime1">
              <a:rPr lang="en-US" smtClean="0"/>
              <a:t>12/15/2024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3D744-FF75-461D-8DD7-3EBBE2D718D4}" type="datetime1">
              <a:rPr lang="en-US" smtClean="0"/>
              <a:t>12/15/2024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1DE4A-EA87-43AB-AC54-1DF97E7196B0}" type="datetime1">
              <a:rPr lang="en-US" smtClean="0"/>
              <a:t>12/15/2024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F514-28A9-49BC-B837-5B19B3C9F864}" type="datetime1">
              <a:rPr lang="en-US" smtClean="0"/>
              <a:t>12/15/2024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6EFB-2E30-4EAB-BFE3-BC555352ECA9}" type="datetime1">
              <a:rPr lang="en-US" smtClean="0"/>
              <a:t>12/15/2024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3359-5C4A-4D98-BF31-F180E7F9394E}" type="datetime1">
              <a:rPr lang="en-US" smtClean="0"/>
              <a:t>12/15/2024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499A-39F2-4C81-8D60-C594F207C12D}" type="datetime1">
              <a:rPr lang="en-US" smtClean="0"/>
              <a:t>12/15/2024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DACA-3B4A-4B29-89F2-A5113B29ED5C}" type="datetime1">
              <a:rPr lang="en-US" smtClean="0"/>
              <a:t>12/15/2024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52ED7DB-A93C-4EEE-9E46-DDFDDB41F835}" type="datetime1">
              <a:rPr lang="en-US" smtClean="0"/>
              <a:t>12/15/2024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 dirty="0"/>
              <a:t>Presented by V Shalisri Kasturi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D3533-2A1F-4D2D-A64F-73EBAF5D3B34}" type="datetime1">
              <a:rPr lang="en-US" smtClean="0"/>
              <a:t>12/15/2024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Presented by V Shalisri Kasturi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E5C05-5CF7-C01E-87FF-618F58ED96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i="0" u="none" strike="noStrike" dirty="0">
                <a:solidFill>
                  <a:srgbClr val="0D0D0D"/>
                </a:solidFill>
                <a:effectLst/>
                <a:latin typeface="Algerian" panose="04020705040A02060702" pitchFamily="82" charset="0"/>
              </a:rPr>
              <a:t>Census Data Standardization and Analysis Pipeline (</a:t>
            </a:r>
            <a:r>
              <a:rPr lang="en-IN" sz="3600" b="1" i="0" dirty="0">
                <a:solidFill>
                  <a:srgbClr val="1F1F1F"/>
                </a:solidFill>
                <a:effectLst/>
                <a:latin typeface="Algerian" panose="04020705040A02060702" pitchFamily="82" charset="0"/>
                <a:cs typeface="Arial" panose="020B0604020202020204" pitchFamily="34" charset="0"/>
              </a:rPr>
              <a:t>DE-WE-E-B2)</a:t>
            </a:r>
            <a:endParaRPr lang="en-IN" sz="3600" b="1" dirty="0"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3BD80C-5CA5-4224-9265-F5D631C88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4199797"/>
            <a:ext cx="8637072" cy="977621"/>
          </a:xfrm>
        </p:spPr>
        <p:txBody>
          <a:bodyPr/>
          <a:lstStyle/>
          <a:p>
            <a:pPr algn="r"/>
            <a:r>
              <a:rPr lang="en-IN" b="1" dirty="0">
                <a:latin typeface="Algerian" panose="04020705040A02060702" pitchFamily="82" charset="0"/>
              </a:rPr>
              <a:t>Presented by</a:t>
            </a:r>
          </a:p>
          <a:p>
            <a:pPr algn="r"/>
            <a:r>
              <a:rPr lang="en-IN" b="1" dirty="0">
                <a:latin typeface="Algerian" panose="04020705040A02060702" pitchFamily="82" charset="0"/>
              </a:rPr>
              <a:t>V Shalisri Kasturi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867A0-8EDB-DE96-D61F-ECF9ABBF9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6EFB-683A-44CE-A287-DF8B9D47ED1B}" type="datetime1">
              <a:rPr lang="en-US" smtClean="0"/>
              <a:t>12/15/2024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1B66A-2572-F1FA-D5ED-96689297B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</p:spTree>
    <p:extLst>
      <p:ext uri="{BB962C8B-B14F-4D97-AF65-F5344CB8AC3E}">
        <p14:creationId xmlns:p14="http://schemas.microsoft.com/office/powerpoint/2010/main" val="2976662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B03AD-6FA6-A33D-B27A-A7756410B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Algerian" panose="04020705040A02060702" pitchFamily="82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9F2E-317B-114E-C40A-EB128533F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u="none" strike="noStrike" dirty="0">
                <a:solidFill>
                  <a:srgbClr val="0D0D0D"/>
                </a:solidFill>
                <a:effectLst/>
              </a:rPr>
              <a:t>The task is to clean, process, and analyze census data from a given source, including data renaming, missing data handling, state/UT name standardization, new state/UT formation handling, data storage, database connection, and querying. The goal is to ensure uniformity, accuracy, and accessibility of the census data for further analysis and visualization.</a:t>
            </a:r>
            <a:endParaRPr lang="en-IN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D4EBF-A235-2969-D017-8E88158D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3BBC-FB9E-4604-A534-AE70172A4D14}" type="datetime1">
              <a:rPr lang="en-US" smtClean="0"/>
              <a:t>12/15/2024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74717-A907-A51D-E1B3-DAEFB96A4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</p:spTree>
    <p:extLst>
      <p:ext uri="{BB962C8B-B14F-4D97-AF65-F5344CB8AC3E}">
        <p14:creationId xmlns:p14="http://schemas.microsoft.com/office/powerpoint/2010/main" val="2081218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F3A13-0EAC-3B09-80F3-E9B1EDCC7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Algerian" panose="04020705040A02060702" pitchFamily="82" charset="0"/>
              </a:rPr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9429C-3E5C-9C49-1771-FFF89E0FF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sz="2800" dirty="0"/>
              <a:t>Python</a:t>
            </a:r>
          </a:p>
          <a:p>
            <a:r>
              <a:rPr lang="en-IN" sz="2800" dirty="0"/>
              <a:t>Pandas</a:t>
            </a:r>
          </a:p>
          <a:p>
            <a:r>
              <a:rPr lang="en-IN" sz="2800" dirty="0"/>
              <a:t>MongoDB</a:t>
            </a:r>
          </a:p>
          <a:p>
            <a:r>
              <a:rPr lang="en-IN" sz="2800" dirty="0"/>
              <a:t>Mysql</a:t>
            </a:r>
          </a:p>
          <a:p>
            <a:r>
              <a:rPr lang="en-IN" sz="2800" dirty="0"/>
              <a:t>Streamlit</a:t>
            </a:r>
          </a:p>
          <a:p>
            <a:r>
              <a:rPr lang="en-IN" sz="2800" dirty="0"/>
              <a:t>Git</a:t>
            </a:r>
          </a:p>
          <a:p>
            <a:r>
              <a:rPr lang="en-IN" sz="2800" dirty="0"/>
              <a:t>Visual Studio Code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D25D2-BC0F-33E8-EE6D-D3805E9F0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EEF5-543B-4436-9D86-74274394E98F}" type="datetime1">
              <a:rPr lang="en-US" smtClean="0"/>
              <a:t>12/15/2024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231C0-CEEB-4F7E-4CD0-C63BF9B6D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</p:spTree>
    <p:extLst>
      <p:ext uri="{BB962C8B-B14F-4D97-AF65-F5344CB8AC3E}">
        <p14:creationId xmlns:p14="http://schemas.microsoft.com/office/powerpoint/2010/main" val="3342916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30426-9329-0EA1-56C4-1FFE40C23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925958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Algerian" panose="04020705040A02060702" pitchFamily="82" charset="0"/>
              </a:rPr>
              <a:t>Data analysis &amp;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F82E7-14B8-6C06-6EF5-05FD1A7C6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Read the csv file using pandas as data frame.</a:t>
            </a:r>
          </a:p>
          <a:p>
            <a:r>
              <a:rPr lang="en-IN" dirty="0"/>
              <a:t>Rename the column names in the data frame itself to ensure there is uniformity.</a:t>
            </a:r>
          </a:p>
          <a:p>
            <a:pPr lvl="1"/>
            <a:r>
              <a:rPr lang="en-IN" dirty="0"/>
              <a:t>Rename the columns and give the column names to the data frame.</a:t>
            </a:r>
          </a:p>
          <a:p>
            <a:r>
              <a:rPr lang="en-IN" dirty="0"/>
              <a:t>Rename the State/UT names to ensure uniformity.</a:t>
            </a:r>
          </a:p>
          <a:p>
            <a:pPr lvl="1"/>
            <a:r>
              <a:rPr lang="en-IN" dirty="0"/>
              <a:t>Capitalize the first letter only and if it is “and” then make it completely lower case.</a:t>
            </a:r>
          </a:p>
          <a:p>
            <a:r>
              <a:rPr lang="en-IN" dirty="0"/>
              <a:t>Update the State/UT names for districts in Andhra Pradesh and Jammu &amp; Kashmir to the new State/UT which was formed later.</a:t>
            </a:r>
          </a:p>
          <a:p>
            <a:pPr lvl="1"/>
            <a:r>
              <a:rPr lang="en-IN" dirty="0"/>
              <a:t>Copy the district names to a txt file, read it using pandas, assign the column name and rename the State/UT name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BE5BC-0B48-DB3A-C6EB-F75E666D1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404D-87D0-470C-ADC9-A1FC8097FE77}" type="datetime1">
              <a:rPr lang="en-US" smtClean="0"/>
              <a:t>12/15/2024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66968-2E77-8839-DA5C-C349A1FE4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</p:spTree>
    <p:extLst>
      <p:ext uri="{BB962C8B-B14F-4D97-AF65-F5344CB8AC3E}">
        <p14:creationId xmlns:p14="http://schemas.microsoft.com/office/powerpoint/2010/main" val="4283016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499ED-A2D3-2B2E-73C9-BF7D3FDB3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latin typeface="Algerian" panose="04020705040A02060702" pitchFamily="82" charset="0"/>
              </a:rPr>
              <a:t>Data analysis &amp; cleaning (contd..)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323E2-A341-833A-A3BA-EB02929C0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Calculate the percentage of the </a:t>
            </a:r>
            <a:r>
              <a:rPr lang="en-IN" dirty="0" err="1"/>
              <a:t>na</a:t>
            </a:r>
            <a:r>
              <a:rPr lang="en-IN" dirty="0"/>
              <a:t> values in the data frame before cleaning it and store it in a csv.</a:t>
            </a:r>
          </a:p>
          <a:p>
            <a:pPr lvl="1"/>
            <a:r>
              <a:rPr lang="en-IN" dirty="0"/>
              <a:t>Create a plot for the same using matplotlib</a:t>
            </a:r>
          </a:p>
          <a:p>
            <a:r>
              <a:rPr lang="en-IN" dirty="0"/>
              <a:t>Find the relation between the columns and update the missing </a:t>
            </a:r>
            <a:r>
              <a:rPr lang="en-IN" dirty="0" err="1"/>
              <a:t>na</a:t>
            </a:r>
            <a:r>
              <a:rPr lang="en-IN" dirty="0"/>
              <a:t> values.</a:t>
            </a:r>
          </a:p>
          <a:p>
            <a:r>
              <a:rPr lang="en-IN" dirty="0"/>
              <a:t>Calculate the percentage of the </a:t>
            </a:r>
            <a:r>
              <a:rPr lang="en-IN" dirty="0" err="1"/>
              <a:t>na</a:t>
            </a:r>
            <a:r>
              <a:rPr lang="en-IN" dirty="0"/>
              <a:t> values in the data frame after cleaning it and store it in a csv.</a:t>
            </a:r>
          </a:p>
          <a:p>
            <a:r>
              <a:rPr lang="en-IN" dirty="0"/>
              <a:t>Calculate the percentage of the </a:t>
            </a:r>
            <a:r>
              <a:rPr lang="en-IN" dirty="0" err="1"/>
              <a:t>na</a:t>
            </a:r>
            <a:r>
              <a:rPr lang="en-IN" dirty="0"/>
              <a:t> values in the data frame before and after cleaning (comparison) it and store it in a csv.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EC8DA-284F-B307-C45B-62EB00C4B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35E4-5E85-4ED1-A00E-9BC9D15731E7}" type="datetime1">
              <a:rPr lang="en-US" smtClean="0"/>
              <a:t>12/15/2024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02CB7-A7E1-FB68-A787-29482593C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</p:spTree>
    <p:extLst>
      <p:ext uri="{BB962C8B-B14F-4D97-AF65-F5344CB8AC3E}">
        <p14:creationId xmlns:p14="http://schemas.microsoft.com/office/powerpoint/2010/main" val="2676026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E9ACA-03B7-DF32-4BAD-DB400498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Save data to mongo </a:t>
            </a:r>
            <a:r>
              <a:rPr lang="en-IN" dirty="0" err="1">
                <a:latin typeface="Algerian" panose="04020705040A02060702" pitchFamily="82" charset="0"/>
              </a:rPr>
              <a:t>db</a:t>
            </a:r>
            <a:br>
              <a:rPr lang="en-IN" dirty="0">
                <a:latin typeface="Algerian" panose="04020705040A02060702" pitchFamily="82" charset="0"/>
              </a:rPr>
            </a:b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4E66C-665D-98ED-C0C4-6F8742BB4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Import the required library for MongoDB connection.</a:t>
            </a:r>
          </a:p>
          <a:p>
            <a:r>
              <a:rPr lang="en-IN" dirty="0"/>
              <a:t>Establish the connection to MongoDB.</a:t>
            </a:r>
          </a:p>
          <a:p>
            <a:r>
              <a:rPr lang="en-IN" dirty="0"/>
              <a:t>Convert the data frame to dictionary.</a:t>
            </a:r>
          </a:p>
          <a:p>
            <a:r>
              <a:rPr lang="en-IN" dirty="0"/>
              <a:t>Insert that dictionary to MongoDB. Check whether the documents are inserted to MongoDB.</a:t>
            </a:r>
          </a:p>
          <a:p>
            <a:r>
              <a:rPr lang="en-IN" dirty="0"/>
              <a:t>Read the data from MongoDB by find and convert it to a </a:t>
            </a:r>
            <a:r>
              <a:rPr lang="en-IN" dirty="0" err="1"/>
              <a:t>dataframe</a:t>
            </a:r>
            <a:r>
              <a:rPr lang="en-IN" dirty="0"/>
              <a:t>.</a:t>
            </a:r>
          </a:p>
          <a:p>
            <a:r>
              <a:rPr lang="en-IN" dirty="0"/>
              <a:t>Drop the _id column.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630C9-43F4-12E6-CB1B-F5EE41257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1D6D-56CC-4CB3-AD98-95045C0B1A4A}" type="datetime1">
              <a:rPr lang="en-US" smtClean="0"/>
              <a:t>12/15/2024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B2070-7233-F6B3-AEB5-68D74A73A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</p:spTree>
    <p:extLst>
      <p:ext uri="{BB962C8B-B14F-4D97-AF65-F5344CB8AC3E}">
        <p14:creationId xmlns:p14="http://schemas.microsoft.com/office/powerpoint/2010/main" val="446229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995AB-B6A6-CA47-1690-2DB4072F2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Mysql Data upload and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DEF7F-59FC-F3F0-E5E4-1223B7675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Import the required libraries for Mysql connection.</a:t>
            </a:r>
          </a:p>
          <a:p>
            <a:r>
              <a:rPr lang="en-IN" dirty="0"/>
              <a:t>Establish the connection to Mysql.</a:t>
            </a:r>
          </a:p>
          <a:p>
            <a:r>
              <a:rPr lang="en-IN" dirty="0"/>
              <a:t>Create the DDL for Census table and execute the DDL.</a:t>
            </a:r>
          </a:p>
          <a:p>
            <a:r>
              <a:rPr lang="en-IN" dirty="0"/>
              <a:t>Insert the data to Mysql by reading from the MongoDB data frame created in the before step.</a:t>
            </a:r>
          </a:p>
          <a:p>
            <a:r>
              <a:rPr lang="en-IN" dirty="0"/>
              <a:t>Commit the changes.</a:t>
            </a:r>
          </a:p>
          <a:p>
            <a:r>
              <a:rPr lang="en-IN" dirty="0"/>
              <a:t>Check whether the table has been created and the data has been inserted to the table.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5342A-1AB2-053A-FA16-DC8C76FA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9B2C6-E379-43F5-A4D6-288B394E99C7}" type="datetime1">
              <a:rPr lang="en-US" smtClean="0"/>
              <a:t>12/15/2024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3AAFD-28B6-3685-DCC7-7404B02EB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</p:spTree>
    <p:extLst>
      <p:ext uri="{BB962C8B-B14F-4D97-AF65-F5344CB8AC3E}">
        <p14:creationId xmlns:p14="http://schemas.microsoft.com/office/powerpoint/2010/main" val="1214735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AE44F-5402-9522-69FE-33D19EB9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Show output on </a:t>
            </a:r>
            <a:r>
              <a:rPr lang="en-IN" dirty="0" err="1">
                <a:latin typeface="Algerian" panose="04020705040A02060702" pitchFamily="82" charset="0"/>
              </a:rPr>
              <a:t>streamlit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3D191-1FB4-A24D-41CC-DABED2517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Import the required libraries for Pandas, Mysql and Streamlit connection.</a:t>
            </a:r>
          </a:p>
          <a:p>
            <a:r>
              <a:rPr lang="en-IN" dirty="0"/>
              <a:t>Establish the connection to Mysql.</a:t>
            </a:r>
          </a:p>
          <a:p>
            <a:r>
              <a:rPr lang="en-IN" dirty="0"/>
              <a:t>Give the query questions as “select options” for “</a:t>
            </a:r>
            <a:r>
              <a:rPr lang="en-IN" dirty="0" err="1"/>
              <a:t>st.selectbox</a:t>
            </a:r>
            <a:r>
              <a:rPr lang="en-IN" dirty="0"/>
              <a:t>”.</a:t>
            </a:r>
          </a:p>
          <a:p>
            <a:r>
              <a:rPr lang="en-IN" dirty="0"/>
              <a:t>Give the series of 20 SQL query questions and answers, execute them, fetch them and output them as a data frame.</a:t>
            </a:r>
          </a:p>
          <a:p>
            <a:r>
              <a:rPr lang="en-IN" dirty="0"/>
              <a:t>Run the script by “</a:t>
            </a:r>
            <a:r>
              <a:rPr lang="en-IN" dirty="0" err="1"/>
              <a:t>streamlit</a:t>
            </a:r>
            <a:r>
              <a:rPr lang="en-IN" dirty="0"/>
              <a:t> run script.py”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5295A-F14B-45F3-C508-66A75724F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313E-8634-426E-AE99-653F0E50B562}" type="datetime1">
              <a:rPr lang="en-US" smtClean="0"/>
              <a:t>12/15/2024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FE847-EEA0-8A59-7E4B-56D2F9975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</p:spTree>
    <p:extLst>
      <p:ext uri="{BB962C8B-B14F-4D97-AF65-F5344CB8AC3E}">
        <p14:creationId xmlns:p14="http://schemas.microsoft.com/office/powerpoint/2010/main" val="2421401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8EC6F-9BA8-5C39-CA7C-0610EE7A9F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Thank you!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1F2D5-58A6-D466-9F7C-4AFF9B51D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B64A-3720-4BC1-8555-10C52EEEDC14}" type="datetime1">
              <a:rPr lang="en-US" smtClean="0"/>
              <a:t>12/15/2024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05A11-34EE-8A71-B9EF-AD07E7ADC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</p:spTree>
    <p:extLst>
      <p:ext uri="{BB962C8B-B14F-4D97-AF65-F5344CB8AC3E}">
        <p14:creationId xmlns:p14="http://schemas.microsoft.com/office/powerpoint/2010/main" val="286458401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45</TotalTime>
  <Words>573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Algerian</vt:lpstr>
      <vt:lpstr>Arial</vt:lpstr>
      <vt:lpstr>Calibri</vt:lpstr>
      <vt:lpstr>Gill Sans MT</vt:lpstr>
      <vt:lpstr>Gallery</vt:lpstr>
      <vt:lpstr>Census Data Standardization and Analysis Pipeline (DE-WE-E-B2)</vt:lpstr>
      <vt:lpstr>Problem statement</vt:lpstr>
      <vt:lpstr>Tools Used</vt:lpstr>
      <vt:lpstr>Data analysis &amp; cleaning</vt:lpstr>
      <vt:lpstr>Data analysis &amp; cleaning (contd..)</vt:lpstr>
      <vt:lpstr>Save data to mongo db </vt:lpstr>
      <vt:lpstr>Mysql Data upload and queries</vt:lpstr>
      <vt:lpstr>Show output on streamlit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SHALISRI KASTURI</dc:creator>
  <cp:lastModifiedBy>SHALISRI KASTURI</cp:lastModifiedBy>
  <cp:revision>23</cp:revision>
  <dcterms:created xsi:type="dcterms:W3CDTF">2024-12-15T15:25:38Z</dcterms:created>
  <dcterms:modified xsi:type="dcterms:W3CDTF">2024-12-15T16:11:15Z</dcterms:modified>
</cp:coreProperties>
</file>