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978B2-F854-C3D0-BAC9-1D7E288EE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AED2-9C81-88FE-9AB4-8FD9D1BC78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EB44-ACE7-472D-883B-9EB67D597441}" type="datetime1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DEAE-005C-9C41-1CDB-B43980DF4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6CA-DD22-3E47-3790-AD324BE54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FC16-BD76-447D-89A2-4924A5BCC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25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D5C9-CBE3-4136-A50D-8DD5E64CBD69}" type="datetime1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9BF5-7D7B-4424-8C2E-AA861530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376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D39-5704-46C4-A175-75A954632FD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4789-2AB4-4996-9568-7C05985ED67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4E3B-AD8A-4B92-8A7B-28AF5A2C541A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E4A-EA87-43AB-AC54-1DF97E7196B0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514-28A9-49BC-B837-5B19B3C9F86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FB-2E30-4EAB-BFE3-BC555352ECA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3359-5C4A-4D98-BF31-F180E7F9394E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499A-39F2-4C81-8D60-C594F207C12D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ACA-3B4A-4B29-89F2-A5113B29ED5C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ED7DB-A93C-4EEE-9E46-DDFDDB41F835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3533-2A1F-4D2D-A64F-73EBAF5D3B3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C05-5CF7-C01E-87FF-618F58ED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Server Log Data Extraction and User History Database Update  (</a:t>
            </a:r>
            <a:r>
              <a:rPr lang="en-IN" sz="3600" b="1" i="0" dirty="0">
                <a:solidFill>
                  <a:srgbClr val="1F1F1F"/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DE-WE-E-B2)</a:t>
            </a:r>
            <a:endParaRPr lang="en-IN" sz="36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D80C-5CA5-4224-9265-F5D631C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199797"/>
            <a:ext cx="8637072" cy="977621"/>
          </a:xfrm>
        </p:spPr>
        <p:txBody>
          <a:bodyPr/>
          <a:lstStyle/>
          <a:p>
            <a:pPr algn="r"/>
            <a:r>
              <a:rPr lang="en-IN" b="1" dirty="0">
                <a:latin typeface="Algerian" panose="04020705040A02060702" pitchFamily="82" charset="0"/>
              </a:rPr>
              <a:t>Presented by</a:t>
            </a:r>
          </a:p>
          <a:p>
            <a:pPr algn="r"/>
            <a:r>
              <a:rPr lang="en-IN" b="1" dirty="0">
                <a:latin typeface="Algerian" panose="04020705040A02060702" pitchFamily="82" charset="0"/>
              </a:rPr>
              <a:t>V Shalisri Kasturi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67A0-8EDB-DE96-D61F-ECF9ABB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EFB-683A-44CE-A287-DF8B9D47ED1B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66A-2572-F1FA-D5ED-9668929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9766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C6F-9BA8-5C39-CA7C-0610EE7A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2D5-58A6-D466-9F7C-4AFF9B5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B64A-3720-4BC1-8555-10C52EEEDC1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5A11-34EE-8A71-B9EF-AD07E7A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8645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03AD-6FA6-A33D-B27A-A77564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9F2E-317B-114E-C40A-EB128533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</a:rPr>
              <a:t>The task is to fetch data from a server log file, extract all email addresses along with their corresponding dates, and upload this data into a user history database. The goal is to ensure the extracted data is clean, accurate, and accessible for further analysis and historical tracking.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4EBF-A235-2969-D017-8E8815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3BBC-FB9E-4604-A534-AE70172A4D1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4717-A907-A51D-E1B3-DAEFB96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081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A13-0EAC-3B09-80F3-E9B1EDC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29C-3E5C-9C49-1771-FFF89E0F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/>
              <a:t>Python</a:t>
            </a:r>
          </a:p>
          <a:p>
            <a:r>
              <a:rPr lang="en-IN" sz="2800" dirty="0"/>
              <a:t>Pandas</a:t>
            </a:r>
          </a:p>
          <a:p>
            <a:r>
              <a:rPr lang="en-IN" sz="2800" dirty="0"/>
              <a:t>MongoDB</a:t>
            </a:r>
          </a:p>
          <a:p>
            <a:r>
              <a:rPr lang="en-IN" sz="2800" dirty="0"/>
              <a:t>Mysql</a:t>
            </a:r>
          </a:p>
          <a:p>
            <a:r>
              <a:rPr lang="en-IN" sz="2800" dirty="0"/>
              <a:t>Streamlit</a:t>
            </a:r>
          </a:p>
          <a:p>
            <a:r>
              <a:rPr lang="en-IN" sz="2800" dirty="0"/>
              <a:t>Git</a:t>
            </a:r>
          </a:p>
          <a:p>
            <a:r>
              <a:rPr lang="en-IN" sz="2800" dirty="0"/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25D2-BC0F-33E8-EE6D-D3805E9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EF5-543B-4436-9D86-74274394E98F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31C0-CEEB-4F7E-4CD0-C63BF9B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3342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60B-8265-6CB6-9836-809D3D6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9F9D-FACB-9EB6-E05F-72C3B2FE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8591"/>
          </a:xfrm>
        </p:spPr>
        <p:txBody>
          <a:bodyPr>
            <a:normAutofit/>
          </a:bodyPr>
          <a:lstStyle/>
          <a:p>
            <a:r>
              <a:rPr lang="en-IN" dirty="0"/>
              <a:t>re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datetime</a:t>
            </a:r>
          </a:p>
          <a:p>
            <a:r>
              <a:rPr lang="en-IN" dirty="0" err="1"/>
              <a:t>pymongo</a:t>
            </a:r>
            <a:endParaRPr lang="en-IN" dirty="0"/>
          </a:p>
          <a:p>
            <a:r>
              <a:rPr lang="en-IN" dirty="0" err="1"/>
              <a:t>MongoClient</a:t>
            </a:r>
            <a:endParaRPr lang="en-IN" dirty="0"/>
          </a:p>
          <a:p>
            <a:r>
              <a:rPr lang="en-IN" dirty="0" err="1"/>
              <a:t>mysql.connector</a:t>
            </a:r>
            <a:endParaRPr lang="en-IN" dirty="0"/>
          </a:p>
          <a:p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C5DA-1139-BBE9-B184-4A68281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7CED-03E1-2AC8-61DB-87B9C50E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26-9329-0EA1-56C4-1FFE40C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59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Extract Email Addresses and Dates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2E7-14B8-6C06-6EF5-05FD1A7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pattern to extract the email addresses from the input file.</a:t>
            </a:r>
          </a:p>
          <a:p>
            <a:r>
              <a:rPr lang="en-IN" dirty="0"/>
              <a:t>Create a pattern to extract the date associated with the email addresses from the input file.</a:t>
            </a:r>
          </a:p>
          <a:p>
            <a:r>
              <a:rPr lang="en-IN" dirty="0"/>
              <a:t>Read the input mbox.txt file.</a:t>
            </a:r>
          </a:p>
          <a:p>
            <a:r>
              <a:rPr lang="en-IN" dirty="0"/>
              <a:t>Find the email and date pattern from the file.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E5BC-0B48-DB3A-C6EB-F75E666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404D-87D0-470C-ADC9-A1FC8097FE77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6968-2E77-8839-DA5C-C349A1F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2830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99ED-A2D3-2B2E-73C9-BF7D3FDB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lgerian" panose="04020705040A02060702" pitchFamily="82" charset="0"/>
              </a:rPr>
              <a:t>Data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23E2-A341-833A-A3BA-EB02929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and empty list.</a:t>
            </a:r>
          </a:p>
          <a:p>
            <a:r>
              <a:rPr lang="en-IN" dirty="0"/>
              <a:t>Format the date field to be in the pattern 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YYYY-MM-DD HH:MM:SS.</a:t>
            </a:r>
          </a:p>
          <a:p>
            <a:r>
              <a:rPr lang="en-IN" dirty="0"/>
              <a:t>Create a for loop to read all the data and append it to the created empty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C8DA-284F-B307-C45B-62EB00C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5E4-5E85-4ED1-A00E-9BC9D15731E7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2CB7-A7E1-FB68-A787-29482593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67602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ACA-03B7-DF32-4BAD-DB40049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Save data to mongo </a:t>
            </a:r>
            <a:r>
              <a:rPr lang="en-IN" dirty="0" err="1">
                <a:latin typeface="Algerian" panose="04020705040A02060702" pitchFamily="82" charset="0"/>
              </a:rPr>
              <a:t>db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E66C-665D-98ED-C0C4-6F8742B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library for MongoDB connection.</a:t>
            </a:r>
          </a:p>
          <a:p>
            <a:r>
              <a:rPr lang="en-IN" dirty="0"/>
              <a:t>Establish the connection to MongoDB.</a:t>
            </a:r>
          </a:p>
          <a:p>
            <a:r>
              <a:rPr lang="en-IN" dirty="0"/>
              <a:t>Insert that list to MongoDB.</a:t>
            </a:r>
          </a:p>
          <a:p>
            <a:r>
              <a:rPr lang="en-IN" dirty="0"/>
              <a:t>Check whether the documents are inserted to MongoDB.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30C9-43F4-12E6-CB1B-F5EE412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1D6D-56CC-4CB3-AD98-95045C0B1A4A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2070-7233-F6B3-AEB5-68D74A7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462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5AB-B6A6-CA47-1690-2DB4072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Database Connection and Data Upload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F7F-59FC-F3F0-E5E4-1223B767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libraries for Mysql connection.</a:t>
            </a:r>
          </a:p>
          <a:p>
            <a:r>
              <a:rPr lang="en-IN" dirty="0"/>
              <a:t>Establish the connection to Mysql.</a:t>
            </a:r>
          </a:p>
          <a:p>
            <a:r>
              <a:rPr lang="en-IN" dirty="0"/>
              <a:t>Create the DDL for </a:t>
            </a:r>
            <a:r>
              <a:rPr lang="en-IN" dirty="0" err="1"/>
              <a:t>log_history</a:t>
            </a:r>
            <a:r>
              <a:rPr lang="en-IN" dirty="0"/>
              <a:t> table and execute the DDL.</a:t>
            </a:r>
          </a:p>
          <a:p>
            <a:r>
              <a:rPr lang="en-IN" dirty="0"/>
              <a:t>Insert the data to Mysql by reading from the MongoDB.</a:t>
            </a:r>
          </a:p>
          <a:p>
            <a:r>
              <a:rPr lang="en-IN" dirty="0"/>
              <a:t>Commit the changes.</a:t>
            </a:r>
          </a:p>
          <a:p>
            <a:r>
              <a:rPr lang="en-IN" dirty="0"/>
              <a:t>Check whether the table has been created and the data has been inserted to the table.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42A-1AB2-053A-FA16-DC8C76F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2C6-E379-43F5-A4D6-288B394E99C7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AFD-28B6-3685-DCC7-7404B02E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121473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4F-5402-9522-69FE-33D19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Run Queries on the Database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191-1FB4-A24D-41CC-DABED25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libraries for Pandas, Mysql and Streamlit connection.</a:t>
            </a:r>
          </a:p>
          <a:p>
            <a:r>
              <a:rPr lang="en-IN" dirty="0"/>
              <a:t>Establish the connection to Mysql.</a:t>
            </a:r>
          </a:p>
          <a:p>
            <a:r>
              <a:rPr lang="en-IN" dirty="0"/>
              <a:t>Give the query questions as “select options” for “</a:t>
            </a:r>
            <a:r>
              <a:rPr lang="en-IN" dirty="0" err="1"/>
              <a:t>st.selectbox</a:t>
            </a:r>
            <a:r>
              <a:rPr lang="en-IN" dirty="0"/>
              <a:t>”.</a:t>
            </a:r>
          </a:p>
          <a:p>
            <a:r>
              <a:rPr lang="en-IN" dirty="0"/>
              <a:t>Give the series of 10 SQL query questions and answers, execute them, fetch them and output them as a data frame.</a:t>
            </a:r>
          </a:p>
          <a:p>
            <a:r>
              <a:rPr lang="en-IN" dirty="0"/>
              <a:t>Run the script by “</a:t>
            </a:r>
            <a:r>
              <a:rPr lang="en-IN" dirty="0" err="1"/>
              <a:t>streamlit</a:t>
            </a:r>
            <a:r>
              <a:rPr lang="en-IN" dirty="0"/>
              <a:t> run script.py”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295A-F14B-45F3-C508-66A7572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13E-8634-426E-AE99-653F0E50B562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E847-EEA0-8A59-7E4B-56D2F99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4214019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424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Gill Sans MT</vt:lpstr>
      <vt:lpstr>Roboto</vt:lpstr>
      <vt:lpstr>Gallery</vt:lpstr>
      <vt:lpstr>Server Log Data Extraction and User History Database Update  (DE-WE-E-B2)</vt:lpstr>
      <vt:lpstr>Problem statement</vt:lpstr>
      <vt:lpstr>Tools Used</vt:lpstr>
      <vt:lpstr>Import Libraries</vt:lpstr>
      <vt:lpstr>Extract Email Addresses and Dates</vt:lpstr>
      <vt:lpstr>Data Transformation</vt:lpstr>
      <vt:lpstr>Save data to mongo db </vt:lpstr>
      <vt:lpstr>Database Connection and Data Upload</vt:lpstr>
      <vt:lpstr>Run Queries on the Database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SHALISRI KASTURI</dc:creator>
  <cp:lastModifiedBy>SHALISRI KASTURI</cp:lastModifiedBy>
  <cp:revision>43</cp:revision>
  <dcterms:created xsi:type="dcterms:W3CDTF">2024-12-15T15:25:38Z</dcterms:created>
  <dcterms:modified xsi:type="dcterms:W3CDTF">2025-03-08T12:31:16Z</dcterms:modified>
</cp:coreProperties>
</file>