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7" r:id="rId4"/>
    <p:sldId id="265" r:id="rId5"/>
    <p:sldId id="267" r:id="rId6"/>
    <p:sldId id="259" r:id="rId7"/>
    <p:sldId id="261" r:id="rId8"/>
    <p:sldId id="262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978B2-F854-C3D0-BAC9-1D7E288EE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AED2-9C81-88FE-9AB4-8FD9D1BC78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EB44-ACE7-472D-883B-9EB67D597441}" type="datetime1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DEAE-005C-9C41-1CDB-B43980DF4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6CA-DD22-3E47-3790-AD324BE54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FC16-BD76-447D-89A2-4924A5BCC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25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D5C9-CBE3-4136-A50D-8DD5E64CBD69}" type="datetime1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9BF5-7D7B-4424-8C2E-AA861530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376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D39-5704-46C4-A175-75A954632F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4789-2AB4-4996-9568-7C05985ED67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4E3B-AD8A-4B92-8A7B-28AF5A2C541A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E4A-EA87-43AB-AC54-1DF97E7196B0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514-28A9-49BC-B837-5B19B3C9F86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FB-2E30-4EAB-BFE3-BC555352ECA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3359-5C4A-4D98-BF31-F180E7F9394E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499A-39F2-4C81-8D60-C594F207C12D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ACA-3B4A-4B29-89F2-A5113B29ED5C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ED7DB-A93C-4EEE-9E46-DDFDDB41F835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3533-2A1F-4D2D-A64F-73EBAF5D3B3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C05-5CF7-C01E-87FF-618F58ED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Enhanced ETL Workflow with Python, AWS S3, RDS, and Glue for Data Engineers</a:t>
            </a:r>
            <a:b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</a:br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(</a:t>
            </a:r>
            <a:r>
              <a:rPr lang="en-IN" sz="3600" b="1" i="0" dirty="0">
                <a:solidFill>
                  <a:srgbClr val="1F1F1F"/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DE-WE-E-B2)</a:t>
            </a:r>
            <a:endParaRPr lang="en-IN" sz="36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D80C-5CA5-4224-9265-F5D631C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199797"/>
            <a:ext cx="8637072" cy="977621"/>
          </a:xfrm>
        </p:spPr>
        <p:txBody>
          <a:bodyPr/>
          <a:lstStyle/>
          <a:p>
            <a:pPr algn="r"/>
            <a:r>
              <a:rPr lang="en-IN" b="1" dirty="0">
                <a:latin typeface="Algerian" panose="04020705040A02060702" pitchFamily="82" charset="0"/>
              </a:rPr>
              <a:t>Presented by</a:t>
            </a:r>
          </a:p>
          <a:p>
            <a:pPr algn="r"/>
            <a:r>
              <a:rPr lang="en-IN" b="1" dirty="0">
                <a:latin typeface="Algerian" panose="04020705040A02060702" pitchFamily="82" charset="0"/>
              </a:rPr>
              <a:t>V Shalisri Kasturi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67A0-8EDB-DE96-D61F-ECF9ABB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EFB-683A-44CE-A287-DF8B9D47ED1B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66A-2572-F1FA-D5ED-9668929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9766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E64-E4E7-AA96-36E5-680B96D2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BF40-2315-4B7A-2BC4-0E1C0F2D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if the RDS DB instance is already present, else create a new one.</a:t>
            </a:r>
          </a:p>
          <a:p>
            <a:r>
              <a:rPr lang="en-IN" dirty="0"/>
              <a:t>Modify the security groups to allow access from local machine.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Check whether the RDS DB is accessible from MySQL Workbench.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6FBF-8D3E-8A6F-37A1-7717233E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31B8-3E3A-46F2-A061-F17C6323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1976375-5239-E18F-EB7B-C9EACE7F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83" y="2969342"/>
            <a:ext cx="9384470" cy="21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1E-C9ED-A13C-6496-FD73363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LOAD TRANSFORMED FILE DATA TO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A651-77CB-8CD7-A178-F9FEE94D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Get the endpoint name, port from the RDS DB instance.</a:t>
            </a:r>
          </a:p>
          <a:p>
            <a:r>
              <a:rPr lang="en-IN" dirty="0"/>
              <a:t>Get the transformed file from S3 bucket and convert it into a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/>
              <a:t>Enable RDS MySQL connection using </a:t>
            </a:r>
            <a:r>
              <a:rPr lang="en-IN" dirty="0" err="1"/>
              <a:t>pymysql</a:t>
            </a:r>
            <a:r>
              <a:rPr lang="en-IN" dirty="0"/>
              <a:t>.</a:t>
            </a:r>
          </a:p>
          <a:p>
            <a:r>
              <a:rPr lang="en-IN" dirty="0"/>
              <a:t>Create DDL for creating table.</a:t>
            </a:r>
          </a:p>
          <a:p>
            <a:r>
              <a:rPr lang="en-IN" dirty="0"/>
              <a:t>Execute the DDL and commit it.</a:t>
            </a:r>
          </a:p>
          <a:p>
            <a:r>
              <a:rPr lang="en-IN" dirty="0"/>
              <a:t>Create a </a:t>
            </a:r>
            <a:r>
              <a:rPr lang="en-IN" dirty="0" err="1"/>
              <a:t>mysql</a:t>
            </a:r>
            <a:r>
              <a:rPr lang="en-IN" dirty="0"/>
              <a:t> engine to insert data to MySQL RDS DB using </a:t>
            </a:r>
            <a:r>
              <a:rPr lang="en-IN" dirty="0" err="1"/>
              <a:t>to_sql</a:t>
            </a:r>
            <a:r>
              <a:rPr lang="en-IN" dirty="0"/>
              <a:t>.</a:t>
            </a:r>
          </a:p>
          <a:p>
            <a:r>
              <a:rPr lang="en-IN" dirty="0"/>
              <a:t>Check the data loaded.</a:t>
            </a:r>
          </a:p>
          <a:p>
            <a:r>
              <a:rPr lang="en-IN" dirty="0"/>
              <a:t>Validate whether the data in the data frame is matching with the data from the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23B0-9E91-0B1F-E32F-75C9E047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4C1-083A-4C94-FE4D-E1FD0C5A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4F-5402-9522-69FE-33D19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191-1FB4-A24D-41CC-DABED25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Logging is enabled for each phase – extraction, transformation and loading.</a:t>
            </a:r>
          </a:p>
          <a:p>
            <a:r>
              <a:rPr lang="en-IN" dirty="0"/>
              <a:t>Start time is captured at the time of phase starting.</a:t>
            </a:r>
          </a:p>
          <a:p>
            <a:r>
              <a:rPr lang="en-IN" dirty="0"/>
              <a:t>End time is captured at the time of phase ending.</a:t>
            </a:r>
          </a:p>
          <a:p>
            <a:r>
              <a:rPr lang="en-IN" dirty="0"/>
              <a:t>Elapsed time is captured by calculating the difference between start time and end time and the same is logged in the log file (log_file.txt).</a:t>
            </a:r>
          </a:p>
          <a:p>
            <a:r>
              <a:rPr lang="en-IN" dirty="0"/>
              <a:t>Check if there is a log folder, else create one.</a:t>
            </a:r>
          </a:p>
          <a:p>
            <a:r>
              <a:rPr lang="en-IN" dirty="0"/>
              <a:t>Upload the log file to S3 bucket folder.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295A-F14B-45F3-C508-66A7572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13E-8634-426E-AE99-653F0E50B562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E847-EEA0-8A59-7E4B-56D2F99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4214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C6F-9BA8-5C39-CA7C-0610EE7A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2D5-58A6-D466-9F7C-4AFF9B5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B64A-3720-4BC1-8555-10C52EEEDC1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5A11-34EE-8A71-B9EF-AD07E7A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8645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03AD-6FA6-A33D-B27A-A77564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9F2E-317B-114E-C40A-EB128533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extended project will integrate AWS services into the ETL pipeline. Along with extracting, transforming, and loading data from CSV, JSON, and XML formats, we will: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 AWS S3 for storage and retrieval of raw and transformed data.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 AWS RDS (Relational Database Service) to load transformed data for further use.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Optionally use AWS Glue to automate parts of the ETL process, such as schema inference and transformation.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4EBF-A235-2969-D017-8E8815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3BBC-FB9E-4604-A534-AE70172A4D1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4717-A907-A51D-E1B3-DAEFB96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081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A13-0EAC-3B09-80F3-E9B1EDC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29C-3E5C-9C49-1771-FFF89E0F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/>
              <a:t>Python</a:t>
            </a:r>
          </a:p>
          <a:p>
            <a:r>
              <a:rPr lang="en-IN" sz="2800" dirty="0"/>
              <a:t>Pandas</a:t>
            </a:r>
          </a:p>
          <a:p>
            <a:r>
              <a:rPr lang="en-IN" sz="2800" dirty="0"/>
              <a:t>AWS S3</a:t>
            </a:r>
          </a:p>
          <a:p>
            <a:r>
              <a:rPr lang="en-IN" sz="2800" dirty="0"/>
              <a:t>AWS RDS</a:t>
            </a:r>
          </a:p>
          <a:p>
            <a:r>
              <a:rPr lang="en-IN" sz="2800" dirty="0"/>
              <a:t>Git</a:t>
            </a:r>
          </a:p>
          <a:p>
            <a:r>
              <a:rPr lang="en-IN" sz="2800" dirty="0"/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25D2-BC0F-33E8-EE6D-D3805E9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EF5-543B-4436-9D86-74274394E98F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31C0-CEEB-4F7E-4CD0-C63BF9B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3342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60B-8265-6CB6-9836-809D3D6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9F9D-FACB-9EB6-E05F-72C3B2FE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859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boto3</a:t>
            </a:r>
          </a:p>
          <a:p>
            <a:r>
              <a:rPr lang="en-IN" dirty="0"/>
              <a:t>pandas</a:t>
            </a:r>
          </a:p>
          <a:p>
            <a:r>
              <a:rPr lang="en-IN" dirty="0" err="1"/>
              <a:t>sqlalchemy</a:t>
            </a:r>
            <a:endParaRPr lang="en-IN" dirty="0"/>
          </a:p>
          <a:p>
            <a:r>
              <a:rPr lang="en-IN" dirty="0" err="1"/>
              <a:t>pymysql</a:t>
            </a:r>
            <a:endParaRPr lang="en-IN" dirty="0"/>
          </a:p>
          <a:p>
            <a:r>
              <a:rPr lang="en-IN" dirty="0" err="1"/>
              <a:t>xml.etree.ElementTree</a:t>
            </a:r>
            <a:endParaRPr lang="en-IN" dirty="0"/>
          </a:p>
          <a:p>
            <a:r>
              <a:rPr lang="en-IN" dirty="0"/>
              <a:t>glob</a:t>
            </a:r>
          </a:p>
          <a:p>
            <a:r>
              <a:rPr lang="en-IN" dirty="0"/>
              <a:t>logging</a:t>
            </a:r>
          </a:p>
          <a:p>
            <a:r>
              <a:rPr lang="en-IN" dirty="0"/>
              <a:t>datetime</a:t>
            </a:r>
          </a:p>
          <a:p>
            <a:r>
              <a:rPr lang="en-IN" dirty="0"/>
              <a:t>Time</a:t>
            </a:r>
          </a:p>
          <a:p>
            <a:r>
              <a:rPr lang="en-IN" dirty="0" err="1"/>
              <a:t>os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C5DA-1139-BBE9-B184-4A68281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7CED-03E1-2AC8-61DB-87B9C50E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A427-109C-3E77-B280-AC29F66E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3D11-2F13-573F-0DB8-63D9F960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if the bucket name is already present in S3, else create a new one.</a:t>
            </a:r>
          </a:p>
          <a:p>
            <a:r>
              <a:rPr lang="en-IN" dirty="0"/>
              <a:t>Check if the folder already exists in the S3 bucket else, create a new one.</a:t>
            </a:r>
          </a:p>
          <a:p>
            <a:r>
              <a:rPr lang="en-IN" dirty="0"/>
              <a:t>Unzip all the files provided.</a:t>
            </a:r>
          </a:p>
          <a:p>
            <a:r>
              <a:rPr lang="en-IN" dirty="0"/>
              <a:t>Upload all the file to S3 bucket to the specified folder.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F7B7-DF93-6A74-4939-8A66996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A715-5C3C-576B-1787-B04336E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26-9329-0EA1-56C4-1FFE40C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595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2E7-14B8-6C06-6EF5-05FD1A7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Extract all the files from S3 bucket folder.</a:t>
            </a:r>
          </a:p>
          <a:p>
            <a:r>
              <a:rPr lang="en-IN" dirty="0"/>
              <a:t>Identify all the csv, </a:t>
            </a:r>
            <a:r>
              <a:rPr lang="en-IN" dirty="0" err="1"/>
              <a:t>json</a:t>
            </a:r>
            <a:r>
              <a:rPr lang="en-IN" dirty="0"/>
              <a:t> and xml files in the folder using the glob module.</a:t>
            </a:r>
          </a:p>
          <a:p>
            <a:r>
              <a:rPr lang="en-IN" dirty="0"/>
              <a:t>Read all the csv files using Pandas in loop and append it to the declared empty list </a:t>
            </a:r>
            <a:r>
              <a:rPr lang="en-IN" dirty="0" err="1"/>
              <a:t>df_list</a:t>
            </a:r>
            <a:r>
              <a:rPr lang="en-IN" dirty="0"/>
              <a:t>.</a:t>
            </a:r>
          </a:p>
          <a:p>
            <a:r>
              <a:rPr lang="en-IN" dirty="0"/>
              <a:t>Read all the </a:t>
            </a:r>
            <a:r>
              <a:rPr lang="en-IN" dirty="0" err="1"/>
              <a:t>json</a:t>
            </a:r>
            <a:r>
              <a:rPr lang="en-IN" dirty="0"/>
              <a:t> files using Pandas in loop and append it to the list </a:t>
            </a:r>
            <a:r>
              <a:rPr lang="en-IN" dirty="0" err="1"/>
              <a:t>df_list</a:t>
            </a:r>
            <a:r>
              <a:rPr lang="en-IN" dirty="0"/>
              <a:t>.</a:t>
            </a:r>
          </a:p>
          <a:p>
            <a:r>
              <a:rPr lang="en-US" dirty="0"/>
              <a:t>Read all the xml files using pandas in loop and append it to the list </a:t>
            </a:r>
            <a:r>
              <a:rPr lang="en-US" dirty="0" err="1"/>
              <a:t>df_list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parsing the xml, get all the values by using a for loop and append it to the empty data string declared.</a:t>
            </a:r>
          </a:p>
          <a:p>
            <a:r>
              <a:rPr lang="en-US" dirty="0"/>
              <a:t>Concatenate all the records to data frame.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E5BC-0B48-DB3A-C6EB-F75E666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404D-87D0-470C-ADC9-A1FC8097FE77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6968-2E77-8839-DA5C-C349A1F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2830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ACA-03B7-DF32-4BAD-DB40049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E66C-665D-98ED-C0C4-6F8742B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height and weight to numeric data type using “</a:t>
            </a:r>
            <a:r>
              <a:rPr lang="en-US" dirty="0" err="1"/>
              <a:t>pd.to_numeric</a:t>
            </a:r>
            <a:r>
              <a:rPr lang="en-US" dirty="0"/>
              <a:t>”.</a:t>
            </a:r>
          </a:p>
          <a:p>
            <a:r>
              <a:rPr lang="en-US" dirty="0"/>
              <a:t>Convert the height from inches to meters.</a:t>
            </a:r>
          </a:p>
          <a:p>
            <a:pPr lvl="1"/>
            <a:r>
              <a:rPr lang="en-US" dirty="0"/>
              <a:t>Height in meters = Height in inches * 0.0254</a:t>
            </a:r>
          </a:p>
          <a:p>
            <a:r>
              <a:rPr lang="en-US" dirty="0"/>
              <a:t>Convert the weight from pounds to kilograms.</a:t>
            </a:r>
          </a:p>
          <a:p>
            <a:pPr lvl="1"/>
            <a:r>
              <a:rPr lang="en-US" dirty="0"/>
              <a:t>Weight in kilograms = Weight in pounds * 0.45359237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30C9-43F4-12E6-CB1B-F5EE412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1D6D-56CC-4CB3-AD98-95045C0B1A4A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2070-7233-F6B3-AEB5-68D74A7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462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5AB-B6A6-CA47-1690-2DB4072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F7F-59FC-F3F0-E5E4-1223B767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csv file (transformed_data.csv) of the transformed data using “</a:t>
            </a:r>
            <a:r>
              <a:rPr lang="en-US" dirty="0" err="1"/>
              <a:t>to_csv</a:t>
            </a:r>
            <a:r>
              <a:rPr lang="en-US" dirty="0"/>
              <a:t>”.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42A-1AB2-053A-FA16-DC8C76F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2C6-E379-43F5-A4D6-288B394E99C7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AFD-28B6-3685-DCC7-7404B02E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121473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8B84-4A02-36F0-CFB9-8C9E9F6F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UPLOAD TRANFORMED FILE TO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9F2A-A3AF-D520-A350-47A9992D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whether the transformed file folder is present in the S3 bucket, else create a new one.</a:t>
            </a:r>
          </a:p>
          <a:p>
            <a:r>
              <a:rPr lang="en-IN" dirty="0"/>
              <a:t>Upload the transformed file to the folder.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D4FC-8670-58E1-74A9-7024100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6941-5329-6E5E-5C64-CAB99EEE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8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102</TotalTime>
  <Words>711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Gill Sans MT</vt:lpstr>
      <vt:lpstr>Gallery</vt:lpstr>
      <vt:lpstr>Enhanced ETL Workflow with Python, AWS S3, RDS, and Glue for Data Engineers (DE-WE-E-B2)</vt:lpstr>
      <vt:lpstr>Problem statement</vt:lpstr>
      <vt:lpstr>Tools Used</vt:lpstr>
      <vt:lpstr>Import Libraries</vt:lpstr>
      <vt:lpstr>S3 Bucket</vt:lpstr>
      <vt:lpstr>Extraction</vt:lpstr>
      <vt:lpstr>Transformation</vt:lpstr>
      <vt:lpstr>Loading</vt:lpstr>
      <vt:lpstr>UPLOAD TRANFORMED FILE TO S3</vt:lpstr>
      <vt:lpstr>RDS</vt:lpstr>
      <vt:lpstr>LOAD TRANSFORMED FILE DATA TO RDS</vt:lpstr>
      <vt:lpstr>logging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SHALISRI KASTURI</dc:creator>
  <cp:lastModifiedBy>SHALISRI KASTURI</cp:lastModifiedBy>
  <cp:revision>61</cp:revision>
  <dcterms:created xsi:type="dcterms:W3CDTF">2024-12-15T15:25:38Z</dcterms:created>
  <dcterms:modified xsi:type="dcterms:W3CDTF">2025-01-21T16:52:18Z</dcterms:modified>
</cp:coreProperties>
</file>