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Staatliches"/>
      <p:regular r:id="rId19"/>
    </p:embeddedFont>
    <p:embeddedFont>
      <p:font typeface="Oxygen"/>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xygen-regular.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Oxygen-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Staatliches-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6bb7be621e_0_30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6bb7be621e_0_30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1C6274"/>
                </a:solidFill>
                <a:latin typeface="Oxygen"/>
                <a:ea typeface="Oxygen"/>
                <a:cs typeface="Oxygen"/>
                <a:sym typeface="Oxygen"/>
              </a:rPr>
              <a:t>To see whether the observations are normally distributed, we plot the residuals and conduct a Goodness-of-Fit test. Since the p-value in the Shapiro-Wilk test is less than the alpha value of 0.05, we </a:t>
            </a:r>
            <a:r>
              <a:rPr b="1" lang="en" sz="1400">
                <a:solidFill>
                  <a:srgbClr val="1C6274"/>
                </a:solidFill>
                <a:latin typeface="Oxygen"/>
                <a:ea typeface="Oxygen"/>
                <a:cs typeface="Oxygen"/>
                <a:sym typeface="Oxygen"/>
              </a:rPr>
              <a:t>reject </a:t>
            </a:r>
            <a:r>
              <a:rPr lang="en" sz="1400">
                <a:solidFill>
                  <a:srgbClr val="1C6274"/>
                </a:solidFill>
                <a:latin typeface="Oxygen"/>
                <a:ea typeface="Oxygen"/>
                <a:cs typeface="Oxygen"/>
                <a:sym typeface="Oxygen"/>
              </a:rPr>
              <a:t>the null hypothesis and conclude that the residuals are </a:t>
            </a:r>
            <a:r>
              <a:rPr b="1" lang="en" sz="1400">
                <a:solidFill>
                  <a:srgbClr val="1C6274"/>
                </a:solidFill>
                <a:latin typeface="Oxygen"/>
                <a:ea typeface="Oxygen"/>
                <a:cs typeface="Oxygen"/>
                <a:sym typeface="Oxygen"/>
              </a:rPr>
              <a:t>not normally distributed</a:t>
            </a:r>
            <a:r>
              <a:rPr lang="en" sz="1400">
                <a:solidFill>
                  <a:srgbClr val="1C6274"/>
                </a:solidFill>
                <a:latin typeface="Oxygen"/>
                <a:ea typeface="Oxygen"/>
                <a:cs typeface="Oxygen"/>
                <a:sym typeface="Oxygen"/>
              </a:rPr>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6e24bbbaaa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6e24bbbaaa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1C6274"/>
                </a:solidFill>
                <a:latin typeface="Oxygen"/>
                <a:ea typeface="Oxygen"/>
                <a:cs typeface="Oxygen"/>
                <a:sym typeface="Oxygen"/>
              </a:rPr>
              <a:t>By assuming that the normality assumption is satisfied, all of the explanatory variables in the model are significant. </a:t>
            </a:r>
            <a:endParaRPr sz="1400">
              <a:solidFill>
                <a:srgbClr val="1C6274"/>
              </a:solidFill>
              <a:latin typeface="Oxygen"/>
              <a:ea typeface="Oxygen"/>
              <a:cs typeface="Oxygen"/>
              <a:sym typeface="Oxygen"/>
            </a:endParaRPr>
          </a:p>
          <a:p>
            <a:pPr indent="0" lvl="0" marL="0" rtl="0" algn="l">
              <a:spcBef>
                <a:spcPts val="0"/>
              </a:spcBef>
              <a:spcAft>
                <a:spcPts val="0"/>
              </a:spcAft>
              <a:buNone/>
            </a:pPr>
            <a:r>
              <a:rPr lang="en" sz="1400">
                <a:solidFill>
                  <a:srgbClr val="1C6274"/>
                </a:solidFill>
                <a:latin typeface="Oxygen"/>
                <a:ea typeface="Oxygen"/>
                <a:cs typeface="Oxygen"/>
                <a:sym typeface="Oxygen"/>
              </a:rPr>
              <a:t>We test our model with the testing data. </a:t>
            </a:r>
            <a:endParaRPr sz="1400">
              <a:solidFill>
                <a:srgbClr val="1C6274"/>
              </a:solidFill>
              <a:latin typeface="Oxygen"/>
              <a:ea typeface="Oxygen"/>
              <a:cs typeface="Oxygen"/>
              <a:sym typeface="Oxygen"/>
            </a:endParaRPr>
          </a:p>
          <a:p>
            <a:pPr indent="0" lvl="0" marL="0" rtl="0" algn="l">
              <a:spcBef>
                <a:spcPts val="0"/>
              </a:spcBef>
              <a:spcAft>
                <a:spcPts val="0"/>
              </a:spcAft>
              <a:buClr>
                <a:schemeClr val="dk1"/>
              </a:buClr>
              <a:buSzPts val="1100"/>
              <a:buFont typeface="Arial"/>
              <a:buNone/>
            </a:pPr>
            <a:r>
              <a:rPr lang="en" sz="1400">
                <a:solidFill>
                  <a:srgbClr val="1C6274"/>
                </a:solidFill>
                <a:latin typeface="Oxygen"/>
                <a:ea typeface="Oxygen"/>
                <a:cs typeface="Oxygen"/>
                <a:sym typeface="Oxygen"/>
              </a:rPr>
              <a:t>We found that the model was significant and had a high R² value of 0.9959.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6e24bbbaaa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6e24bbbaaa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121212"/>
                </a:solidFill>
                <a:latin typeface="Times New Roman"/>
                <a:ea typeface="Times New Roman"/>
                <a:cs typeface="Times New Roman"/>
                <a:sym typeface="Times New Roman"/>
              </a:rPr>
              <a:t>Although the normality assumption is violated under the 0.05 alpha threshold, the model is proved to help budget a person’s insurance charges as described above. In addition, we successfully rejected our null hypothesis and identified that the charge’s category (low, medium, high standard), bmi, children, smoker, residential region in the U.S., sex, and two interaction effects, bmi with smoker and charge’s category with bmi, are significant towards our model. </a:t>
            </a:r>
            <a:endParaRPr sz="1600">
              <a:solidFill>
                <a:srgbClr val="12121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600">
              <a:solidFill>
                <a:srgbClr val="121212"/>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600">
                <a:solidFill>
                  <a:srgbClr val="121212"/>
                </a:solidFill>
                <a:latin typeface="Times New Roman"/>
                <a:ea typeface="Times New Roman"/>
                <a:cs typeface="Times New Roman"/>
                <a:sym typeface="Times New Roman"/>
              </a:rPr>
              <a:t>A major limitation of the study was that we manually created an additional variable charge category to describe the clustering of data, which is not given by the data providers and thus requires further consideration when deploying the model into practical use. Our model requires each individual to set an expectation towards his expenses on medical insurance before making a prediction. Perhaps other methods such as the K-means clustering can be applied to identify the charge's category. Furthermore, we removed about 7% of bad influencers with Cook’s distance, which can be explored further for the interest of study.</a:t>
            </a:r>
            <a:endParaRPr sz="1600">
              <a:solidFill>
                <a:srgbClr val="121212"/>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6e24bbbaaa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6e24bbbaaa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02d085af31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02d085af31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6e24bbbaaa_0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e24bbbaaa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150">
                <a:solidFill>
                  <a:schemeClr val="dk1"/>
                </a:solidFill>
                <a:latin typeface="Times New Roman"/>
                <a:ea typeface="Times New Roman"/>
                <a:cs typeface="Times New Roman"/>
                <a:sym typeface="Times New Roman"/>
              </a:rPr>
              <a:t>Medical insurance is an essential part of people’s self-protection plan as it covers a person’s medical expenses for illness or injury. However, various factors of each individual may affect their medical insurance charges, such as age, body condition, and more.</a:t>
            </a:r>
            <a:endParaRPr sz="1600">
              <a:solidFill>
                <a:srgbClr val="004249"/>
              </a:solidFill>
              <a:latin typeface="Oxygen"/>
              <a:ea typeface="Oxygen"/>
              <a:cs typeface="Oxygen"/>
              <a:sym typeface="Oxygen"/>
            </a:endParaRPr>
          </a:p>
          <a:p>
            <a:pPr indent="0" lvl="0" marL="0" rtl="0" algn="l">
              <a:spcBef>
                <a:spcPts val="0"/>
              </a:spcBef>
              <a:spcAft>
                <a:spcPts val="1600"/>
              </a:spcAft>
              <a:buClr>
                <a:schemeClr val="dk1"/>
              </a:buClr>
              <a:buSzPts val="1100"/>
              <a:buFont typeface="Arial"/>
              <a:buNone/>
            </a:pPr>
            <a:r>
              <a:rPr lang="en" sz="1600">
                <a:solidFill>
                  <a:srgbClr val="004249"/>
                </a:solidFill>
                <a:latin typeface="Oxygen"/>
                <a:ea typeface="Oxygen"/>
                <a:cs typeface="Oxygen"/>
                <a:sym typeface="Oxygen"/>
              </a:rPr>
              <a:t>The data were analyzed using JMP to examine the relationship between features indicating individual characteristics and the corresponding health insurance charges.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6e24bbbaa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e24bbbaa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6bb7be621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bb7be621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6e24bbbaaa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6e24bbbaaa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600">
                <a:solidFill>
                  <a:srgbClr val="1C6274"/>
                </a:solidFill>
                <a:latin typeface="Oxygen"/>
                <a:ea typeface="Oxygen"/>
                <a:cs typeface="Oxygen"/>
                <a:sym typeface="Oxygen"/>
              </a:rPr>
              <a:t>Since the corresponding p-values for each explanatory variable is less than the alpha value of 0.05, we </a:t>
            </a:r>
            <a:r>
              <a:rPr b="1" lang="en" sz="1600">
                <a:solidFill>
                  <a:srgbClr val="1C6274"/>
                </a:solidFill>
                <a:latin typeface="Oxygen"/>
                <a:ea typeface="Oxygen"/>
                <a:cs typeface="Oxygen"/>
                <a:sym typeface="Oxygen"/>
              </a:rPr>
              <a:t>reject</a:t>
            </a:r>
            <a:r>
              <a:rPr lang="en" sz="1600">
                <a:solidFill>
                  <a:srgbClr val="1C6274"/>
                </a:solidFill>
                <a:latin typeface="Oxygen"/>
                <a:ea typeface="Oxygen"/>
                <a:cs typeface="Oxygen"/>
                <a:sym typeface="Oxygen"/>
              </a:rPr>
              <a:t> H₀. This means we have sufficient evidence to conclude that at least one of the β coefficients is significant. In fact, all the explanatory variables turned out to be significant.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6e24bbbaa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6e24bbbaa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ANCOVA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6e24bbbaaa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6e24bbbaaa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300">
                <a:solidFill>
                  <a:srgbClr val="0C343D"/>
                </a:solidFill>
                <a:latin typeface="Oxygen"/>
                <a:ea typeface="Oxygen"/>
                <a:cs typeface="Oxygen"/>
                <a:sym typeface="Oxygen"/>
              </a:rPr>
              <a:t>We used Cook’s distance to find or remove influential observations in the set of predictor variables to receive a better regression model. The threshold 4/(n-2), where n is the number of observations, was used to compare with the calculated Cook’s distance (using JMP) to identify points that may have a negative influence. A point was treated as an influential points if it it had a Cook’s distance larger than the threshold; thus, a total of 113 points were excluded from the analysis.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6e451b7e1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6e451b7e1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if we add 3-way interactions, the adjusted R^2 decreases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6e24bbbaa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6e24bbbaa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5"/>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5177900" y="2088950"/>
            <a:ext cx="3432000" cy="1666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800"/>
              <a:buNone/>
              <a:defRPr sz="4800">
                <a:solidFill>
                  <a:schemeClr val="accent1"/>
                </a:solidFill>
              </a:defRPr>
            </a:lvl1pPr>
            <a:lvl2pPr lvl="1">
              <a:spcBef>
                <a:spcPts val="0"/>
              </a:spcBef>
              <a:spcAft>
                <a:spcPts val="0"/>
              </a:spcAft>
              <a:buClr>
                <a:schemeClr val="accent1"/>
              </a:buClr>
              <a:buSzPts val="5200"/>
              <a:buNone/>
              <a:defRPr sz="5200">
                <a:solidFill>
                  <a:schemeClr val="accent1"/>
                </a:solidFill>
              </a:defRPr>
            </a:lvl2pPr>
            <a:lvl3pPr lvl="2">
              <a:spcBef>
                <a:spcPts val="0"/>
              </a:spcBef>
              <a:spcAft>
                <a:spcPts val="0"/>
              </a:spcAft>
              <a:buClr>
                <a:schemeClr val="accent1"/>
              </a:buClr>
              <a:buSzPts val="5200"/>
              <a:buNone/>
              <a:defRPr sz="5200">
                <a:solidFill>
                  <a:schemeClr val="accent1"/>
                </a:solidFill>
              </a:defRPr>
            </a:lvl3pPr>
            <a:lvl4pPr lvl="3">
              <a:spcBef>
                <a:spcPts val="0"/>
              </a:spcBef>
              <a:spcAft>
                <a:spcPts val="0"/>
              </a:spcAft>
              <a:buClr>
                <a:schemeClr val="accent1"/>
              </a:buClr>
              <a:buSzPts val="5200"/>
              <a:buNone/>
              <a:defRPr sz="5200">
                <a:solidFill>
                  <a:schemeClr val="accent1"/>
                </a:solidFill>
              </a:defRPr>
            </a:lvl4pPr>
            <a:lvl5pPr lvl="4">
              <a:spcBef>
                <a:spcPts val="0"/>
              </a:spcBef>
              <a:spcAft>
                <a:spcPts val="0"/>
              </a:spcAft>
              <a:buClr>
                <a:schemeClr val="accent1"/>
              </a:buClr>
              <a:buSzPts val="5200"/>
              <a:buNone/>
              <a:defRPr sz="5200">
                <a:solidFill>
                  <a:schemeClr val="accent1"/>
                </a:solidFill>
              </a:defRPr>
            </a:lvl5pPr>
            <a:lvl6pPr lvl="5">
              <a:spcBef>
                <a:spcPts val="0"/>
              </a:spcBef>
              <a:spcAft>
                <a:spcPts val="0"/>
              </a:spcAft>
              <a:buClr>
                <a:schemeClr val="accent1"/>
              </a:buClr>
              <a:buSzPts val="5200"/>
              <a:buNone/>
              <a:defRPr sz="5200">
                <a:solidFill>
                  <a:schemeClr val="accent1"/>
                </a:solidFill>
              </a:defRPr>
            </a:lvl6pPr>
            <a:lvl7pPr lvl="6">
              <a:spcBef>
                <a:spcPts val="0"/>
              </a:spcBef>
              <a:spcAft>
                <a:spcPts val="0"/>
              </a:spcAft>
              <a:buClr>
                <a:schemeClr val="accent1"/>
              </a:buClr>
              <a:buSzPts val="5200"/>
              <a:buNone/>
              <a:defRPr sz="5200">
                <a:solidFill>
                  <a:schemeClr val="accent1"/>
                </a:solidFill>
              </a:defRPr>
            </a:lvl7pPr>
            <a:lvl8pPr lvl="7">
              <a:spcBef>
                <a:spcPts val="0"/>
              </a:spcBef>
              <a:spcAft>
                <a:spcPts val="0"/>
              </a:spcAft>
              <a:buClr>
                <a:schemeClr val="accent1"/>
              </a:buClr>
              <a:buSzPts val="5200"/>
              <a:buNone/>
              <a:defRPr sz="5200">
                <a:solidFill>
                  <a:schemeClr val="accent1"/>
                </a:solidFill>
              </a:defRPr>
            </a:lvl8pPr>
            <a:lvl9pPr lvl="8">
              <a:spcBef>
                <a:spcPts val="0"/>
              </a:spcBef>
              <a:spcAft>
                <a:spcPts val="0"/>
              </a:spcAft>
              <a:buClr>
                <a:schemeClr val="accent1"/>
              </a:buClr>
              <a:buSzPts val="5200"/>
              <a:buNone/>
              <a:defRPr sz="5200">
                <a:solidFill>
                  <a:schemeClr val="accent1"/>
                </a:solidFill>
              </a:defRPr>
            </a:lvl9pPr>
          </a:lstStyle>
          <a:p/>
        </p:txBody>
      </p:sp>
      <p:sp>
        <p:nvSpPr>
          <p:cNvPr id="10" name="Google Shape;10;p2"/>
          <p:cNvSpPr txBox="1"/>
          <p:nvPr>
            <p:ph idx="1" type="subTitle"/>
          </p:nvPr>
        </p:nvSpPr>
        <p:spPr>
          <a:xfrm>
            <a:off x="5177900" y="3719525"/>
            <a:ext cx="3432000" cy="772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4"/>
              </a:buClr>
              <a:buSzPts val="1800"/>
              <a:buFont typeface="Oxygen"/>
              <a:buNone/>
              <a:defRPr>
                <a:solidFill>
                  <a:schemeClr val="accent4"/>
                </a:solidFill>
                <a:latin typeface="Oxygen"/>
                <a:ea typeface="Oxygen"/>
                <a:cs typeface="Oxygen"/>
                <a:sym typeface="Oxygen"/>
              </a:defRPr>
            </a:lvl1pPr>
            <a:lvl2pPr lvl="1">
              <a:lnSpc>
                <a:spcPct val="100000"/>
              </a:lnSpc>
              <a:spcBef>
                <a:spcPts val="0"/>
              </a:spcBef>
              <a:spcAft>
                <a:spcPts val="0"/>
              </a:spcAft>
              <a:buClr>
                <a:schemeClr val="accent4"/>
              </a:buClr>
              <a:buSzPts val="1800"/>
              <a:buNone/>
              <a:defRPr sz="1800">
                <a:solidFill>
                  <a:schemeClr val="accent4"/>
                </a:solidFill>
              </a:defRPr>
            </a:lvl2pPr>
            <a:lvl3pPr lvl="2">
              <a:lnSpc>
                <a:spcPct val="100000"/>
              </a:lnSpc>
              <a:spcBef>
                <a:spcPts val="0"/>
              </a:spcBef>
              <a:spcAft>
                <a:spcPts val="0"/>
              </a:spcAft>
              <a:buClr>
                <a:schemeClr val="accent4"/>
              </a:buClr>
              <a:buSzPts val="1800"/>
              <a:buNone/>
              <a:defRPr sz="1800">
                <a:solidFill>
                  <a:schemeClr val="accent4"/>
                </a:solidFill>
              </a:defRPr>
            </a:lvl3pPr>
            <a:lvl4pPr lvl="3">
              <a:lnSpc>
                <a:spcPct val="100000"/>
              </a:lnSpc>
              <a:spcBef>
                <a:spcPts val="0"/>
              </a:spcBef>
              <a:spcAft>
                <a:spcPts val="0"/>
              </a:spcAft>
              <a:buClr>
                <a:schemeClr val="accent4"/>
              </a:buClr>
              <a:buSzPts val="1800"/>
              <a:buNone/>
              <a:defRPr sz="1800">
                <a:solidFill>
                  <a:schemeClr val="accent4"/>
                </a:solidFill>
              </a:defRPr>
            </a:lvl4pPr>
            <a:lvl5pPr lvl="4">
              <a:lnSpc>
                <a:spcPct val="100000"/>
              </a:lnSpc>
              <a:spcBef>
                <a:spcPts val="0"/>
              </a:spcBef>
              <a:spcAft>
                <a:spcPts val="0"/>
              </a:spcAft>
              <a:buClr>
                <a:schemeClr val="accent4"/>
              </a:buClr>
              <a:buSzPts val="1800"/>
              <a:buNone/>
              <a:defRPr sz="1800">
                <a:solidFill>
                  <a:schemeClr val="accent4"/>
                </a:solidFill>
              </a:defRPr>
            </a:lvl5pPr>
            <a:lvl6pPr lvl="5">
              <a:lnSpc>
                <a:spcPct val="100000"/>
              </a:lnSpc>
              <a:spcBef>
                <a:spcPts val="0"/>
              </a:spcBef>
              <a:spcAft>
                <a:spcPts val="0"/>
              </a:spcAft>
              <a:buClr>
                <a:schemeClr val="accent4"/>
              </a:buClr>
              <a:buSzPts val="1800"/>
              <a:buNone/>
              <a:defRPr sz="1800">
                <a:solidFill>
                  <a:schemeClr val="accent4"/>
                </a:solidFill>
              </a:defRPr>
            </a:lvl6pPr>
            <a:lvl7pPr lvl="6">
              <a:lnSpc>
                <a:spcPct val="100000"/>
              </a:lnSpc>
              <a:spcBef>
                <a:spcPts val="0"/>
              </a:spcBef>
              <a:spcAft>
                <a:spcPts val="0"/>
              </a:spcAft>
              <a:buClr>
                <a:schemeClr val="accent4"/>
              </a:buClr>
              <a:buSzPts val="1800"/>
              <a:buNone/>
              <a:defRPr sz="1800">
                <a:solidFill>
                  <a:schemeClr val="accent4"/>
                </a:solidFill>
              </a:defRPr>
            </a:lvl7pPr>
            <a:lvl8pPr lvl="7">
              <a:lnSpc>
                <a:spcPct val="100000"/>
              </a:lnSpc>
              <a:spcBef>
                <a:spcPts val="0"/>
              </a:spcBef>
              <a:spcAft>
                <a:spcPts val="0"/>
              </a:spcAft>
              <a:buClr>
                <a:schemeClr val="accent4"/>
              </a:buClr>
              <a:buSzPts val="1800"/>
              <a:buNone/>
              <a:defRPr sz="1800">
                <a:solidFill>
                  <a:schemeClr val="accent4"/>
                </a:solidFill>
              </a:defRPr>
            </a:lvl8pPr>
            <a:lvl9pPr lvl="8">
              <a:lnSpc>
                <a:spcPct val="100000"/>
              </a:lnSpc>
              <a:spcBef>
                <a:spcPts val="0"/>
              </a:spcBef>
              <a:spcAft>
                <a:spcPts val="0"/>
              </a:spcAft>
              <a:buClr>
                <a:schemeClr val="accent4"/>
              </a:buClr>
              <a:buSzPts val="1800"/>
              <a:buNone/>
              <a:defRPr sz="1800">
                <a:solidFill>
                  <a:schemeClr val="accent4"/>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p:nvPr/>
        </p:nvSpPr>
        <p:spPr>
          <a:xfrm>
            <a:off x="29" y="-295722"/>
            <a:ext cx="9143928" cy="5591433"/>
          </a:xfrm>
          <a:custGeom>
            <a:rect b="b" l="l" r="r" t="t"/>
            <a:pathLst>
              <a:path extrusionOk="0" h="56032" w="91634">
                <a:moveTo>
                  <a:pt x="72944" y="1"/>
                </a:moveTo>
                <a:cubicBezTo>
                  <a:pt x="72918" y="2498"/>
                  <a:pt x="72485" y="4974"/>
                  <a:pt x="71661" y="7331"/>
                </a:cubicBezTo>
                <a:cubicBezTo>
                  <a:pt x="70744" y="10254"/>
                  <a:pt x="69211" y="12755"/>
                  <a:pt x="67255" y="14859"/>
                </a:cubicBezTo>
                <a:cubicBezTo>
                  <a:pt x="66600" y="15562"/>
                  <a:pt x="65903" y="16221"/>
                  <a:pt x="65164" y="16833"/>
                </a:cubicBezTo>
                <a:cubicBezTo>
                  <a:pt x="60546" y="20999"/>
                  <a:pt x="54750" y="22539"/>
                  <a:pt x="48672" y="24221"/>
                </a:cubicBezTo>
                <a:cubicBezTo>
                  <a:pt x="45986" y="24922"/>
                  <a:pt x="43442" y="27164"/>
                  <a:pt x="43174" y="30106"/>
                </a:cubicBezTo>
                <a:cubicBezTo>
                  <a:pt x="43004" y="31040"/>
                  <a:pt x="42902" y="31994"/>
                  <a:pt x="42828" y="32954"/>
                </a:cubicBezTo>
                <a:cubicBezTo>
                  <a:pt x="42756" y="33914"/>
                  <a:pt x="42712" y="34881"/>
                  <a:pt x="42657" y="35839"/>
                </a:cubicBezTo>
                <a:cubicBezTo>
                  <a:pt x="42434" y="39678"/>
                  <a:pt x="42021" y="43406"/>
                  <a:pt x="38897" y="46185"/>
                </a:cubicBezTo>
                <a:cubicBezTo>
                  <a:pt x="38232" y="46841"/>
                  <a:pt x="37496" y="47420"/>
                  <a:pt x="36702" y="47915"/>
                </a:cubicBezTo>
                <a:cubicBezTo>
                  <a:pt x="35887" y="48423"/>
                  <a:pt x="35018" y="48842"/>
                  <a:pt x="34113" y="49163"/>
                </a:cubicBezTo>
                <a:cubicBezTo>
                  <a:pt x="30754" y="50381"/>
                  <a:pt x="27301" y="50893"/>
                  <a:pt x="23833" y="50893"/>
                </a:cubicBezTo>
                <a:cubicBezTo>
                  <a:pt x="21316" y="50893"/>
                  <a:pt x="18792" y="50623"/>
                  <a:pt x="16290" y="50158"/>
                </a:cubicBezTo>
                <a:cubicBezTo>
                  <a:pt x="15346" y="49988"/>
                  <a:pt x="14408" y="49789"/>
                  <a:pt x="13474" y="49563"/>
                </a:cubicBezTo>
                <a:cubicBezTo>
                  <a:pt x="10677" y="48886"/>
                  <a:pt x="7922" y="47974"/>
                  <a:pt x="5240" y="46924"/>
                </a:cubicBezTo>
                <a:cubicBezTo>
                  <a:pt x="4339" y="46704"/>
                  <a:pt x="3440" y="46529"/>
                  <a:pt x="2545" y="46420"/>
                </a:cubicBezTo>
                <a:cubicBezTo>
                  <a:pt x="1915" y="46344"/>
                  <a:pt x="1286" y="46302"/>
                  <a:pt x="661" y="46302"/>
                </a:cubicBezTo>
                <a:cubicBezTo>
                  <a:pt x="441" y="46302"/>
                  <a:pt x="221" y="46308"/>
                  <a:pt x="2" y="46318"/>
                </a:cubicBezTo>
                <a:lnTo>
                  <a:pt x="0" y="56031"/>
                </a:lnTo>
                <a:lnTo>
                  <a:pt x="91634" y="56031"/>
                </a:lnTo>
                <a:lnTo>
                  <a:pt x="9163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1"/>
          <p:cNvSpPr txBox="1"/>
          <p:nvPr>
            <p:ph hasCustomPrompt="1" type="title"/>
          </p:nvPr>
        </p:nvSpPr>
        <p:spPr>
          <a:xfrm>
            <a:off x="1933200" y="1290425"/>
            <a:ext cx="5277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2197950" y="3076825"/>
            <a:ext cx="4748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BODY_1">
    <p:spTree>
      <p:nvGrpSpPr>
        <p:cNvPr id="49" name="Shape 49"/>
        <p:cNvGrpSpPr/>
        <p:nvPr/>
      </p:nvGrpSpPr>
      <p:grpSpPr>
        <a:xfrm>
          <a:off x="0" y="0"/>
          <a:ext cx="0" cy="0"/>
          <a:chOff x="0" y="0"/>
          <a:chExt cx="0" cy="0"/>
        </a:xfrm>
      </p:grpSpPr>
      <p:sp>
        <p:nvSpPr>
          <p:cNvPr id="50" name="Google Shape;50;p13"/>
          <p:cNvSpPr txBox="1"/>
          <p:nvPr>
            <p:ph type="title"/>
          </p:nvPr>
        </p:nvSpPr>
        <p:spPr>
          <a:xfrm>
            <a:off x="1951650" y="317557"/>
            <a:ext cx="524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 name="Google Shape;51;p13"/>
          <p:cNvSpPr txBox="1"/>
          <p:nvPr>
            <p:ph idx="2" type="title"/>
          </p:nvPr>
        </p:nvSpPr>
        <p:spPr>
          <a:xfrm>
            <a:off x="691525" y="1707933"/>
            <a:ext cx="1796100" cy="43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2" name="Google Shape;52;p13"/>
          <p:cNvSpPr txBox="1"/>
          <p:nvPr>
            <p:ph idx="1" type="subTitle"/>
          </p:nvPr>
        </p:nvSpPr>
        <p:spPr>
          <a:xfrm>
            <a:off x="691525" y="2128393"/>
            <a:ext cx="1796100" cy="73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13"/>
          <p:cNvSpPr txBox="1"/>
          <p:nvPr>
            <p:ph hasCustomPrompt="1" idx="3" type="title"/>
          </p:nvPr>
        </p:nvSpPr>
        <p:spPr>
          <a:xfrm>
            <a:off x="1134613" y="3409060"/>
            <a:ext cx="910200" cy="49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54" name="Google Shape;54;p13"/>
          <p:cNvSpPr txBox="1"/>
          <p:nvPr>
            <p:ph idx="4" type="title"/>
          </p:nvPr>
        </p:nvSpPr>
        <p:spPr>
          <a:xfrm>
            <a:off x="2679810" y="1707933"/>
            <a:ext cx="1796100" cy="43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5" name="Google Shape;55;p13"/>
          <p:cNvSpPr txBox="1"/>
          <p:nvPr>
            <p:ph idx="5" type="subTitle"/>
          </p:nvPr>
        </p:nvSpPr>
        <p:spPr>
          <a:xfrm>
            <a:off x="2679810" y="2128393"/>
            <a:ext cx="1796100" cy="73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6" name="Google Shape;56;p13"/>
          <p:cNvSpPr txBox="1"/>
          <p:nvPr>
            <p:ph hasCustomPrompt="1" idx="6" type="title"/>
          </p:nvPr>
        </p:nvSpPr>
        <p:spPr>
          <a:xfrm>
            <a:off x="3122760" y="3409060"/>
            <a:ext cx="910200" cy="49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57" name="Google Shape;57;p13"/>
          <p:cNvSpPr txBox="1"/>
          <p:nvPr>
            <p:ph idx="7" type="title"/>
          </p:nvPr>
        </p:nvSpPr>
        <p:spPr>
          <a:xfrm>
            <a:off x="4668094" y="1707933"/>
            <a:ext cx="1796100" cy="43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8" name="Google Shape;58;p13"/>
          <p:cNvSpPr txBox="1"/>
          <p:nvPr>
            <p:ph idx="8" type="subTitle"/>
          </p:nvPr>
        </p:nvSpPr>
        <p:spPr>
          <a:xfrm>
            <a:off x="4668094" y="2128393"/>
            <a:ext cx="1796100" cy="73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9" name="Google Shape;59;p13"/>
          <p:cNvSpPr txBox="1"/>
          <p:nvPr>
            <p:ph hasCustomPrompt="1" idx="9" type="title"/>
          </p:nvPr>
        </p:nvSpPr>
        <p:spPr>
          <a:xfrm>
            <a:off x="5111182" y="3409060"/>
            <a:ext cx="910200" cy="49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60" name="Google Shape;60;p13"/>
          <p:cNvSpPr txBox="1"/>
          <p:nvPr>
            <p:ph idx="13" type="title"/>
          </p:nvPr>
        </p:nvSpPr>
        <p:spPr>
          <a:xfrm>
            <a:off x="6656379" y="1701708"/>
            <a:ext cx="1796100" cy="43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61" name="Google Shape;61;p13"/>
          <p:cNvSpPr txBox="1"/>
          <p:nvPr>
            <p:ph idx="14" type="subTitle"/>
          </p:nvPr>
        </p:nvSpPr>
        <p:spPr>
          <a:xfrm>
            <a:off x="6656379" y="2122168"/>
            <a:ext cx="1796100" cy="73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2" name="Google Shape;62;p13"/>
          <p:cNvSpPr txBox="1"/>
          <p:nvPr>
            <p:ph hasCustomPrompt="1" idx="15" type="title"/>
          </p:nvPr>
        </p:nvSpPr>
        <p:spPr>
          <a:xfrm>
            <a:off x="7099467" y="3402835"/>
            <a:ext cx="910200" cy="49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63" name="Google Shape;63;p13"/>
          <p:cNvSpPr/>
          <p:nvPr/>
        </p:nvSpPr>
        <p:spPr>
          <a:xfrm rot="10800000">
            <a:off x="89" y="4100866"/>
            <a:ext cx="9161582" cy="1042651"/>
          </a:xfrm>
          <a:custGeom>
            <a:rect b="b" l="l" r="r" t="t"/>
            <a:pathLst>
              <a:path extrusionOk="0" h="9315" w="81851">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TITLE_AND_BODY_1_1">
    <p:bg>
      <p:bgPr>
        <a:solidFill>
          <a:schemeClr val="accent5"/>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691525" y="3155725"/>
            <a:ext cx="2082900" cy="43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4"/>
              </a:buClr>
              <a:buSzPts val="1800"/>
              <a:buNone/>
              <a:defRPr sz="1800">
                <a:solidFill>
                  <a:schemeClr val="accent4"/>
                </a:solidFill>
              </a:defRPr>
            </a:lvl1pPr>
            <a:lvl2pPr lvl="1" rtl="0" algn="ctr">
              <a:spcBef>
                <a:spcPts val="0"/>
              </a:spcBef>
              <a:spcAft>
                <a:spcPts val="0"/>
              </a:spcAft>
              <a:buClr>
                <a:schemeClr val="accent4"/>
              </a:buClr>
              <a:buSzPts val="1800"/>
              <a:buNone/>
              <a:defRPr sz="1800">
                <a:solidFill>
                  <a:schemeClr val="accent4"/>
                </a:solidFill>
              </a:defRPr>
            </a:lvl2pPr>
            <a:lvl3pPr lvl="2" rtl="0" algn="ctr">
              <a:spcBef>
                <a:spcPts val="0"/>
              </a:spcBef>
              <a:spcAft>
                <a:spcPts val="0"/>
              </a:spcAft>
              <a:buClr>
                <a:schemeClr val="accent4"/>
              </a:buClr>
              <a:buSzPts val="1800"/>
              <a:buNone/>
              <a:defRPr sz="1800">
                <a:solidFill>
                  <a:schemeClr val="accent4"/>
                </a:solidFill>
              </a:defRPr>
            </a:lvl3pPr>
            <a:lvl4pPr lvl="3" rtl="0" algn="ctr">
              <a:spcBef>
                <a:spcPts val="0"/>
              </a:spcBef>
              <a:spcAft>
                <a:spcPts val="0"/>
              </a:spcAft>
              <a:buClr>
                <a:schemeClr val="accent4"/>
              </a:buClr>
              <a:buSzPts val="1800"/>
              <a:buNone/>
              <a:defRPr sz="1800">
                <a:solidFill>
                  <a:schemeClr val="accent4"/>
                </a:solidFill>
              </a:defRPr>
            </a:lvl4pPr>
            <a:lvl5pPr lvl="4" rtl="0" algn="ctr">
              <a:spcBef>
                <a:spcPts val="0"/>
              </a:spcBef>
              <a:spcAft>
                <a:spcPts val="0"/>
              </a:spcAft>
              <a:buClr>
                <a:schemeClr val="accent4"/>
              </a:buClr>
              <a:buSzPts val="1800"/>
              <a:buNone/>
              <a:defRPr sz="1800">
                <a:solidFill>
                  <a:schemeClr val="accent4"/>
                </a:solidFill>
              </a:defRPr>
            </a:lvl5pPr>
            <a:lvl6pPr lvl="5" rtl="0" algn="ctr">
              <a:spcBef>
                <a:spcPts val="0"/>
              </a:spcBef>
              <a:spcAft>
                <a:spcPts val="0"/>
              </a:spcAft>
              <a:buClr>
                <a:schemeClr val="accent4"/>
              </a:buClr>
              <a:buSzPts val="1800"/>
              <a:buNone/>
              <a:defRPr sz="1800">
                <a:solidFill>
                  <a:schemeClr val="accent4"/>
                </a:solidFill>
              </a:defRPr>
            </a:lvl6pPr>
            <a:lvl7pPr lvl="6" rtl="0" algn="ctr">
              <a:spcBef>
                <a:spcPts val="0"/>
              </a:spcBef>
              <a:spcAft>
                <a:spcPts val="0"/>
              </a:spcAft>
              <a:buClr>
                <a:schemeClr val="accent4"/>
              </a:buClr>
              <a:buSzPts val="1800"/>
              <a:buNone/>
              <a:defRPr sz="1800">
                <a:solidFill>
                  <a:schemeClr val="accent4"/>
                </a:solidFill>
              </a:defRPr>
            </a:lvl7pPr>
            <a:lvl8pPr lvl="7" rtl="0" algn="ctr">
              <a:spcBef>
                <a:spcPts val="0"/>
              </a:spcBef>
              <a:spcAft>
                <a:spcPts val="0"/>
              </a:spcAft>
              <a:buClr>
                <a:schemeClr val="accent4"/>
              </a:buClr>
              <a:buSzPts val="1800"/>
              <a:buNone/>
              <a:defRPr sz="1800">
                <a:solidFill>
                  <a:schemeClr val="accent4"/>
                </a:solidFill>
              </a:defRPr>
            </a:lvl8pPr>
            <a:lvl9pPr lvl="8" rtl="0" algn="ctr">
              <a:spcBef>
                <a:spcPts val="0"/>
              </a:spcBef>
              <a:spcAft>
                <a:spcPts val="0"/>
              </a:spcAft>
              <a:buClr>
                <a:schemeClr val="accent4"/>
              </a:buClr>
              <a:buSzPts val="1800"/>
              <a:buNone/>
              <a:defRPr sz="1800">
                <a:solidFill>
                  <a:schemeClr val="accent4"/>
                </a:solidFill>
              </a:defRPr>
            </a:lvl9pPr>
          </a:lstStyle>
          <a:p/>
        </p:txBody>
      </p:sp>
      <p:sp>
        <p:nvSpPr>
          <p:cNvPr id="66" name="Google Shape;66;p14"/>
          <p:cNvSpPr txBox="1"/>
          <p:nvPr>
            <p:ph idx="1" type="subTitle"/>
          </p:nvPr>
        </p:nvSpPr>
        <p:spPr>
          <a:xfrm>
            <a:off x="691525" y="3576194"/>
            <a:ext cx="2082900" cy="73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chemeClr val="accent4"/>
                </a:solidFill>
              </a:defRPr>
            </a:lvl1pPr>
            <a:lvl2pPr lvl="1" rtl="0" algn="ctr">
              <a:lnSpc>
                <a:spcPct val="100000"/>
              </a:lnSpc>
              <a:spcBef>
                <a:spcPts val="0"/>
              </a:spcBef>
              <a:spcAft>
                <a:spcPts val="0"/>
              </a:spcAft>
              <a:buClr>
                <a:schemeClr val="accent4"/>
              </a:buClr>
              <a:buSzPts val="2100"/>
              <a:buNone/>
              <a:defRPr sz="2100">
                <a:solidFill>
                  <a:schemeClr val="accent4"/>
                </a:solidFill>
              </a:defRPr>
            </a:lvl2pPr>
            <a:lvl3pPr lvl="2" rtl="0" algn="ctr">
              <a:lnSpc>
                <a:spcPct val="100000"/>
              </a:lnSpc>
              <a:spcBef>
                <a:spcPts val="0"/>
              </a:spcBef>
              <a:spcAft>
                <a:spcPts val="0"/>
              </a:spcAft>
              <a:buClr>
                <a:schemeClr val="accent4"/>
              </a:buClr>
              <a:buSzPts val="2100"/>
              <a:buNone/>
              <a:defRPr sz="2100">
                <a:solidFill>
                  <a:schemeClr val="accent4"/>
                </a:solidFill>
              </a:defRPr>
            </a:lvl3pPr>
            <a:lvl4pPr lvl="3" rtl="0" algn="ctr">
              <a:lnSpc>
                <a:spcPct val="100000"/>
              </a:lnSpc>
              <a:spcBef>
                <a:spcPts val="0"/>
              </a:spcBef>
              <a:spcAft>
                <a:spcPts val="0"/>
              </a:spcAft>
              <a:buClr>
                <a:schemeClr val="accent4"/>
              </a:buClr>
              <a:buSzPts val="2100"/>
              <a:buNone/>
              <a:defRPr sz="2100">
                <a:solidFill>
                  <a:schemeClr val="accent4"/>
                </a:solidFill>
              </a:defRPr>
            </a:lvl4pPr>
            <a:lvl5pPr lvl="4" rtl="0" algn="ctr">
              <a:lnSpc>
                <a:spcPct val="100000"/>
              </a:lnSpc>
              <a:spcBef>
                <a:spcPts val="0"/>
              </a:spcBef>
              <a:spcAft>
                <a:spcPts val="0"/>
              </a:spcAft>
              <a:buClr>
                <a:schemeClr val="accent4"/>
              </a:buClr>
              <a:buSzPts val="2100"/>
              <a:buNone/>
              <a:defRPr sz="2100">
                <a:solidFill>
                  <a:schemeClr val="accent4"/>
                </a:solidFill>
              </a:defRPr>
            </a:lvl5pPr>
            <a:lvl6pPr lvl="5" rtl="0" algn="ctr">
              <a:lnSpc>
                <a:spcPct val="100000"/>
              </a:lnSpc>
              <a:spcBef>
                <a:spcPts val="0"/>
              </a:spcBef>
              <a:spcAft>
                <a:spcPts val="0"/>
              </a:spcAft>
              <a:buClr>
                <a:schemeClr val="accent4"/>
              </a:buClr>
              <a:buSzPts val="2100"/>
              <a:buNone/>
              <a:defRPr sz="2100">
                <a:solidFill>
                  <a:schemeClr val="accent4"/>
                </a:solidFill>
              </a:defRPr>
            </a:lvl6pPr>
            <a:lvl7pPr lvl="6" rtl="0" algn="ctr">
              <a:lnSpc>
                <a:spcPct val="100000"/>
              </a:lnSpc>
              <a:spcBef>
                <a:spcPts val="0"/>
              </a:spcBef>
              <a:spcAft>
                <a:spcPts val="0"/>
              </a:spcAft>
              <a:buClr>
                <a:schemeClr val="accent4"/>
              </a:buClr>
              <a:buSzPts val="2100"/>
              <a:buNone/>
              <a:defRPr sz="2100">
                <a:solidFill>
                  <a:schemeClr val="accent4"/>
                </a:solidFill>
              </a:defRPr>
            </a:lvl7pPr>
            <a:lvl8pPr lvl="7" rtl="0" algn="ctr">
              <a:lnSpc>
                <a:spcPct val="100000"/>
              </a:lnSpc>
              <a:spcBef>
                <a:spcPts val="0"/>
              </a:spcBef>
              <a:spcAft>
                <a:spcPts val="0"/>
              </a:spcAft>
              <a:buClr>
                <a:schemeClr val="accent4"/>
              </a:buClr>
              <a:buSzPts val="2100"/>
              <a:buNone/>
              <a:defRPr sz="2100">
                <a:solidFill>
                  <a:schemeClr val="accent4"/>
                </a:solidFill>
              </a:defRPr>
            </a:lvl8pPr>
            <a:lvl9pPr lvl="8" rtl="0" algn="ctr">
              <a:lnSpc>
                <a:spcPct val="100000"/>
              </a:lnSpc>
              <a:spcBef>
                <a:spcPts val="0"/>
              </a:spcBef>
              <a:spcAft>
                <a:spcPts val="0"/>
              </a:spcAft>
              <a:buClr>
                <a:schemeClr val="accent4"/>
              </a:buClr>
              <a:buSzPts val="2100"/>
              <a:buNone/>
              <a:defRPr sz="2100">
                <a:solidFill>
                  <a:schemeClr val="accent4"/>
                </a:solidFill>
              </a:defRPr>
            </a:lvl9pPr>
          </a:lstStyle>
          <a:p/>
        </p:txBody>
      </p:sp>
      <p:sp>
        <p:nvSpPr>
          <p:cNvPr id="67" name="Google Shape;67;p14"/>
          <p:cNvSpPr txBox="1"/>
          <p:nvPr>
            <p:ph idx="2" type="title"/>
          </p:nvPr>
        </p:nvSpPr>
        <p:spPr>
          <a:xfrm>
            <a:off x="3530550" y="3155725"/>
            <a:ext cx="2082900" cy="43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4"/>
              </a:buClr>
              <a:buSzPts val="1800"/>
              <a:buNone/>
              <a:defRPr sz="1800">
                <a:solidFill>
                  <a:schemeClr val="accent4"/>
                </a:solidFill>
              </a:defRPr>
            </a:lvl1pPr>
            <a:lvl2pPr lvl="1" rtl="0" algn="ctr">
              <a:spcBef>
                <a:spcPts val="0"/>
              </a:spcBef>
              <a:spcAft>
                <a:spcPts val="0"/>
              </a:spcAft>
              <a:buClr>
                <a:schemeClr val="accent4"/>
              </a:buClr>
              <a:buSzPts val="1800"/>
              <a:buNone/>
              <a:defRPr sz="1800">
                <a:solidFill>
                  <a:schemeClr val="accent4"/>
                </a:solidFill>
              </a:defRPr>
            </a:lvl2pPr>
            <a:lvl3pPr lvl="2" rtl="0" algn="ctr">
              <a:spcBef>
                <a:spcPts val="0"/>
              </a:spcBef>
              <a:spcAft>
                <a:spcPts val="0"/>
              </a:spcAft>
              <a:buClr>
                <a:schemeClr val="accent4"/>
              </a:buClr>
              <a:buSzPts val="1800"/>
              <a:buNone/>
              <a:defRPr sz="1800">
                <a:solidFill>
                  <a:schemeClr val="accent4"/>
                </a:solidFill>
              </a:defRPr>
            </a:lvl3pPr>
            <a:lvl4pPr lvl="3" rtl="0" algn="ctr">
              <a:spcBef>
                <a:spcPts val="0"/>
              </a:spcBef>
              <a:spcAft>
                <a:spcPts val="0"/>
              </a:spcAft>
              <a:buClr>
                <a:schemeClr val="accent4"/>
              </a:buClr>
              <a:buSzPts val="1800"/>
              <a:buNone/>
              <a:defRPr sz="1800">
                <a:solidFill>
                  <a:schemeClr val="accent4"/>
                </a:solidFill>
              </a:defRPr>
            </a:lvl4pPr>
            <a:lvl5pPr lvl="4" rtl="0" algn="ctr">
              <a:spcBef>
                <a:spcPts val="0"/>
              </a:spcBef>
              <a:spcAft>
                <a:spcPts val="0"/>
              </a:spcAft>
              <a:buClr>
                <a:schemeClr val="accent4"/>
              </a:buClr>
              <a:buSzPts val="1800"/>
              <a:buNone/>
              <a:defRPr sz="1800">
                <a:solidFill>
                  <a:schemeClr val="accent4"/>
                </a:solidFill>
              </a:defRPr>
            </a:lvl5pPr>
            <a:lvl6pPr lvl="5" rtl="0" algn="ctr">
              <a:spcBef>
                <a:spcPts val="0"/>
              </a:spcBef>
              <a:spcAft>
                <a:spcPts val="0"/>
              </a:spcAft>
              <a:buClr>
                <a:schemeClr val="accent4"/>
              </a:buClr>
              <a:buSzPts val="1800"/>
              <a:buNone/>
              <a:defRPr sz="1800">
                <a:solidFill>
                  <a:schemeClr val="accent4"/>
                </a:solidFill>
              </a:defRPr>
            </a:lvl6pPr>
            <a:lvl7pPr lvl="6" rtl="0" algn="ctr">
              <a:spcBef>
                <a:spcPts val="0"/>
              </a:spcBef>
              <a:spcAft>
                <a:spcPts val="0"/>
              </a:spcAft>
              <a:buClr>
                <a:schemeClr val="accent4"/>
              </a:buClr>
              <a:buSzPts val="1800"/>
              <a:buNone/>
              <a:defRPr sz="1800">
                <a:solidFill>
                  <a:schemeClr val="accent4"/>
                </a:solidFill>
              </a:defRPr>
            </a:lvl7pPr>
            <a:lvl8pPr lvl="7" rtl="0" algn="ctr">
              <a:spcBef>
                <a:spcPts val="0"/>
              </a:spcBef>
              <a:spcAft>
                <a:spcPts val="0"/>
              </a:spcAft>
              <a:buClr>
                <a:schemeClr val="accent4"/>
              </a:buClr>
              <a:buSzPts val="1800"/>
              <a:buNone/>
              <a:defRPr sz="1800">
                <a:solidFill>
                  <a:schemeClr val="accent4"/>
                </a:solidFill>
              </a:defRPr>
            </a:lvl8pPr>
            <a:lvl9pPr lvl="8" rtl="0" algn="ctr">
              <a:spcBef>
                <a:spcPts val="0"/>
              </a:spcBef>
              <a:spcAft>
                <a:spcPts val="0"/>
              </a:spcAft>
              <a:buClr>
                <a:schemeClr val="accent4"/>
              </a:buClr>
              <a:buSzPts val="1800"/>
              <a:buNone/>
              <a:defRPr sz="1800">
                <a:solidFill>
                  <a:schemeClr val="accent4"/>
                </a:solidFill>
              </a:defRPr>
            </a:lvl9pPr>
          </a:lstStyle>
          <a:p/>
        </p:txBody>
      </p:sp>
      <p:sp>
        <p:nvSpPr>
          <p:cNvPr id="68" name="Google Shape;68;p14"/>
          <p:cNvSpPr txBox="1"/>
          <p:nvPr>
            <p:ph idx="3" type="subTitle"/>
          </p:nvPr>
        </p:nvSpPr>
        <p:spPr>
          <a:xfrm>
            <a:off x="3530550" y="3576194"/>
            <a:ext cx="2082900" cy="73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chemeClr val="accent4"/>
                </a:solidFill>
              </a:defRPr>
            </a:lvl1pPr>
            <a:lvl2pPr lvl="1" rtl="0" algn="ctr">
              <a:lnSpc>
                <a:spcPct val="100000"/>
              </a:lnSpc>
              <a:spcBef>
                <a:spcPts val="0"/>
              </a:spcBef>
              <a:spcAft>
                <a:spcPts val="0"/>
              </a:spcAft>
              <a:buClr>
                <a:schemeClr val="accent4"/>
              </a:buClr>
              <a:buSzPts val="2100"/>
              <a:buNone/>
              <a:defRPr sz="2100">
                <a:solidFill>
                  <a:schemeClr val="accent4"/>
                </a:solidFill>
              </a:defRPr>
            </a:lvl2pPr>
            <a:lvl3pPr lvl="2" rtl="0" algn="ctr">
              <a:lnSpc>
                <a:spcPct val="100000"/>
              </a:lnSpc>
              <a:spcBef>
                <a:spcPts val="0"/>
              </a:spcBef>
              <a:spcAft>
                <a:spcPts val="0"/>
              </a:spcAft>
              <a:buClr>
                <a:schemeClr val="accent4"/>
              </a:buClr>
              <a:buSzPts val="2100"/>
              <a:buNone/>
              <a:defRPr sz="2100">
                <a:solidFill>
                  <a:schemeClr val="accent4"/>
                </a:solidFill>
              </a:defRPr>
            </a:lvl3pPr>
            <a:lvl4pPr lvl="3" rtl="0" algn="ctr">
              <a:lnSpc>
                <a:spcPct val="100000"/>
              </a:lnSpc>
              <a:spcBef>
                <a:spcPts val="0"/>
              </a:spcBef>
              <a:spcAft>
                <a:spcPts val="0"/>
              </a:spcAft>
              <a:buClr>
                <a:schemeClr val="accent4"/>
              </a:buClr>
              <a:buSzPts val="2100"/>
              <a:buNone/>
              <a:defRPr sz="2100">
                <a:solidFill>
                  <a:schemeClr val="accent4"/>
                </a:solidFill>
              </a:defRPr>
            </a:lvl4pPr>
            <a:lvl5pPr lvl="4" rtl="0" algn="ctr">
              <a:lnSpc>
                <a:spcPct val="100000"/>
              </a:lnSpc>
              <a:spcBef>
                <a:spcPts val="0"/>
              </a:spcBef>
              <a:spcAft>
                <a:spcPts val="0"/>
              </a:spcAft>
              <a:buClr>
                <a:schemeClr val="accent4"/>
              </a:buClr>
              <a:buSzPts val="2100"/>
              <a:buNone/>
              <a:defRPr sz="2100">
                <a:solidFill>
                  <a:schemeClr val="accent4"/>
                </a:solidFill>
              </a:defRPr>
            </a:lvl5pPr>
            <a:lvl6pPr lvl="5" rtl="0" algn="ctr">
              <a:lnSpc>
                <a:spcPct val="100000"/>
              </a:lnSpc>
              <a:spcBef>
                <a:spcPts val="0"/>
              </a:spcBef>
              <a:spcAft>
                <a:spcPts val="0"/>
              </a:spcAft>
              <a:buClr>
                <a:schemeClr val="accent4"/>
              </a:buClr>
              <a:buSzPts val="2100"/>
              <a:buNone/>
              <a:defRPr sz="2100">
                <a:solidFill>
                  <a:schemeClr val="accent4"/>
                </a:solidFill>
              </a:defRPr>
            </a:lvl6pPr>
            <a:lvl7pPr lvl="6" rtl="0" algn="ctr">
              <a:lnSpc>
                <a:spcPct val="100000"/>
              </a:lnSpc>
              <a:spcBef>
                <a:spcPts val="0"/>
              </a:spcBef>
              <a:spcAft>
                <a:spcPts val="0"/>
              </a:spcAft>
              <a:buClr>
                <a:schemeClr val="accent4"/>
              </a:buClr>
              <a:buSzPts val="2100"/>
              <a:buNone/>
              <a:defRPr sz="2100">
                <a:solidFill>
                  <a:schemeClr val="accent4"/>
                </a:solidFill>
              </a:defRPr>
            </a:lvl7pPr>
            <a:lvl8pPr lvl="7" rtl="0" algn="ctr">
              <a:lnSpc>
                <a:spcPct val="100000"/>
              </a:lnSpc>
              <a:spcBef>
                <a:spcPts val="0"/>
              </a:spcBef>
              <a:spcAft>
                <a:spcPts val="0"/>
              </a:spcAft>
              <a:buClr>
                <a:schemeClr val="accent4"/>
              </a:buClr>
              <a:buSzPts val="2100"/>
              <a:buNone/>
              <a:defRPr sz="2100">
                <a:solidFill>
                  <a:schemeClr val="accent4"/>
                </a:solidFill>
              </a:defRPr>
            </a:lvl8pPr>
            <a:lvl9pPr lvl="8" rtl="0" algn="ctr">
              <a:lnSpc>
                <a:spcPct val="100000"/>
              </a:lnSpc>
              <a:spcBef>
                <a:spcPts val="0"/>
              </a:spcBef>
              <a:spcAft>
                <a:spcPts val="0"/>
              </a:spcAft>
              <a:buClr>
                <a:schemeClr val="accent4"/>
              </a:buClr>
              <a:buSzPts val="2100"/>
              <a:buNone/>
              <a:defRPr sz="2100">
                <a:solidFill>
                  <a:schemeClr val="accent4"/>
                </a:solidFill>
              </a:defRPr>
            </a:lvl9pPr>
          </a:lstStyle>
          <a:p/>
        </p:txBody>
      </p:sp>
      <p:sp>
        <p:nvSpPr>
          <p:cNvPr id="69" name="Google Shape;69;p14"/>
          <p:cNvSpPr txBox="1"/>
          <p:nvPr>
            <p:ph idx="4" type="title"/>
          </p:nvPr>
        </p:nvSpPr>
        <p:spPr>
          <a:xfrm>
            <a:off x="6369575" y="3155725"/>
            <a:ext cx="2082900" cy="43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4"/>
              </a:buClr>
              <a:buSzPts val="1800"/>
              <a:buNone/>
              <a:defRPr sz="1800">
                <a:solidFill>
                  <a:schemeClr val="accent4"/>
                </a:solidFill>
              </a:defRPr>
            </a:lvl1pPr>
            <a:lvl2pPr lvl="1" rtl="0" algn="ctr">
              <a:spcBef>
                <a:spcPts val="0"/>
              </a:spcBef>
              <a:spcAft>
                <a:spcPts val="0"/>
              </a:spcAft>
              <a:buClr>
                <a:schemeClr val="accent4"/>
              </a:buClr>
              <a:buSzPts val="1800"/>
              <a:buNone/>
              <a:defRPr sz="1800">
                <a:solidFill>
                  <a:schemeClr val="accent4"/>
                </a:solidFill>
              </a:defRPr>
            </a:lvl2pPr>
            <a:lvl3pPr lvl="2" rtl="0" algn="ctr">
              <a:spcBef>
                <a:spcPts val="0"/>
              </a:spcBef>
              <a:spcAft>
                <a:spcPts val="0"/>
              </a:spcAft>
              <a:buClr>
                <a:schemeClr val="accent4"/>
              </a:buClr>
              <a:buSzPts val="1800"/>
              <a:buNone/>
              <a:defRPr sz="1800">
                <a:solidFill>
                  <a:schemeClr val="accent4"/>
                </a:solidFill>
              </a:defRPr>
            </a:lvl3pPr>
            <a:lvl4pPr lvl="3" rtl="0" algn="ctr">
              <a:spcBef>
                <a:spcPts val="0"/>
              </a:spcBef>
              <a:spcAft>
                <a:spcPts val="0"/>
              </a:spcAft>
              <a:buClr>
                <a:schemeClr val="accent4"/>
              </a:buClr>
              <a:buSzPts val="1800"/>
              <a:buNone/>
              <a:defRPr sz="1800">
                <a:solidFill>
                  <a:schemeClr val="accent4"/>
                </a:solidFill>
              </a:defRPr>
            </a:lvl4pPr>
            <a:lvl5pPr lvl="4" rtl="0" algn="ctr">
              <a:spcBef>
                <a:spcPts val="0"/>
              </a:spcBef>
              <a:spcAft>
                <a:spcPts val="0"/>
              </a:spcAft>
              <a:buClr>
                <a:schemeClr val="accent4"/>
              </a:buClr>
              <a:buSzPts val="1800"/>
              <a:buNone/>
              <a:defRPr sz="1800">
                <a:solidFill>
                  <a:schemeClr val="accent4"/>
                </a:solidFill>
              </a:defRPr>
            </a:lvl5pPr>
            <a:lvl6pPr lvl="5" rtl="0" algn="ctr">
              <a:spcBef>
                <a:spcPts val="0"/>
              </a:spcBef>
              <a:spcAft>
                <a:spcPts val="0"/>
              </a:spcAft>
              <a:buClr>
                <a:schemeClr val="accent4"/>
              </a:buClr>
              <a:buSzPts val="1800"/>
              <a:buNone/>
              <a:defRPr sz="1800">
                <a:solidFill>
                  <a:schemeClr val="accent4"/>
                </a:solidFill>
              </a:defRPr>
            </a:lvl6pPr>
            <a:lvl7pPr lvl="6" rtl="0" algn="ctr">
              <a:spcBef>
                <a:spcPts val="0"/>
              </a:spcBef>
              <a:spcAft>
                <a:spcPts val="0"/>
              </a:spcAft>
              <a:buClr>
                <a:schemeClr val="accent4"/>
              </a:buClr>
              <a:buSzPts val="1800"/>
              <a:buNone/>
              <a:defRPr sz="1800">
                <a:solidFill>
                  <a:schemeClr val="accent4"/>
                </a:solidFill>
              </a:defRPr>
            </a:lvl7pPr>
            <a:lvl8pPr lvl="7" rtl="0" algn="ctr">
              <a:spcBef>
                <a:spcPts val="0"/>
              </a:spcBef>
              <a:spcAft>
                <a:spcPts val="0"/>
              </a:spcAft>
              <a:buClr>
                <a:schemeClr val="accent4"/>
              </a:buClr>
              <a:buSzPts val="1800"/>
              <a:buNone/>
              <a:defRPr sz="1800">
                <a:solidFill>
                  <a:schemeClr val="accent4"/>
                </a:solidFill>
              </a:defRPr>
            </a:lvl8pPr>
            <a:lvl9pPr lvl="8" rtl="0" algn="ctr">
              <a:spcBef>
                <a:spcPts val="0"/>
              </a:spcBef>
              <a:spcAft>
                <a:spcPts val="0"/>
              </a:spcAft>
              <a:buClr>
                <a:schemeClr val="accent4"/>
              </a:buClr>
              <a:buSzPts val="1800"/>
              <a:buNone/>
              <a:defRPr sz="1800">
                <a:solidFill>
                  <a:schemeClr val="accent4"/>
                </a:solidFill>
              </a:defRPr>
            </a:lvl9pPr>
          </a:lstStyle>
          <a:p/>
        </p:txBody>
      </p:sp>
      <p:sp>
        <p:nvSpPr>
          <p:cNvPr id="70" name="Google Shape;70;p14"/>
          <p:cNvSpPr txBox="1"/>
          <p:nvPr>
            <p:ph idx="5" type="subTitle"/>
          </p:nvPr>
        </p:nvSpPr>
        <p:spPr>
          <a:xfrm>
            <a:off x="6369575" y="3576194"/>
            <a:ext cx="2082900" cy="73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chemeClr val="accent4"/>
                </a:solidFill>
              </a:defRPr>
            </a:lvl1pPr>
            <a:lvl2pPr lvl="1" rtl="0" algn="ctr">
              <a:lnSpc>
                <a:spcPct val="100000"/>
              </a:lnSpc>
              <a:spcBef>
                <a:spcPts val="0"/>
              </a:spcBef>
              <a:spcAft>
                <a:spcPts val="0"/>
              </a:spcAft>
              <a:buClr>
                <a:schemeClr val="accent4"/>
              </a:buClr>
              <a:buSzPts val="2100"/>
              <a:buNone/>
              <a:defRPr sz="2100">
                <a:solidFill>
                  <a:schemeClr val="accent4"/>
                </a:solidFill>
              </a:defRPr>
            </a:lvl2pPr>
            <a:lvl3pPr lvl="2" rtl="0" algn="ctr">
              <a:lnSpc>
                <a:spcPct val="100000"/>
              </a:lnSpc>
              <a:spcBef>
                <a:spcPts val="0"/>
              </a:spcBef>
              <a:spcAft>
                <a:spcPts val="0"/>
              </a:spcAft>
              <a:buClr>
                <a:schemeClr val="accent4"/>
              </a:buClr>
              <a:buSzPts val="2100"/>
              <a:buNone/>
              <a:defRPr sz="2100">
                <a:solidFill>
                  <a:schemeClr val="accent4"/>
                </a:solidFill>
              </a:defRPr>
            </a:lvl3pPr>
            <a:lvl4pPr lvl="3" rtl="0" algn="ctr">
              <a:lnSpc>
                <a:spcPct val="100000"/>
              </a:lnSpc>
              <a:spcBef>
                <a:spcPts val="0"/>
              </a:spcBef>
              <a:spcAft>
                <a:spcPts val="0"/>
              </a:spcAft>
              <a:buClr>
                <a:schemeClr val="accent4"/>
              </a:buClr>
              <a:buSzPts val="2100"/>
              <a:buNone/>
              <a:defRPr sz="2100">
                <a:solidFill>
                  <a:schemeClr val="accent4"/>
                </a:solidFill>
              </a:defRPr>
            </a:lvl4pPr>
            <a:lvl5pPr lvl="4" rtl="0" algn="ctr">
              <a:lnSpc>
                <a:spcPct val="100000"/>
              </a:lnSpc>
              <a:spcBef>
                <a:spcPts val="0"/>
              </a:spcBef>
              <a:spcAft>
                <a:spcPts val="0"/>
              </a:spcAft>
              <a:buClr>
                <a:schemeClr val="accent4"/>
              </a:buClr>
              <a:buSzPts val="2100"/>
              <a:buNone/>
              <a:defRPr sz="2100">
                <a:solidFill>
                  <a:schemeClr val="accent4"/>
                </a:solidFill>
              </a:defRPr>
            </a:lvl5pPr>
            <a:lvl6pPr lvl="5" rtl="0" algn="ctr">
              <a:lnSpc>
                <a:spcPct val="100000"/>
              </a:lnSpc>
              <a:spcBef>
                <a:spcPts val="0"/>
              </a:spcBef>
              <a:spcAft>
                <a:spcPts val="0"/>
              </a:spcAft>
              <a:buClr>
                <a:schemeClr val="accent4"/>
              </a:buClr>
              <a:buSzPts val="2100"/>
              <a:buNone/>
              <a:defRPr sz="2100">
                <a:solidFill>
                  <a:schemeClr val="accent4"/>
                </a:solidFill>
              </a:defRPr>
            </a:lvl6pPr>
            <a:lvl7pPr lvl="6" rtl="0" algn="ctr">
              <a:lnSpc>
                <a:spcPct val="100000"/>
              </a:lnSpc>
              <a:spcBef>
                <a:spcPts val="0"/>
              </a:spcBef>
              <a:spcAft>
                <a:spcPts val="0"/>
              </a:spcAft>
              <a:buClr>
                <a:schemeClr val="accent4"/>
              </a:buClr>
              <a:buSzPts val="2100"/>
              <a:buNone/>
              <a:defRPr sz="2100">
                <a:solidFill>
                  <a:schemeClr val="accent4"/>
                </a:solidFill>
              </a:defRPr>
            </a:lvl7pPr>
            <a:lvl8pPr lvl="7" rtl="0" algn="ctr">
              <a:lnSpc>
                <a:spcPct val="100000"/>
              </a:lnSpc>
              <a:spcBef>
                <a:spcPts val="0"/>
              </a:spcBef>
              <a:spcAft>
                <a:spcPts val="0"/>
              </a:spcAft>
              <a:buClr>
                <a:schemeClr val="accent4"/>
              </a:buClr>
              <a:buSzPts val="2100"/>
              <a:buNone/>
              <a:defRPr sz="2100">
                <a:solidFill>
                  <a:schemeClr val="accent4"/>
                </a:solidFill>
              </a:defRPr>
            </a:lvl8pPr>
            <a:lvl9pPr lvl="8" rtl="0" algn="ctr">
              <a:lnSpc>
                <a:spcPct val="100000"/>
              </a:lnSpc>
              <a:spcBef>
                <a:spcPts val="0"/>
              </a:spcBef>
              <a:spcAft>
                <a:spcPts val="0"/>
              </a:spcAft>
              <a:buClr>
                <a:schemeClr val="accent4"/>
              </a:buClr>
              <a:buSzPts val="2100"/>
              <a:buNone/>
              <a:defRPr sz="2100">
                <a:solidFill>
                  <a:schemeClr val="accent4"/>
                </a:solidFill>
              </a:defRPr>
            </a:lvl9pPr>
          </a:lstStyle>
          <a:p/>
        </p:txBody>
      </p:sp>
      <p:sp>
        <p:nvSpPr>
          <p:cNvPr id="71" name="Google Shape;71;p14"/>
          <p:cNvSpPr txBox="1"/>
          <p:nvPr>
            <p:ph idx="6" type="title"/>
          </p:nvPr>
        </p:nvSpPr>
        <p:spPr>
          <a:xfrm>
            <a:off x="1951650" y="317557"/>
            <a:ext cx="524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4"/>
              </a:buClr>
              <a:buSzPts val="2800"/>
              <a:buNone/>
              <a:defRPr>
                <a:solidFill>
                  <a:schemeClr val="accent4"/>
                </a:solidFill>
              </a:defRPr>
            </a:lvl1pPr>
            <a:lvl2pPr lvl="1" rtl="0">
              <a:spcBef>
                <a:spcPts val="0"/>
              </a:spcBef>
              <a:spcAft>
                <a:spcPts val="0"/>
              </a:spcAft>
              <a:buClr>
                <a:schemeClr val="accent4"/>
              </a:buClr>
              <a:buSzPts val="2800"/>
              <a:buNone/>
              <a:defRPr>
                <a:solidFill>
                  <a:schemeClr val="accent4"/>
                </a:solidFill>
              </a:defRPr>
            </a:lvl2pPr>
            <a:lvl3pPr lvl="2" rtl="0">
              <a:spcBef>
                <a:spcPts val="0"/>
              </a:spcBef>
              <a:spcAft>
                <a:spcPts val="0"/>
              </a:spcAft>
              <a:buClr>
                <a:schemeClr val="accent4"/>
              </a:buClr>
              <a:buSzPts val="2800"/>
              <a:buNone/>
              <a:defRPr>
                <a:solidFill>
                  <a:schemeClr val="accent4"/>
                </a:solidFill>
              </a:defRPr>
            </a:lvl3pPr>
            <a:lvl4pPr lvl="3" rtl="0">
              <a:spcBef>
                <a:spcPts val="0"/>
              </a:spcBef>
              <a:spcAft>
                <a:spcPts val="0"/>
              </a:spcAft>
              <a:buClr>
                <a:schemeClr val="accent4"/>
              </a:buClr>
              <a:buSzPts val="2800"/>
              <a:buNone/>
              <a:defRPr>
                <a:solidFill>
                  <a:schemeClr val="accent4"/>
                </a:solidFill>
              </a:defRPr>
            </a:lvl4pPr>
            <a:lvl5pPr lvl="4" rtl="0">
              <a:spcBef>
                <a:spcPts val="0"/>
              </a:spcBef>
              <a:spcAft>
                <a:spcPts val="0"/>
              </a:spcAft>
              <a:buClr>
                <a:schemeClr val="accent4"/>
              </a:buClr>
              <a:buSzPts val="2800"/>
              <a:buNone/>
              <a:defRPr>
                <a:solidFill>
                  <a:schemeClr val="accent4"/>
                </a:solidFill>
              </a:defRPr>
            </a:lvl5pPr>
            <a:lvl6pPr lvl="5" rtl="0">
              <a:spcBef>
                <a:spcPts val="0"/>
              </a:spcBef>
              <a:spcAft>
                <a:spcPts val="0"/>
              </a:spcAft>
              <a:buClr>
                <a:schemeClr val="accent4"/>
              </a:buClr>
              <a:buSzPts val="2800"/>
              <a:buNone/>
              <a:defRPr>
                <a:solidFill>
                  <a:schemeClr val="accent4"/>
                </a:solidFill>
              </a:defRPr>
            </a:lvl6pPr>
            <a:lvl7pPr lvl="6" rtl="0">
              <a:spcBef>
                <a:spcPts val="0"/>
              </a:spcBef>
              <a:spcAft>
                <a:spcPts val="0"/>
              </a:spcAft>
              <a:buClr>
                <a:schemeClr val="accent4"/>
              </a:buClr>
              <a:buSzPts val="2800"/>
              <a:buNone/>
              <a:defRPr>
                <a:solidFill>
                  <a:schemeClr val="accent4"/>
                </a:solidFill>
              </a:defRPr>
            </a:lvl7pPr>
            <a:lvl8pPr lvl="7" rtl="0">
              <a:spcBef>
                <a:spcPts val="0"/>
              </a:spcBef>
              <a:spcAft>
                <a:spcPts val="0"/>
              </a:spcAft>
              <a:buClr>
                <a:schemeClr val="accent4"/>
              </a:buClr>
              <a:buSzPts val="2800"/>
              <a:buNone/>
              <a:defRPr>
                <a:solidFill>
                  <a:schemeClr val="accent4"/>
                </a:solidFill>
              </a:defRPr>
            </a:lvl8pPr>
            <a:lvl9pPr lvl="8" rtl="0">
              <a:spcBef>
                <a:spcPts val="0"/>
              </a:spcBef>
              <a:spcAft>
                <a:spcPts val="0"/>
              </a:spcAft>
              <a:buClr>
                <a:schemeClr val="accent4"/>
              </a:buClr>
              <a:buSzPts val="2800"/>
              <a:buNone/>
              <a:defRPr>
                <a:solidFill>
                  <a:schemeClr val="accent4"/>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TITLE_ONLY_1">
    <p:bg>
      <p:bgPr>
        <a:solidFill>
          <a:schemeClr val="accent3"/>
        </a:solidFill>
      </p:bgPr>
    </p:bg>
    <p:spTree>
      <p:nvGrpSpPr>
        <p:cNvPr id="72" name="Shape 72"/>
        <p:cNvGrpSpPr/>
        <p:nvPr/>
      </p:nvGrpSpPr>
      <p:grpSpPr>
        <a:xfrm>
          <a:off x="0" y="0"/>
          <a:ext cx="0" cy="0"/>
          <a:chOff x="0" y="0"/>
          <a:chExt cx="0" cy="0"/>
        </a:xfrm>
      </p:grpSpPr>
      <p:sp>
        <p:nvSpPr>
          <p:cNvPr id="73" name="Google Shape;73;p15"/>
          <p:cNvSpPr txBox="1"/>
          <p:nvPr>
            <p:ph type="title"/>
          </p:nvPr>
        </p:nvSpPr>
        <p:spPr>
          <a:xfrm>
            <a:off x="1951650" y="317557"/>
            <a:ext cx="524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1">
  <p:cSld name="TITLE_ONLY_2">
    <p:spTree>
      <p:nvGrpSpPr>
        <p:cNvPr id="74" name="Shape 74"/>
        <p:cNvGrpSpPr/>
        <p:nvPr/>
      </p:nvGrpSpPr>
      <p:grpSpPr>
        <a:xfrm>
          <a:off x="0" y="0"/>
          <a:ext cx="0" cy="0"/>
          <a:chOff x="0" y="0"/>
          <a:chExt cx="0" cy="0"/>
        </a:xfrm>
      </p:grpSpPr>
      <p:sp>
        <p:nvSpPr>
          <p:cNvPr id="75" name="Google Shape;75;p16"/>
          <p:cNvSpPr txBox="1"/>
          <p:nvPr>
            <p:ph type="title"/>
          </p:nvPr>
        </p:nvSpPr>
        <p:spPr>
          <a:xfrm>
            <a:off x="1951650" y="317557"/>
            <a:ext cx="524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6" name="Google Shape;76;p16"/>
          <p:cNvSpPr/>
          <p:nvPr/>
        </p:nvSpPr>
        <p:spPr>
          <a:xfrm flipH="1">
            <a:off x="4" y="6"/>
            <a:ext cx="2319625" cy="2292057"/>
          </a:xfrm>
          <a:custGeom>
            <a:rect b="b" l="l" r="r" t="t"/>
            <a:pathLst>
              <a:path extrusionOk="0" h="61441" w="62180">
                <a:moveTo>
                  <a:pt x="1" y="0"/>
                </a:moveTo>
                <a:cubicBezTo>
                  <a:pt x="3843" y="8483"/>
                  <a:pt x="12381" y="17218"/>
                  <a:pt x="21823" y="20317"/>
                </a:cubicBezTo>
                <a:cubicBezTo>
                  <a:pt x="24946" y="21342"/>
                  <a:pt x="27882" y="21656"/>
                  <a:pt x="30616" y="21656"/>
                </a:cubicBezTo>
                <a:cubicBezTo>
                  <a:pt x="34940" y="21656"/>
                  <a:pt x="38759" y="20870"/>
                  <a:pt x="42013" y="20870"/>
                </a:cubicBezTo>
                <a:cubicBezTo>
                  <a:pt x="44689" y="20870"/>
                  <a:pt x="46984" y="21401"/>
                  <a:pt x="48864" y="23337"/>
                </a:cubicBezTo>
                <a:cubicBezTo>
                  <a:pt x="55041" y="29693"/>
                  <a:pt x="46293" y="40450"/>
                  <a:pt x="50923" y="50654"/>
                </a:cubicBezTo>
                <a:cubicBezTo>
                  <a:pt x="52882" y="54969"/>
                  <a:pt x="56991" y="58649"/>
                  <a:pt x="62180" y="61441"/>
                </a:cubicBezTo>
                <a:lnTo>
                  <a:pt x="6218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TITLE_ONLY_2_1">
    <p:spTree>
      <p:nvGrpSpPr>
        <p:cNvPr id="77" name="Shape 77"/>
        <p:cNvGrpSpPr/>
        <p:nvPr/>
      </p:nvGrpSpPr>
      <p:grpSpPr>
        <a:xfrm>
          <a:off x="0" y="0"/>
          <a:ext cx="0" cy="0"/>
          <a:chOff x="0" y="0"/>
          <a:chExt cx="0" cy="0"/>
        </a:xfrm>
      </p:grpSpPr>
      <p:sp>
        <p:nvSpPr>
          <p:cNvPr id="78" name="Google Shape;78;p17"/>
          <p:cNvSpPr txBox="1"/>
          <p:nvPr>
            <p:ph type="title"/>
          </p:nvPr>
        </p:nvSpPr>
        <p:spPr>
          <a:xfrm>
            <a:off x="1951650" y="317557"/>
            <a:ext cx="524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
  <p:cSld name="TITLE_AND_BODY_1_1_1">
    <p:bg>
      <p:bgPr>
        <a:solidFill>
          <a:srgbClr val="F3F3F3">
            <a:alpha val="16860"/>
          </a:srgbClr>
        </a:solidFill>
      </p:bgPr>
    </p:bg>
    <p:spTree>
      <p:nvGrpSpPr>
        <p:cNvPr id="79" name="Shape 79"/>
        <p:cNvGrpSpPr/>
        <p:nvPr/>
      </p:nvGrpSpPr>
      <p:grpSpPr>
        <a:xfrm>
          <a:off x="0" y="0"/>
          <a:ext cx="0" cy="0"/>
          <a:chOff x="0" y="0"/>
          <a:chExt cx="0" cy="0"/>
        </a:xfrm>
      </p:grpSpPr>
      <p:sp>
        <p:nvSpPr>
          <p:cNvPr id="80" name="Google Shape;80;p18"/>
          <p:cNvSpPr txBox="1"/>
          <p:nvPr>
            <p:ph type="title"/>
          </p:nvPr>
        </p:nvSpPr>
        <p:spPr>
          <a:xfrm>
            <a:off x="1490930" y="3155725"/>
            <a:ext cx="2406300" cy="43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1" name="Google Shape;81;p18"/>
          <p:cNvSpPr/>
          <p:nvPr/>
        </p:nvSpPr>
        <p:spPr>
          <a:xfrm flipH="1">
            <a:off x="-670856" y="1498750"/>
            <a:ext cx="12015405" cy="3644728"/>
          </a:xfrm>
          <a:custGeom>
            <a:rect b="b" l="l" r="r" t="t"/>
            <a:pathLst>
              <a:path extrusionOk="0" h="29946" w="69364">
                <a:moveTo>
                  <a:pt x="4950" y="0"/>
                </a:moveTo>
                <a:cubicBezTo>
                  <a:pt x="3797" y="0"/>
                  <a:pt x="0" y="190"/>
                  <a:pt x="0" y="1408"/>
                </a:cubicBezTo>
                <a:lnTo>
                  <a:pt x="0" y="29945"/>
                </a:lnTo>
                <a:lnTo>
                  <a:pt x="69364" y="29945"/>
                </a:lnTo>
                <a:lnTo>
                  <a:pt x="69277" y="16817"/>
                </a:lnTo>
                <a:cubicBezTo>
                  <a:pt x="64458" y="20774"/>
                  <a:pt x="58402" y="23432"/>
                  <a:pt x="52177" y="23432"/>
                </a:cubicBezTo>
                <a:cubicBezTo>
                  <a:pt x="52029" y="23432"/>
                  <a:pt x="51881" y="23430"/>
                  <a:pt x="51733" y="23427"/>
                </a:cubicBezTo>
                <a:cubicBezTo>
                  <a:pt x="45352" y="23297"/>
                  <a:pt x="38910" y="20066"/>
                  <a:pt x="35719" y="14540"/>
                </a:cubicBezTo>
                <a:cubicBezTo>
                  <a:pt x="34511" y="12448"/>
                  <a:pt x="33784" y="10109"/>
                  <a:pt x="32620" y="7993"/>
                </a:cubicBezTo>
                <a:cubicBezTo>
                  <a:pt x="31126" y="5275"/>
                  <a:pt x="28679" y="3208"/>
                  <a:pt x="25600" y="3208"/>
                </a:cubicBezTo>
                <a:cubicBezTo>
                  <a:pt x="25200" y="3208"/>
                  <a:pt x="24790" y="3243"/>
                  <a:pt x="24369" y="3316"/>
                </a:cubicBezTo>
                <a:cubicBezTo>
                  <a:pt x="21390" y="3832"/>
                  <a:pt x="18184" y="5513"/>
                  <a:pt x="15311" y="5513"/>
                </a:cubicBezTo>
                <a:cubicBezTo>
                  <a:pt x="13445" y="5513"/>
                  <a:pt x="11718" y="4804"/>
                  <a:pt x="10286" y="2604"/>
                </a:cubicBezTo>
                <a:cubicBezTo>
                  <a:pt x="9129" y="828"/>
                  <a:pt x="7201" y="59"/>
                  <a:pt x="5142" y="3"/>
                </a:cubicBezTo>
                <a:cubicBezTo>
                  <a:pt x="5091" y="1"/>
                  <a:pt x="5027" y="0"/>
                  <a:pt x="49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8"/>
          <p:cNvSpPr txBox="1"/>
          <p:nvPr>
            <p:ph idx="1" type="subTitle"/>
          </p:nvPr>
        </p:nvSpPr>
        <p:spPr>
          <a:xfrm>
            <a:off x="1490930" y="3576198"/>
            <a:ext cx="2406300" cy="73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3" name="Google Shape;83;p18"/>
          <p:cNvSpPr txBox="1"/>
          <p:nvPr>
            <p:ph idx="2" type="title"/>
          </p:nvPr>
        </p:nvSpPr>
        <p:spPr>
          <a:xfrm>
            <a:off x="5246770" y="3155725"/>
            <a:ext cx="2406300" cy="43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4"/>
              </a:buClr>
              <a:buSzPts val="1800"/>
              <a:buNone/>
              <a:defRPr sz="1800">
                <a:solidFill>
                  <a:schemeClr val="accent4"/>
                </a:solidFill>
              </a:defRPr>
            </a:lvl1pPr>
            <a:lvl2pPr lvl="1" rtl="0" algn="ctr">
              <a:spcBef>
                <a:spcPts val="0"/>
              </a:spcBef>
              <a:spcAft>
                <a:spcPts val="0"/>
              </a:spcAft>
              <a:buClr>
                <a:schemeClr val="accent4"/>
              </a:buClr>
              <a:buSzPts val="1800"/>
              <a:buNone/>
              <a:defRPr sz="1800">
                <a:solidFill>
                  <a:schemeClr val="accent4"/>
                </a:solidFill>
              </a:defRPr>
            </a:lvl2pPr>
            <a:lvl3pPr lvl="2" rtl="0" algn="ctr">
              <a:spcBef>
                <a:spcPts val="0"/>
              </a:spcBef>
              <a:spcAft>
                <a:spcPts val="0"/>
              </a:spcAft>
              <a:buClr>
                <a:schemeClr val="accent4"/>
              </a:buClr>
              <a:buSzPts val="1800"/>
              <a:buNone/>
              <a:defRPr sz="1800">
                <a:solidFill>
                  <a:schemeClr val="accent4"/>
                </a:solidFill>
              </a:defRPr>
            </a:lvl3pPr>
            <a:lvl4pPr lvl="3" rtl="0" algn="ctr">
              <a:spcBef>
                <a:spcPts val="0"/>
              </a:spcBef>
              <a:spcAft>
                <a:spcPts val="0"/>
              </a:spcAft>
              <a:buClr>
                <a:schemeClr val="accent4"/>
              </a:buClr>
              <a:buSzPts val="1800"/>
              <a:buNone/>
              <a:defRPr sz="1800">
                <a:solidFill>
                  <a:schemeClr val="accent4"/>
                </a:solidFill>
              </a:defRPr>
            </a:lvl4pPr>
            <a:lvl5pPr lvl="4" rtl="0" algn="ctr">
              <a:spcBef>
                <a:spcPts val="0"/>
              </a:spcBef>
              <a:spcAft>
                <a:spcPts val="0"/>
              </a:spcAft>
              <a:buClr>
                <a:schemeClr val="accent4"/>
              </a:buClr>
              <a:buSzPts val="1800"/>
              <a:buNone/>
              <a:defRPr sz="1800">
                <a:solidFill>
                  <a:schemeClr val="accent4"/>
                </a:solidFill>
              </a:defRPr>
            </a:lvl5pPr>
            <a:lvl6pPr lvl="5" rtl="0" algn="ctr">
              <a:spcBef>
                <a:spcPts val="0"/>
              </a:spcBef>
              <a:spcAft>
                <a:spcPts val="0"/>
              </a:spcAft>
              <a:buClr>
                <a:schemeClr val="accent4"/>
              </a:buClr>
              <a:buSzPts val="1800"/>
              <a:buNone/>
              <a:defRPr sz="1800">
                <a:solidFill>
                  <a:schemeClr val="accent4"/>
                </a:solidFill>
              </a:defRPr>
            </a:lvl6pPr>
            <a:lvl7pPr lvl="6" rtl="0" algn="ctr">
              <a:spcBef>
                <a:spcPts val="0"/>
              </a:spcBef>
              <a:spcAft>
                <a:spcPts val="0"/>
              </a:spcAft>
              <a:buClr>
                <a:schemeClr val="accent4"/>
              </a:buClr>
              <a:buSzPts val="1800"/>
              <a:buNone/>
              <a:defRPr sz="1800">
                <a:solidFill>
                  <a:schemeClr val="accent4"/>
                </a:solidFill>
              </a:defRPr>
            </a:lvl7pPr>
            <a:lvl8pPr lvl="7" rtl="0" algn="ctr">
              <a:spcBef>
                <a:spcPts val="0"/>
              </a:spcBef>
              <a:spcAft>
                <a:spcPts val="0"/>
              </a:spcAft>
              <a:buClr>
                <a:schemeClr val="accent4"/>
              </a:buClr>
              <a:buSzPts val="1800"/>
              <a:buNone/>
              <a:defRPr sz="1800">
                <a:solidFill>
                  <a:schemeClr val="accent4"/>
                </a:solidFill>
              </a:defRPr>
            </a:lvl8pPr>
            <a:lvl9pPr lvl="8" rtl="0" algn="ctr">
              <a:spcBef>
                <a:spcPts val="0"/>
              </a:spcBef>
              <a:spcAft>
                <a:spcPts val="0"/>
              </a:spcAft>
              <a:buClr>
                <a:schemeClr val="accent4"/>
              </a:buClr>
              <a:buSzPts val="1800"/>
              <a:buNone/>
              <a:defRPr sz="1800">
                <a:solidFill>
                  <a:schemeClr val="accent4"/>
                </a:solidFill>
              </a:defRPr>
            </a:lvl9pPr>
          </a:lstStyle>
          <a:p/>
        </p:txBody>
      </p:sp>
      <p:sp>
        <p:nvSpPr>
          <p:cNvPr id="84" name="Google Shape;84;p18"/>
          <p:cNvSpPr txBox="1"/>
          <p:nvPr>
            <p:ph idx="3" type="subTitle"/>
          </p:nvPr>
        </p:nvSpPr>
        <p:spPr>
          <a:xfrm>
            <a:off x="5246770" y="3576198"/>
            <a:ext cx="2406300" cy="73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chemeClr val="accent4"/>
                </a:solidFill>
              </a:defRPr>
            </a:lvl1pPr>
            <a:lvl2pPr lvl="1" rtl="0" algn="ctr">
              <a:lnSpc>
                <a:spcPct val="100000"/>
              </a:lnSpc>
              <a:spcBef>
                <a:spcPts val="0"/>
              </a:spcBef>
              <a:spcAft>
                <a:spcPts val="0"/>
              </a:spcAft>
              <a:buClr>
                <a:schemeClr val="accent4"/>
              </a:buClr>
              <a:buSzPts val="2100"/>
              <a:buNone/>
              <a:defRPr sz="2100">
                <a:solidFill>
                  <a:schemeClr val="accent4"/>
                </a:solidFill>
              </a:defRPr>
            </a:lvl2pPr>
            <a:lvl3pPr lvl="2" rtl="0" algn="ctr">
              <a:lnSpc>
                <a:spcPct val="100000"/>
              </a:lnSpc>
              <a:spcBef>
                <a:spcPts val="0"/>
              </a:spcBef>
              <a:spcAft>
                <a:spcPts val="0"/>
              </a:spcAft>
              <a:buClr>
                <a:schemeClr val="accent4"/>
              </a:buClr>
              <a:buSzPts val="2100"/>
              <a:buNone/>
              <a:defRPr sz="2100">
                <a:solidFill>
                  <a:schemeClr val="accent4"/>
                </a:solidFill>
              </a:defRPr>
            </a:lvl3pPr>
            <a:lvl4pPr lvl="3" rtl="0" algn="ctr">
              <a:lnSpc>
                <a:spcPct val="100000"/>
              </a:lnSpc>
              <a:spcBef>
                <a:spcPts val="0"/>
              </a:spcBef>
              <a:spcAft>
                <a:spcPts val="0"/>
              </a:spcAft>
              <a:buClr>
                <a:schemeClr val="accent4"/>
              </a:buClr>
              <a:buSzPts val="2100"/>
              <a:buNone/>
              <a:defRPr sz="2100">
                <a:solidFill>
                  <a:schemeClr val="accent4"/>
                </a:solidFill>
              </a:defRPr>
            </a:lvl4pPr>
            <a:lvl5pPr lvl="4" rtl="0" algn="ctr">
              <a:lnSpc>
                <a:spcPct val="100000"/>
              </a:lnSpc>
              <a:spcBef>
                <a:spcPts val="0"/>
              </a:spcBef>
              <a:spcAft>
                <a:spcPts val="0"/>
              </a:spcAft>
              <a:buClr>
                <a:schemeClr val="accent4"/>
              </a:buClr>
              <a:buSzPts val="2100"/>
              <a:buNone/>
              <a:defRPr sz="2100">
                <a:solidFill>
                  <a:schemeClr val="accent4"/>
                </a:solidFill>
              </a:defRPr>
            </a:lvl5pPr>
            <a:lvl6pPr lvl="5" rtl="0" algn="ctr">
              <a:lnSpc>
                <a:spcPct val="100000"/>
              </a:lnSpc>
              <a:spcBef>
                <a:spcPts val="0"/>
              </a:spcBef>
              <a:spcAft>
                <a:spcPts val="0"/>
              </a:spcAft>
              <a:buClr>
                <a:schemeClr val="accent4"/>
              </a:buClr>
              <a:buSzPts val="2100"/>
              <a:buNone/>
              <a:defRPr sz="2100">
                <a:solidFill>
                  <a:schemeClr val="accent4"/>
                </a:solidFill>
              </a:defRPr>
            </a:lvl6pPr>
            <a:lvl7pPr lvl="6" rtl="0" algn="ctr">
              <a:lnSpc>
                <a:spcPct val="100000"/>
              </a:lnSpc>
              <a:spcBef>
                <a:spcPts val="0"/>
              </a:spcBef>
              <a:spcAft>
                <a:spcPts val="0"/>
              </a:spcAft>
              <a:buClr>
                <a:schemeClr val="accent4"/>
              </a:buClr>
              <a:buSzPts val="2100"/>
              <a:buNone/>
              <a:defRPr sz="2100">
                <a:solidFill>
                  <a:schemeClr val="accent4"/>
                </a:solidFill>
              </a:defRPr>
            </a:lvl7pPr>
            <a:lvl8pPr lvl="7" rtl="0" algn="ctr">
              <a:lnSpc>
                <a:spcPct val="100000"/>
              </a:lnSpc>
              <a:spcBef>
                <a:spcPts val="0"/>
              </a:spcBef>
              <a:spcAft>
                <a:spcPts val="0"/>
              </a:spcAft>
              <a:buClr>
                <a:schemeClr val="accent4"/>
              </a:buClr>
              <a:buSzPts val="2100"/>
              <a:buNone/>
              <a:defRPr sz="2100">
                <a:solidFill>
                  <a:schemeClr val="accent4"/>
                </a:solidFill>
              </a:defRPr>
            </a:lvl8pPr>
            <a:lvl9pPr lvl="8" rtl="0" algn="ctr">
              <a:lnSpc>
                <a:spcPct val="100000"/>
              </a:lnSpc>
              <a:spcBef>
                <a:spcPts val="0"/>
              </a:spcBef>
              <a:spcAft>
                <a:spcPts val="0"/>
              </a:spcAft>
              <a:buClr>
                <a:schemeClr val="accent4"/>
              </a:buClr>
              <a:buSzPts val="2100"/>
              <a:buNone/>
              <a:defRPr sz="2100">
                <a:solidFill>
                  <a:schemeClr val="accent4"/>
                </a:solidFill>
              </a:defRPr>
            </a:lvl9pPr>
          </a:lstStyle>
          <a:p/>
        </p:txBody>
      </p:sp>
      <p:sp>
        <p:nvSpPr>
          <p:cNvPr id="85" name="Google Shape;85;p18"/>
          <p:cNvSpPr txBox="1"/>
          <p:nvPr>
            <p:ph idx="4" type="title"/>
          </p:nvPr>
        </p:nvSpPr>
        <p:spPr>
          <a:xfrm>
            <a:off x="1951650" y="317557"/>
            <a:ext cx="524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3">
  <p:cSld name="TITLE_ONLY_3">
    <p:bg>
      <p:bgPr>
        <a:solidFill>
          <a:schemeClr val="accent5"/>
        </a:solidFill>
      </p:bgPr>
    </p:bg>
    <p:spTree>
      <p:nvGrpSpPr>
        <p:cNvPr id="86" name="Shape 86"/>
        <p:cNvGrpSpPr/>
        <p:nvPr/>
      </p:nvGrpSpPr>
      <p:grpSpPr>
        <a:xfrm>
          <a:off x="0" y="0"/>
          <a:ext cx="0" cy="0"/>
          <a:chOff x="0" y="0"/>
          <a:chExt cx="0" cy="0"/>
        </a:xfrm>
      </p:grpSpPr>
      <p:sp>
        <p:nvSpPr>
          <p:cNvPr id="87" name="Google Shape;87;p19"/>
          <p:cNvSpPr txBox="1"/>
          <p:nvPr>
            <p:ph type="title"/>
          </p:nvPr>
        </p:nvSpPr>
        <p:spPr>
          <a:xfrm>
            <a:off x="1951650" y="317557"/>
            <a:ext cx="524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4"/>
              </a:buClr>
              <a:buSzPts val="2800"/>
              <a:buNone/>
              <a:defRPr>
                <a:solidFill>
                  <a:schemeClr val="accent4"/>
                </a:solidFill>
              </a:defRPr>
            </a:lvl1pPr>
            <a:lvl2pPr lvl="1" rtl="0">
              <a:spcBef>
                <a:spcPts val="0"/>
              </a:spcBef>
              <a:spcAft>
                <a:spcPts val="0"/>
              </a:spcAft>
              <a:buClr>
                <a:schemeClr val="accent4"/>
              </a:buClr>
              <a:buSzPts val="2800"/>
              <a:buNone/>
              <a:defRPr>
                <a:solidFill>
                  <a:schemeClr val="accent4"/>
                </a:solidFill>
              </a:defRPr>
            </a:lvl2pPr>
            <a:lvl3pPr lvl="2" rtl="0">
              <a:spcBef>
                <a:spcPts val="0"/>
              </a:spcBef>
              <a:spcAft>
                <a:spcPts val="0"/>
              </a:spcAft>
              <a:buClr>
                <a:schemeClr val="accent4"/>
              </a:buClr>
              <a:buSzPts val="2800"/>
              <a:buNone/>
              <a:defRPr>
                <a:solidFill>
                  <a:schemeClr val="accent4"/>
                </a:solidFill>
              </a:defRPr>
            </a:lvl3pPr>
            <a:lvl4pPr lvl="3" rtl="0">
              <a:spcBef>
                <a:spcPts val="0"/>
              </a:spcBef>
              <a:spcAft>
                <a:spcPts val="0"/>
              </a:spcAft>
              <a:buClr>
                <a:schemeClr val="accent4"/>
              </a:buClr>
              <a:buSzPts val="2800"/>
              <a:buNone/>
              <a:defRPr>
                <a:solidFill>
                  <a:schemeClr val="accent4"/>
                </a:solidFill>
              </a:defRPr>
            </a:lvl4pPr>
            <a:lvl5pPr lvl="4" rtl="0">
              <a:spcBef>
                <a:spcPts val="0"/>
              </a:spcBef>
              <a:spcAft>
                <a:spcPts val="0"/>
              </a:spcAft>
              <a:buClr>
                <a:schemeClr val="accent4"/>
              </a:buClr>
              <a:buSzPts val="2800"/>
              <a:buNone/>
              <a:defRPr>
                <a:solidFill>
                  <a:schemeClr val="accent4"/>
                </a:solidFill>
              </a:defRPr>
            </a:lvl5pPr>
            <a:lvl6pPr lvl="5" rtl="0">
              <a:spcBef>
                <a:spcPts val="0"/>
              </a:spcBef>
              <a:spcAft>
                <a:spcPts val="0"/>
              </a:spcAft>
              <a:buClr>
                <a:schemeClr val="accent4"/>
              </a:buClr>
              <a:buSzPts val="2800"/>
              <a:buNone/>
              <a:defRPr>
                <a:solidFill>
                  <a:schemeClr val="accent4"/>
                </a:solidFill>
              </a:defRPr>
            </a:lvl6pPr>
            <a:lvl7pPr lvl="6" rtl="0">
              <a:spcBef>
                <a:spcPts val="0"/>
              </a:spcBef>
              <a:spcAft>
                <a:spcPts val="0"/>
              </a:spcAft>
              <a:buClr>
                <a:schemeClr val="accent4"/>
              </a:buClr>
              <a:buSzPts val="2800"/>
              <a:buNone/>
              <a:defRPr>
                <a:solidFill>
                  <a:schemeClr val="accent4"/>
                </a:solidFill>
              </a:defRPr>
            </a:lvl7pPr>
            <a:lvl8pPr lvl="7" rtl="0">
              <a:spcBef>
                <a:spcPts val="0"/>
              </a:spcBef>
              <a:spcAft>
                <a:spcPts val="0"/>
              </a:spcAft>
              <a:buClr>
                <a:schemeClr val="accent4"/>
              </a:buClr>
              <a:buSzPts val="2800"/>
              <a:buNone/>
              <a:defRPr>
                <a:solidFill>
                  <a:schemeClr val="accent4"/>
                </a:solidFill>
              </a:defRPr>
            </a:lvl8pPr>
            <a:lvl9pPr lvl="8" rtl="0">
              <a:spcBef>
                <a:spcPts val="0"/>
              </a:spcBef>
              <a:spcAft>
                <a:spcPts val="0"/>
              </a:spcAft>
              <a:buClr>
                <a:schemeClr val="accent4"/>
              </a:buClr>
              <a:buSzPts val="2800"/>
              <a:buNone/>
              <a:defRPr>
                <a:solidFill>
                  <a:schemeClr val="accent4"/>
                </a:solidFill>
              </a:defRPr>
            </a:lvl9pPr>
          </a:lstStyle>
          <a:p/>
        </p:txBody>
      </p:sp>
      <p:sp>
        <p:nvSpPr>
          <p:cNvPr id="88" name="Google Shape;88;p19"/>
          <p:cNvSpPr/>
          <p:nvPr/>
        </p:nvSpPr>
        <p:spPr>
          <a:xfrm flipH="1">
            <a:off x="0" y="0"/>
            <a:ext cx="2319625" cy="2154582"/>
          </a:xfrm>
          <a:custGeom>
            <a:rect b="b" l="l" r="r" t="t"/>
            <a:pathLst>
              <a:path extrusionOk="0" h="61441" w="62180">
                <a:moveTo>
                  <a:pt x="1" y="0"/>
                </a:moveTo>
                <a:cubicBezTo>
                  <a:pt x="3843" y="8483"/>
                  <a:pt x="12381" y="17218"/>
                  <a:pt x="21823" y="20317"/>
                </a:cubicBezTo>
                <a:cubicBezTo>
                  <a:pt x="24946" y="21342"/>
                  <a:pt x="27882" y="21656"/>
                  <a:pt x="30616" y="21656"/>
                </a:cubicBezTo>
                <a:cubicBezTo>
                  <a:pt x="34940" y="21656"/>
                  <a:pt x="38759" y="20870"/>
                  <a:pt x="42013" y="20870"/>
                </a:cubicBezTo>
                <a:cubicBezTo>
                  <a:pt x="44689" y="20870"/>
                  <a:pt x="46984" y="21401"/>
                  <a:pt x="48864" y="23337"/>
                </a:cubicBezTo>
                <a:cubicBezTo>
                  <a:pt x="55041" y="29693"/>
                  <a:pt x="46293" y="40450"/>
                  <a:pt x="50923" y="50654"/>
                </a:cubicBezTo>
                <a:cubicBezTo>
                  <a:pt x="52882" y="54969"/>
                  <a:pt x="56991" y="58649"/>
                  <a:pt x="62180" y="61441"/>
                </a:cubicBezTo>
                <a:lnTo>
                  <a:pt x="6218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
  <p:cSld name="TITLE_AND_BODY_1_1_2">
    <p:bg>
      <p:bgPr>
        <a:solidFill>
          <a:srgbClr val="F3F3F3">
            <a:alpha val="16860"/>
          </a:srgbClr>
        </a:solidFill>
      </p:bgPr>
    </p:bg>
    <p:spTree>
      <p:nvGrpSpPr>
        <p:cNvPr id="89" name="Shape 89"/>
        <p:cNvGrpSpPr/>
        <p:nvPr/>
      </p:nvGrpSpPr>
      <p:grpSpPr>
        <a:xfrm>
          <a:off x="0" y="0"/>
          <a:ext cx="0" cy="0"/>
          <a:chOff x="0" y="0"/>
          <a:chExt cx="0" cy="0"/>
        </a:xfrm>
      </p:grpSpPr>
      <p:sp>
        <p:nvSpPr>
          <p:cNvPr id="90" name="Google Shape;90;p20"/>
          <p:cNvSpPr txBox="1"/>
          <p:nvPr>
            <p:ph type="title"/>
          </p:nvPr>
        </p:nvSpPr>
        <p:spPr>
          <a:xfrm>
            <a:off x="920125" y="3643200"/>
            <a:ext cx="2082900" cy="43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1" name="Google Shape;91;p20"/>
          <p:cNvSpPr txBox="1"/>
          <p:nvPr>
            <p:ph idx="1" type="subTitle"/>
          </p:nvPr>
        </p:nvSpPr>
        <p:spPr>
          <a:xfrm>
            <a:off x="920125" y="3938737"/>
            <a:ext cx="2082900" cy="73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2" name="Google Shape;92;p20"/>
          <p:cNvSpPr txBox="1"/>
          <p:nvPr>
            <p:ph idx="2" type="title"/>
          </p:nvPr>
        </p:nvSpPr>
        <p:spPr>
          <a:xfrm>
            <a:off x="3530550" y="3643200"/>
            <a:ext cx="2082900" cy="43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3" name="Google Shape;93;p20"/>
          <p:cNvSpPr txBox="1"/>
          <p:nvPr>
            <p:ph idx="3" type="subTitle"/>
          </p:nvPr>
        </p:nvSpPr>
        <p:spPr>
          <a:xfrm>
            <a:off x="3530550" y="3938737"/>
            <a:ext cx="2082900" cy="73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4" name="Google Shape;94;p20"/>
          <p:cNvSpPr txBox="1"/>
          <p:nvPr>
            <p:ph idx="4" type="title"/>
          </p:nvPr>
        </p:nvSpPr>
        <p:spPr>
          <a:xfrm>
            <a:off x="6140975" y="3643200"/>
            <a:ext cx="2082900" cy="43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5" name="Google Shape;95;p20"/>
          <p:cNvSpPr txBox="1"/>
          <p:nvPr>
            <p:ph idx="5" type="subTitle"/>
          </p:nvPr>
        </p:nvSpPr>
        <p:spPr>
          <a:xfrm>
            <a:off x="6140975" y="3938737"/>
            <a:ext cx="2082900" cy="73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6" name="Google Shape;96;p20"/>
          <p:cNvSpPr txBox="1"/>
          <p:nvPr>
            <p:ph idx="6" type="title"/>
          </p:nvPr>
        </p:nvSpPr>
        <p:spPr>
          <a:xfrm>
            <a:off x="1951650" y="317557"/>
            <a:ext cx="524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20"/>
          <p:cNvSpPr txBox="1"/>
          <p:nvPr>
            <p:ph idx="7" type="title"/>
          </p:nvPr>
        </p:nvSpPr>
        <p:spPr>
          <a:xfrm>
            <a:off x="920125" y="1800250"/>
            <a:ext cx="2082900" cy="43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8" name="Google Shape;98;p20"/>
          <p:cNvSpPr txBox="1"/>
          <p:nvPr>
            <p:ph idx="8" type="subTitle"/>
          </p:nvPr>
        </p:nvSpPr>
        <p:spPr>
          <a:xfrm>
            <a:off x="920125" y="2095787"/>
            <a:ext cx="2082900" cy="73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9" name="Google Shape;99;p20"/>
          <p:cNvSpPr txBox="1"/>
          <p:nvPr>
            <p:ph idx="9" type="title"/>
          </p:nvPr>
        </p:nvSpPr>
        <p:spPr>
          <a:xfrm>
            <a:off x="3530550" y="1800250"/>
            <a:ext cx="2082900" cy="43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0" name="Google Shape;100;p20"/>
          <p:cNvSpPr txBox="1"/>
          <p:nvPr>
            <p:ph idx="13" type="subTitle"/>
          </p:nvPr>
        </p:nvSpPr>
        <p:spPr>
          <a:xfrm>
            <a:off x="3530550" y="2095787"/>
            <a:ext cx="2082900" cy="73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1" name="Google Shape;101;p20"/>
          <p:cNvSpPr txBox="1"/>
          <p:nvPr>
            <p:ph idx="14" type="title"/>
          </p:nvPr>
        </p:nvSpPr>
        <p:spPr>
          <a:xfrm>
            <a:off x="6140975" y="1800250"/>
            <a:ext cx="2082900" cy="43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2" name="Google Shape;102;p20"/>
          <p:cNvSpPr txBox="1"/>
          <p:nvPr>
            <p:ph idx="15" type="subTitle"/>
          </p:nvPr>
        </p:nvSpPr>
        <p:spPr>
          <a:xfrm>
            <a:off x="6140975" y="2095787"/>
            <a:ext cx="2082900" cy="73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3" name="Google Shape;103;p20"/>
          <p:cNvSpPr/>
          <p:nvPr/>
        </p:nvSpPr>
        <p:spPr>
          <a:xfrm rot="-5400000">
            <a:off x="-2201688" y="2201857"/>
            <a:ext cx="5151907" cy="748530"/>
          </a:xfrm>
          <a:custGeom>
            <a:rect b="b" l="l" r="r" t="t"/>
            <a:pathLst>
              <a:path extrusionOk="0" h="9315" w="81851">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1005900" y="2212625"/>
            <a:ext cx="3074100" cy="11913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Clr>
                <a:schemeClr val="accent4"/>
              </a:buClr>
              <a:buSzPts val="3600"/>
              <a:buNone/>
              <a:defRPr sz="3600">
                <a:solidFill>
                  <a:schemeClr val="accent4"/>
                </a:solidFill>
              </a:defRPr>
            </a:lvl1pPr>
            <a:lvl2pPr lvl="1">
              <a:lnSpc>
                <a:spcPct val="90000"/>
              </a:lnSpc>
              <a:spcBef>
                <a:spcPts val="0"/>
              </a:spcBef>
              <a:spcAft>
                <a:spcPts val="0"/>
              </a:spcAft>
              <a:buClr>
                <a:schemeClr val="accent4"/>
              </a:buClr>
              <a:buSzPts val="3600"/>
              <a:buNone/>
              <a:defRPr sz="3600">
                <a:solidFill>
                  <a:schemeClr val="accent4"/>
                </a:solidFill>
              </a:defRPr>
            </a:lvl2pPr>
            <a:lvl3pPr lvl="2">
              <a:lnSpc>
                <a:spcPct val="90000"/>
              </a:lnSpc>
              <a:spcBef>
                <a:spcPts val="0"/>
              </a:spcBef>
              <a:spcAft>
                <a:spcPts val="0"/>
              </a:spcAft>
              <a:buClr>
                <a:schemeClr val="accent4"/>
              </a:buClr>
              <a:buSzPts val="3600"/>
              <a:buNone/>
              <a:defRPr sz="3600">
                <a:solidFill>
                  <a:schemeClr val="accent4"/>
                </a:solidFill>
              </a:defRPr>
            </a:lvl3pPr>
            <a:lvl4pPr lvl="3">
              <a:lnSpc>
                <a:spcPct val="90000"/>
              </a:lnSpc>
              <a:spcBef>
                <a:spcPts val="0"/>
              </a:spcBef>
              <a:spcAft>
                <a:spcPts val="0"/>
              </a:spcAft>
              <a:buClr>
                <a:schemeClr val="accent4"/>
              </a:buClr>
              <a:buSzPts val="3600"/>
              <a:buNone/>
              <a:defRPr sz="3600">
                <a:solidFill>
                  <a:schemeClr val="accent4"/>
                </a:solidFill>
              </a:defRPr>
            </a:lvl4pPr>
            <a:lvl5pPr lvl="4">
              <a:lnSpc>
                <a:spcPct val="90000"/>
              </a:lnSpc>
              <a:spcBef>
                <a:spcPts val="0"/>
              </a:spcBef>
              <a:spcAft>
                <a:spcPts val="0"/>
              </a:spcAft>
              <a:buClr>
                <a:schemeClr val="accent4"/>
              </a:buClr>
              <a:buSzPts val="3600"/>
              <a:buNone/>
              <a:defRPr sz="3600">
                <a:solidFill>
                  <a:schemeClr val="accent4"/>
                </a:solidFill>
              </a:defRPr>
            </a:lvl5pPr>
            <a:lvl6pPr lvl="5">
              <a:lnSpc>
                <a:spcPct val="90000"/>
              </a:lnSpc>
              <a:spcBef>
                <a:spcPts val="0"/>
              </a:spcBef>
              <a:spcAft>
                <a:spcPts val="0"/>
              </a:spcAft>
              <a:buClr>
                <a:schemeClr val="accent4"/>
              </a:buClr>
              <a:buSzPts val="3600"/>
              <a:buNone/>
              <a:defRPr sz="3600">
                <a:solidFill>
                  <a:schemeClr val="accent4"/>
                </a:solidFill>
              </a:defRPr>
            </a:lvl6pPr>
            <a:lvl7pPr lvl="6">
              <a:lnSpc>
                <a:spcPct val="90000"/>
              </a:lnSpc>
              <a:spcBef>
                <a:spcPts val="0"/>
              </a:spcBef>
              <a:spcAft>
                <a:spcPts val="0"/>
              </a:spcAft>
              <a:buClr>
                <a:schemeClr val="accent4"/>
              </a:buClr>
              <a:buSzPts val="3600"/>
              <a:buNone/>
              <a:defRPr sz="3600">
                <a:solidFill>
                  <a:schemeClr val="accent4"/>
                </a:solidFill>
              </a:defRPr>
            </a:lvl7pPr>
            <a:lvl8pPr lvl="7">
              <a:lnSpc>
                <a:spcPct val="90000"/>
              </a:lnSpc>
              <a:spcBef>
                <a:spcPts val="0"/>
              </a:spcBef>
              <a:spcAft>
                <a:spcPts val="0"/>
              </a:spcAft>
              <a:buClr>
                <a:schemeClr val="accent4"/>
              </a:buClr>
              <a:buSzPts val="3600"/>
              <a:buNone/>
              <a:defRPr sz="3600">
                <a:solidFill>
                  <a:schemeClr val="accent4"/>
                </a:solidFill>
              </a:defRPr>
            </a:lvl8pPr>
            <a:lvl9pPr lvl="8">
              <a:lnSpc>
                <a:spcPct val="90000"/>
              </a:lnSpc>
              <a:spcBef>
                <a:spcPts val="0"/>
              </a:spcBef>
              <a:spcAft>
                <a:spcPts val="0"/>
              </a:spcAft>
              <a:buClr>
                <a:schemeClr val="accent4"/>
              </a:buClr>
              <a:buSzPts val="3600"/>
              <a:buNone/>
              <a:defRPr sz="3600">
                <a:solidFill>
                  <a:schemeClr val="accent4"/>
                </a:solidFill>
              </a:defRPr>
            </a:lvl9pPr>
          </a:lstStyle>
          <a:p/>
        </p:txBody>
      </p:sp>
      <p:sp>
        <p:nvSpPr>
          <p:cNvPr id="13" name="Google Shape;13;p3"/>
          <p:cNvSpPr txBox="1"/>
          <p:nvPr>
            <p:ph hasCustomPrompt="1" idx="2" type="title"/>
          </p:nvPr>
        </p:nvSpPr>
        <p:spPr>
          <a:xfrm>
            <a:off x="1368847" y="1010995"/>
            <a:ext cx="1582500" cy="760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3000"/>
              <a:buNone/>
              <a:defRPr sz="3000">
                <a:solidFill>
                  <a:schemeClr val="accent4"/>
                </a:solidFill>
              </a:defRPr>
            </a:lvl1pPr>
            <a:lvl2pPr lvl="1" rtl="0">
              <a:spcBef>
                <a:spcPts val="0"/>
              </a:spcBef>
              <a:spcAft>
                <a:spcPts val="0"/>
              </a:spcAft>
              <a:buClr>
                <a:schemeClr val="accent4"/>
              </a:buClr>
              <a:buSzPts val="3000"/>
              <a:buNone/>
              <a:defRPr sz="3000">
                <a:solidFill>
                  <a:schemeClr val="accent4"/>
                </a:solidFill>
              </a:defRPr>
            </a:lvl2pPr>
            <a:lvl3pPr lvl="2" rtl="0">
              <a:spcBef>
                <a:spcPts val="0"/>
              </a:spcBef>
              <a:spcAft>
                <a:spcPts val="0"/>
              </a:spcAft>
              <a:buClr>
                <a:schemeClr val="accent4"/>
              </a:buClr>
              <a:buSzPts val="3000"/>
              <a:buNone/>
              <a:defRPr sz="3000">
                <a:solidFill>
                  <a:schemeClr val="accent4"/>
                </a:solidFill>
              </a:defRPr>
            </a:lvl3pPr>
            <a:lvl4pPr lvl="3" rtl="0">
              <a:spcBef>
                <a:spcPts val="0"/>
              </a:spcBef>
              <a:spcAft>
                <a:spcPts val="0"/>
              </a:spcAft>
              <a:buClr>
                <a:schemeClr val="accent4"/>
              </a:buClr>
              <a:buSzPts val="3000"/>
              <a:buNone/>
              <a:defRPr sz="3000">
                <a:solidFill>
                  <a:schemeClr val="accent4"/>
                </a:solidFill>
              </a:defRPr>
            </a:lvl4pPr>
            <a:lvl5pPr lvl="4" rtl="0">
              <a:spcBef>
                <a:spcPts val="0"/>
              </a:spcBef>
              <a:spcAft>
                <a:spcPts val="0"/>
              </a:spcAft>
              <a:buClr>
                <a:schemeClr val="accent4"/>
              </a:buClr>
              <a:buSzPts val="3000"/>
              <a:buNone/>
              <a:defRPr sz="3000">
                <a:solidFill>
                  <a:schemeClr val="accent4"/>
                </a:solidFill>
              </a:defRPr>
            </a:lvl5pPr>
            <a:lvl6pPr lvl="5" rtl="0">
              <a:spcBef>
                <a:spcPts val="0"/>
              </a:spcBef>
              <a:spcAft>
                <a:spcPts val="0"/>
              </a:spcAft>
              <a:buClr>
                <a:schemeClr val="accent4"/>
              </a:buClr>
              <a:buSzPts val="3000"/>
              <a:buNone/>
              <a:defRPr sz="3000">
                <a:solidFill>
                  <a:schemeClr val="accent4"/>
                </a:solidFill>
              </a:defRPr>
            </a:lvl6pPr>
            <a:lvl7pPr lvl="6" rtl="0">
              <a:spcBef>
                <a:spcPts val="0"/>
              </a:spcBef>
              <a:spcAft>
                <a:spcPts val="0"/>
              </a:spcAft>
              <a:buClr>
                <a:schemeClr val="accent4"/>
              </a:buClr>
              <a:buSzPts val="3000"/>
              <a:buNone/>
              <a:defRPr sz="3000">
                <a:solidFill>
                  <a:schemeClr val="accent4"/>
                </a:solidFill>
              </a:defRPr>
            </a:lvl7pPr>
            <a:lvl8pPr lvl="7" rtl="0">
              <a:spcBef>
                <a:spcPts val="0"/>
              </a:spcBef>
              <a:spcAft>
                <a:spcPts val="0"/>
              </a:spcAft>
              <a:buClr>
                <a:schemeClr val="accent4"/>
              </a:buClr>
              <a:buSzPts val="3000"/>
              <a:buNone/>
              <a:defRPr sz="3000">
                <a:solidFill>
                  <a:schemeClr val="accent4"/>
                </a:solidFill>
              </a:defRPr>
            </a:lvl8pPr>
            <a:lvl9pPr lvl="8" rtl="0">
              <a:spcBef>
                <a:spcPts val="0"/>
              </a:spcBef>
              <a:spcAft>
                <a:spcPts val="0"/>
              </a:spcAft>
              <a:buClr>
                <a:schemeClr val="accent4"/>
              </a:buClr>
              <a:buSzPts val="3000"/>
              <a:buNone/>
              <a:defRPr sz="3000">
                <a:solidFill>
                  <a:schemeClr val="accent4"/>
                </a:solidFill>
              </a:defRPr>
            </a:lvl9pPr>
          </a:lstStyle>
          <a:p>
            <a:r>
              <a:t>xx%</a:t>
            </a:r>
          </a:p>
        </p:txBody>
      </p:sp>
      <p:sp>
        <p:nvSpPr>
          <p:cNvPr id="14" name="Google Shape;14;p3"/>
          <p:cNvSpPr txBox="1"/>
          <p:nvPr>
            <p:ph idx="1" type="subTitle"/>
          </p:nvPr>
        </p:nvSpPr>
        <p:spPr>
          <a:xfrm>
            <a:off x="1005900" y="3571100"/>
            <a:ext cx="2758500" cy="77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4"/>
              </a:buClr>
              <a:buSzPts val="1400"/>
              <a:buFont typeface="Oxygen"/>
              <a:buNone/>
              <a:defRPr sz="1400">
                <a:solidFill>
                  <a:schemeClr val="accent4"/>
                </a:solidFill>
                <a:latin typeface="Oxygen"/>
                <a:ea typeface="Oxygen"/>
                <a:cs typeface="Oxygen"/>
                <a:sym typeface="Oxygen"/>
              </a:defRPr>
            </a:lvl1pPr>
            <a:lvl2pPr lvl="1" rtl="0">
              <a:lnSpc>
                <a:spcPct val="100000"/>
              </a:lnSpc>
              <a:spcBef>
                <a:spcPts val="0"/>
              </a:spcBef>
              <a:spcAft>
                <a:spcPts val="0"/>
              </a:spcAft>
              <a:buClr>
                <a:schemeClr val="accent4"/>
              </a:buClr>
              <a:buSzPts val="1400"/>
              <a:buNone/>
              <a:defRPr>
                <a:solidFill>
                  <a:schemeClr val="accent4"/>
                </a:solidFill>
              </a:defRPr>
            </a:lvl2pPr>
            <a:lvl3pPr lvl="2" rtl="0">
              <a:lnSpc>
                <a:spcPct val="100000"/>
              </a:lnSpc>
              <a:spcBef>
                <a:spcPts val="0"/>
              </a:spcBef>
              <a:spcAft>
                <a:spcPts val="0"/>
              </a:spcAft>
              <a:buClr>
                <a:schemeClr val="accent4"/>
              </a:buClr>
              <a:buSzPts val="1400"/>
              <a:buNone/>
              <a:defRPr>
                <a:solidFill>
                  <a:schemeClr val="accent4"/>
                </a:solidFill>
              </a:defRPr>
            </a:lvl3pPr>
            <a:lvl4pPr lvl="3" rtl="0">
              <a:lnSpc>
                <a:spcPct val="100000"/>
              </a:lnSpc>
              <a:spcBef>
                <a:spcPts val="0"/>
              </a:spcBef>
              <a:spcAft>
                <a:spcPts val="0"/>
              </a:spcAft>
              <a:buClr>
                <a:schemeClr val="accent4"/>
              </a:buClr>
              <a:buSzPts val="1400"/>
              <a:buNone/>
              <a:defRPr>
                <a:solidFill>
                  <a:schemeClr val="accent4"/>
                </a:solidFill>
              </a:defRPr>
            </a:lvl4pPr>
            <a:lvl5pPr lvl="4" rtl="0">
              <a:lnSpc>
                <a:spcPct val="100000"/>
              </a:lnSpc>
              <a:spcBef>
                <a:spcPts val="0"/>
              </a:spcBef>
              <a:spcAft>
                <a:spcPts val="0"/>
              </a:spcAft>
              <a:buClr>
                <a:schemeClr val="accent4"/>
              </a:buClr>
              <a:buSzPts val="1400"/>
              <a:buNone/>
              <a:defRPr>
                <a:solidFill>
                  <a:schemeClr val="accent4"/>
                </a:solidFill>
              </a:defRPr>
            </a:lvl5pPr>
            <a:lvl6pPr lvl="5" rtl="0">
              <a:lnSpc>
                <a:spcPct val="100000"/>
              </a:lnSpc>
              <a:spcBef>
                <a:spcPts val="0"/>
              </a:spcBef>
              <a:spcAft>
                <a:spcPts val="0"/>
              </a:spcAft>
              <a:buClr>
                <a:schemeClr val="accent4"/>
              </a:buClr>
              <a:buSzPts val="1400"/>
              <a:buNone/>
              <a:defRPr>
                <a:solidFill>
                  <a:schemeClr val="accent4"/>
                </a:solidFill>
              </a:defRPr>
            </a:lvl6pPr>
            <a:lvl7pPr lvl="6" rtl="0">
              <a:lnSpc>
                <a:spcPct val="100000"/>
              </a:lnSpc>
              <a:spcBef>
                <a:spcPts val="0"/>
              </a:spcBef>
              <a:spcAft>
                <a:spcPts val="0"/>
              </a:spcAft>
              <a:buClr>
                <a:schemeClr val="accent4"/>
              </a:buClr>
              <a:buSzPts val="1400"/>
              <a:buNone/>
              <a:defRPr>
                <a:solidFill>
                  <a:schemeClr val="accent4"/>
                </a:solidFill>
              </a:defRPr>
            </a:lvl7pPr>
            <a:lvl8pPr lvl="7" rtl="0">
              <a:lnSpc>
                <a:spcPct val="100000"/>
              </a:lnSpc>
              <a:spcBef>
                <a:spcPts val="0"/>
              </a:spcBef>
              <a:spcAft>
                <a:spcPts val="0"/>
              </a:spcAft>
              <a:buClr>
                <a:schemeClr val="accent4"/>
              </a:buClr>
              <a:buSzPts val="1400"/>
              <a:buNone/>
              <a:defRPr>
                <a:solidFill>
                  <a:schemeClr val="accent4"/>
                </a:solidFill>
              </a:defRPr>
            </a:lvl8pPr>
            <a:lvl9pPr lvl="8" rtl="0">
              <a:lnSpc>
                <a:spcPct val="100000"/>
              </a:lnSpc>
              <a:spcBef>
                <a:spcPts val="0"/>
              </a:spcBef>
              <a:spcAft>
                <a:spcPts val="0"/>
              </a:spcAft>
              <a:buClr>
                <a:schemeClr val="accent4"/>
              </a:buClr>
              <a:buSzPts val="1400"/>
              <a:buNone/>
              <a:defRPr>
                <a:solidFill>
                  <a:schemeClr val="accent4"/>
                </a:solidFill>
              </a:defRPr>
            </a:lvl9pPr>
          </a:lstStyle>
          <a:p/>
        </p:txBody>
      </p:sp>
      <p:sp>
        <p:nvSpPr>
          <p:cNvPr id="15" name="Google Shape;15;p3"/>
          <p:cNvSpPr/>
          <p:nvPr/>
        </p:nvSpPr>
        <p:spPr>
          <a:xfrm rot="7199847">
            <a:off x="6023396" y="745440"/>
            <a:ext cx="5870004" cy="4364167"/>
          </a:xfrm>
          <a:custGeom>
            <a:rect b="b" l="l" r="r" t="t"/>
            <a:pathLst>
              <a:path extrusionOk="0" h="190311" w="255977">
                <a:moveTo>
                  <a:pt x="145909" y="1"/>
                </a:moveTo>
                <a:cubicBezTo>
                  <a:pt x="107297" y="1"/>
                  <a:pt x="86873" y="30667"/>
                  <a:pt x="57680" y="44965"/>
                </a:cubicBezTo>
                <a:cubicBezTo>
                  <a:pt x="27929" y="59538"/>
                  <a:pt x="7286" y="72287"/>
                  <a:pt x="3643" y="100824"/>
                </a:cubicBezTo>
                <a:cubicBezTo>
                  <a:pt x="0" y="129361"/>
                  <a:pt x="3035" y="156077"/>
                  <a:pt x="27930" y="169435"/>
                </a:cubicBezTo>
                <a:cubicBezTo>
                  <a:pt x="33671" y="172515"/>
                  <a:pt x="38894" y="173690"/>
                  <a:pt x="43929" y="173690"/>
                </a:cubicBezTo>
                <a:cubicBezTo>
                  <a:pt x="60149" y="173690"/>
                  <a:pt x="74408" y="161493"/>
                  <a:pt x="97659" y="161493"/>
                </a:cubicBezTo>
                <a:cubicBezTo>
                  <a:pt x="98489" y="161493"/>
                  <a:pt x="99330" y="161508"/>
                  <a:pt x="100183" y="161541"/>
                </a:cubicBezTo>
                <a:cubicBezTo>
                  <a:pt x="128173" y="162597"/>
                  <a:pt x="146517" y="190310"/>
                  <a:pt x="177390" y="190310"/>
                </a:cubicBezTo>
                <a:cubicBezTo>
                  <a:pt x="182011" y="190310"/>
                  <a:pt x="186911" y="189690"/>
                  <a:pt x="192167" y="188266"/>
                </a:cubicBezTo>
                <a:cubicBezTo>
                  <a:pt x="218732" y="181070"/>
                  <a:pt x="238428" y="154703"/>
                  <a:pt x="245834" y="129338"/>
                </a:cubicBezTo>
                <a:cubicBezTo>
                  <a:pt x="255976" y="94599"/>
                  <a:pt x="244228" y="59084"/>
                  <a:pt x="220884" y="34080"/>
                </a:cubicBezTo>
                <a:cubicBezTo>
                  <a:pt x="202271" y="14144"/>
                  <a:pt x="176287" y="887"/>
                  <a:pt x="148148" y="35"/>
                </a:cubicBezTo>
                <a:cubicBezTo>
                  <a:pt x="147395" y="12"/>
                  <a:pt x="146649" y="1"/>
                  <a:pt x="14590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TITLE_AND_BODY_1_2">
    <p:spTree>
      <p:nvGrpSpPr>
        <p:cNvPr id="104" name="Shape 104"/>
        <p:cNvGrpSpPr/>
        <p:nvPr/>
      </p:nvGrpSpPr>
      <p:grpSpPr>
        <a:xfrm>
          <a:off x="0" y="0"/>
          <a:ext cx="0" cy="0"/>
          <a:chOff x="0" y="0"/>
          <a:chExt cx="0" cy="0"/>
        </a:xfrm>
      </p:grpSpPr>
      <p:sp>
        <p:nvSpPr>
          <p:cNvPr id="105" name="Google Shape;105;p21"/>
          <p:cNvSpPr txBox="1"/>
          <p:nvPr>
            <p:ph type="title"/>
          </p:nvPr>
        </p:nvSpPr>
        <p:spPr>
          <a:xfrm>
            <a:off x="1951650" y="317557"/>
            <a:ext cx="524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6" name="Google Shape;106;p21"/>
          <p:cNvSpPr txBox="1"/>
          <p:nvPr>
            <p:ph idx="2" type="title"/>
          </p:nvPr>
        </p:nvSpPr>
        <p:spPr>
          <a:xfrm>
            <a:off x="691525" y="3149508"/>
            <a:ext cx="1796100" cy="43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7" name="Google Shape;107;p21"/>
          <p:cNvSpPr txBox="1"/>
          <p:nvPr>
            <p:ph idx="1" type="subTitle"/>
          </p:nvPr>
        </p:nvSpPr>
        <p:spPr>
          <a:xfrm>
            <a:off x="691525" y="1754705"/>
            <a:ext cx="1796100" cy="1262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8" name="Google Shape;108;p21"/>
          <p:cNvSpPr txBox="1"/>
          <p:nvPr>
            <p:ph idx="3" type="title"/>
          </p:nvPr>
        </p:nvSpPr>
        <p:spPr>
          <a:xfrm>
            <a:off x="2679810" y="3149508"/>
            <a:ext cx="1796100" cy="43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9" name="Google Shape;109;p21"/>
          <p:cNvSpPr txBox="1"/>
          <p:nvPr>
            <p:ph idx="4" type="subTitle"/>
          </p:nvPr>
        </p:nvSpPr>
        <p:spPr>
          <a:xfrm>
            <a:off x="2679809" y="1754705"/>
            <a:ext cx="1796100" cy="1262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0" name="Google Shape;110;p21"/>
          <p:cNvSpPr txBox="1"/>
          <p:nvPr>
            <p:ph idx="5" type="title"/>
          </p:nvPr>
        </p:nvSpPr>
        <p:spPr>
          <a:xfrm>
            <a:off x="4668094" y="3149508"/>
            <a:ext cx="1796100" cy="43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1" name="Google Shape;111;p21"/>
          <p:cNvSpPr txBox="1"/>
          <p:nvPr>
            <p:ph idx="6" type="subTitle"/>
          </p:nvPr>
        </p:nvSpPr>
        <p:spPr>
          <a:xfrm>
            <a:off x="4668092" y="1754705"/>
            <a:ext cx="1796100" cy="1262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2" name="Google Shape;112;p21"/>
          <p:cNvSpPr txBox="1"/>
          <p:nvPr>
            <p:ph idx="7" type="title"/>
          </p:nvPr>
        </p:nvSpPr>
        <p:spPr>
          <a:xfrm>
            <a:off x="6656379" y="3149508"/>
            <a:ext cx="1796100" cy="43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3" name="Google Shape;113;p21"/>
          <p:cNvSpPr txBox="1"/>
          <p:nvPr>
            <p:ph idx="8" type="subTitle"/>
          </p:nvPr>
        </p:nvSpPr>
        <p:spPr>
          <a:xfrm>
            <a:off x="6656376" y="1754705"/>
            <a:ext cx="1796100" cy="1262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4" name="Google Shape;114;p21"/>
          <p:cNvSpPr/>
          <p:nvPr/>
        </p:nvSpPr>
        <p:spPr>
          <a:xfrm rot="10800000">
            <a:off x="58" y="4100959"/>
            <a:ext cx="9160764" cy="1042558"/>
          </a:xfrm>
          <a:custGeom>
            <a:rect b="b" l="l" r="r" t="t"/>
            <a:pathLst>
              <a:path extrusionOk="0" h="9315" w="81851">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ONE_COLUMN_TEXT_1">
    <p:bg>
      <p:bgPr>
        <a:solidFill>
          <a:srgbClr val="FFFFFF"/>
        </a:solidFill>
      </p:bgPr>
    </p:bg>
    <p:spTree>
      <p:nvGrpSpPr>
        <p:cNvPr id="115" name="Shape 115"/>
        <p:cNvGrpSpPr/>
        <p:nvPr/>
      </p:nvGrpSpPr>
      <p:grpSpPr>
        <a:xfrm>
          <a:off x="0" y="0"/>
          <a:ext cx="0" cy="0"/>
          <a:chOff x="0" y="0"/>
          <a:chExt cx="0" cy="0"/>
        </a:xfrm>
      </p:grpSpPr>
      <p:sp>
        <p:nvSpPr>
          <p:cNvPr id="116" name="Google Shape;116;p22"/>
          <p:cNvSpPr/>
          <p:nvPr/>
        </p:nvSpPr>
        <p:spPr>
          <a:xfrm>
            <a:off x="590217" y="83746"/>
            <a:ext cx="8570537" cy="5143514"/>
          </a:xfrm>
          <a:custGeom>
            <a:rect b="b" l="l" r="r" t="t"/>
            <a:pathLst>
              <a:path extrusionOk="0" h="48322" w="80518">
                <a:moveTo>
                  <a:pt x="80517" y="0"/>
                </a:moveTo>
                <a:cubicBezTo>
                  <a:pt x="79941" y="413"/>
                  <a:pt x="79375" y="840"/>
                  <a:pt x="78813" y="1267"/>
                </a:cubicBezTo>
                <a:cubicBezTo>
                  <a:pt x="70060" y="7913"/>
                  <a:pt x="60702" y="15240"/>
                  <a:pt x="49717" y="15495"/>
                </a:cubicBezTo>
                <a:cubicBezTo>
                  <a:pt x="49520" y="15500"/>
                  <a:pt x="49324" y="15502"/>
                  <a:pt x="49128" y="15502"/>
                </a:cubicBezTo>
                <a:cubicBezTo>
                  <a:pt x="44580" y="15502"/>
                  <a:pt x="40092" y="14340"/>
                  <a:pt x="35541" y="14137"/>
                </a:cubicBezTo>
                <a:cubicBezTo>
                  <a:pt x="35173" y="14120"/>
                  <a:pt x="34802" y="14112"/>
                  <a:pt x="34429" y="14112"/>
                </a:cubicBezTo>
                <a:cubicBezTo>
                  <a:pt x="29998" y="14112"/>
                  <a:pt x="25340" y="15317"/>
                  <a:pt x="22633" y="18763"/>
                </a:cubicBezTo>
                <a:cubicBezTo>
                  <a:pt x="18522" y="23996"/>
                  <a:pt x="20554" y="31966"/>
                  <a:pt x="17319" y="37782"/>
                </a:cubicBezTo>
                <a:cubicBezTo>
                  <a:pt x="15764" y="40576"/>
                  <a:pt x="13121" y="42605"/>
                  <a:pt x="10352" y="44207"/>
                </a:cubicBezTo>
                <a:cubicBezTo>
                  <a:pt x="7126" y="46073"/>
                  <a:pt x="3625" y="47453"/>
                  <a:pt x="0" y="48321"/>
                </a:cubicBezTo>
                <a:lnTo>
                  <a:pt x="80517" y="48322"/>
                </a:lnTo>
                <a:lnTo>
                  <a:pt x="805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2"/>
          <p:cNvSpPr txBox="1"/>
          <p:nvPr>
            <p:ph idx="1" type="body"/>
          </p:nvPr>
        </p:nvSpPr>
        <p:spPr>
          <a:xfrm>
            <a:off x="5321425" y="2431550"/>
            <a:ext cx="2562300" cy="1717800"/>
          </a:xfrm>
          <a:prstGeom prst="rect">
            <a:avLst/>
          </a:prstGeom>
        </p:spPr>
        <p:txBody>
          <a:bodyPr anchorCtr="0" anchor="ctr" bIns="91425" lIns="91425" spcFirstLastPara="1" rIns="91425" wrap="square" tIns="91425">
            <a:noAutofit/>
          </a:bodyPr>
          <a:lstStyle>
            <a:lvl1pPr indent="-330200" lvl="0" marL="457200" rtl="0">
              <a:spcBef>
                <a:spcPts val="0"/>
              </a:spcBef>
              <a:spcAft>
                <a:spcPts val="0"/>
              </a:spcAft>
              <a:buSzPts val="1600"/>
              <a:buChar char="●"/>
              <a:defRPr sz="1600"/>
            </a:lvl1pPr>
            <a:lvl2pPr indent="-330200" lvl="1" marL="914400" rtl="0">
              <a:spcBef>
                <a:spcPts val="1600"/>
              </a:spcBef>
              <a:spcAft>
                <a:spcPts val="0"/>
              </a:spcAft>
              <a:buSzPts val="1600"/>
              <a:buChar char="○"/>
              <a:defRPr sz="1600"/>
            </a:lvl2pPr>
            <a:lvl3pPr indent="-330200" lvl="2" marL="1371600" rtl="0">
              <a:spcBef>
                <a:spcPts val="1600"/>
              </a:spcBef>
              <a:spcAft>
                <a:spcPts val="0"/>
              </a:spcAft>
              <a:buSzPts val="1600"/>
              <a:buChar char="■"/>
              <a:defRPr sz="1600"/>
            </a:lvl3pPr>
            <a:lvl4pPr indent="-330200" lvl="3" marL="1828800" rtl="0">
              <a:spcBef>
                <a:spcPts val="1600"/>
              </a:spcBef>
              <a:spcAft>
                <a:spcPts val="0"/>
              </a:spcAft>
              <a:buSzPts val="1600"/>
              <a:buChar char="●"/>
              <a:defRPr sz="1600"/>
            </a:lvl4pPr>
            <a:lvl5pPr indent="-330200" lvl="4" marL="2286000" rtl="0">
              <a:spcBef>
                <a:spcPts val="1600"/>
              </a:spcBef>
              <a:spcAft>
                <a:spcPts val="0"/>
              </a:spcAft>
              <a:buSzPts val="1600"/>
              <a:buChar char="○"/>
              <a:defRPr sz="1600"/>
            </a:lvl5pPr>
            <a:lvl6pPr indent="-330200" lvl="5" marL="2743200" rtl="0">
              <a:spcBef>
                <a:spcPts val="1600"/>
              </a:spcBef>
              <a:spcAft>
                <a:spcPts val="0"/>
              </a:spcAft>
              <a:buSzPts val="1600"/>
              <a:buChar char="■"/>
              <a:defRPr sz="1600"/>
            </a:lvl6pPr>
            <a:lvl7pPr indent="-330200" lvl="6" marL="3200400" rtl="0">
              <a:spcBef>
                <a:spcPts val="1600"/>
              </a:spcBef>
              <a:spcAft>
                <a:spcPts val="0"/>
              </a:spcAft>
              <a:buSzPts val="1600"/>
              <a:buChar char="●"/>
              <a:defRPr sz="1600"/>
            </a:lvl7pPr>
            <a:lvl8pPr indent="-330200" lvl="7" marL="3657600" rtl="0">
              <a:spcBef>
                <a:spcPts val="1600"/>
              </a:spcBef>
              <a:spcAft>
                <a:spcPts val="0"/>
              </a:spcAft>
              <a:buSzPts val="1600"/>
              <a:buChar char="○"/>
              <a:defRPr sz="1600"/>
            </a:lvl8pPr>
            <a:lvl9pPr indent="-330200" lvl="8" marL="4114800" rtl="0">
              <a:spcBef>
                <a:spcPts val="1600"/>
              </a:spcBef>
              <a:spcAft>
                <a:spcPts val="1600"/>
              </a:spcAft>
              <a:buSzPts val="1600"/>
              <a:buChar char="■"/>
              <a:defRPr sz="1600"/>
            </a:lvl9pPr>
          </a:lstStyle>
          <a:p/>
        </p:txBody>
      </p:sp>
      <p:sp>
        <p:nvSpPr>
          <p:cNvPr id="118" name="Google Shape;118;p22"/>
          <p:cNvSpPr txBox="1"/>
          <p:nvPr>
            <p:ph type="title"/>
          </p:nvPr>
        </p:nvSpPr>
        <p:spPr>
          <a:xfrm>
            <a:off x="1951650" y="317557"/>
            <a:ext cx="524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ONE_COLUMN_TEXT_1_1">
    <p:bg>
      <p:bgPr>
        <a:solidFill>
          <a:srgbClr val="FFFFFF"/>
        </a:solidFill>
      </p:bgPr>
    </p:bg>
    <p:spTree>
      <p:nvGrpSpPr>
        <p:cNvPr id="119" name="Shape 119"/>
        <p:cNvGrpSpPr/>
        <p:nvPr/>
      </p:nvGrpSpPr>
      <p:grpSpPr>
        <a:xfrm>
          <a:off x="0" y="0"/>
          <a:ext cx="0" cy="0"/>
          <a:chOff x="0" y="0"/>
          <a:chExt cx="0" cy="0"/>
        </a:xfrm>
      </p:grpSpPr>
      <p:sp>
        <p:nvSpPr>
          <p:cNvPr id="120" name="Google Shape;120;p23"/>
          <p:cNvSpPr/>
          <p:nvPr/>
        </p:nvSpPr>
        <p:spPr>
          <a:xfrm flipH="1">
            <a:off x="-79933" y="-4"/>
            <a:ext cx="8570537" cy="5143514"/>
          </a:xfrm>
          <a:custGeom>
            <a:rect b="b" l="l" r="r" t="t"/>
            <a:pathLst>
              <a:path extrusionOk="0" h="48322" w="80518">
                <a:moveTo>
                  <a:pt x="80517" y="0"/>
                </a:moveTo>
                <a:cubicBezTo>
                  <a:pt x="79941" y="413"/>
                  <a:pt x="79375" y="840"/>
                  <a:pt x="78813" y="1267"/>
                </a:cubicBezTo>
                <a:cubicBezTo>
                  <a:pt x="70060" y="7913"/>
                  <a:pt x="60702" y="15240"/>
                  <a:pt x="49717" y="15495"/>
                </a:cubicBezTo>
                <a:cubicBezTo>
                  <a:pt x="49520" y="15500"/>
                  <a:pt x="49324" y="15502"/>
                  <a:pt x="49128" y="15502"/>
                </a:cubicBezTo>
                <a:cubicBezTo>
                  <a:pt x="44580" y="15502"/>
                  <a:pt x="40092" y="14340"/>
                  <a:pt x="35541" y="14137"/>
                </a:cubicBezTo>
                <a:cubicBezTo>
                  <a:pt x="35173" y="14120"/>
                  <a:pt x="34802" y="14112"/>
                  <a:pt x="34429" y="14112"/>
                </a:cubicBezTo>
                <a:cubicBezTo>
                  <a:pt x="29998" y="14112"/>
                  <a:pt x="25340" y="15317"/>
                  <a:pt x="22633" y="18763"/>
                </a:cubicBezTo>
                <a:cubicBezTo>
                  <a:pt x="18522" y="23996"/>
                  <a:pt x="20554" y="31966"/>
                  <a:pt x="17319" y="37782"/>
                </a:cubicBezTo>
                <a:cubicBezTo>
                  <a:pt x="15764" y="40576"/>
                  <a:pt x="13121" y="42605"/>
                  <a:pt x="10352" y="44207"/>
                </a:cubicBezTo>
                <a:cubicBezTo>
                  <a:pt x="7126" y="46073"/>
                  <a:pt x="3625" y="47453"/>
                  <a:pt x="0" y="48321"/>
                </a:cubicBezTo>
                <a:lnTo>
                  <a:pt x="80517" y="48322"/>
                </a:lnTo>
                <a:lnTo>
                  <a:pt x="8051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121" name="Google Shape;121;p23"/>
          <p:cNvSpPr txBox="1"/>
          <p:nvPr>
            <p:ph idx="1" type="body"/>
          </p:nvPr>
        </p:nvSpPr>
        <p:spPr>
          <a:xfrm>
            <a:off x="1105775" y="1902625"/>
            <a:ext cx="3912900" cy="19452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Clr>
                <a:schemeClr val="accent4"/>
              </a:buClr>
              <a:buSzPts val="1600"/>
              <a:buChar char="●"/>
              <a:defRPr sz="1600">
                <a:solidFill>
                  <a:schemeClr val="accent4"/>
                </a:solidFill>
              </a:defRPr>
            </a:lvl1pPr>
            <a:lvl2pPr indent="-330200" lvl="1" marL="914400" rtl="0">
              <a:spcBef>
                <a:spcPts val="1600"/>
              </a:spcBef>
              <a:spcAft>
                <a:spcPts val="0"/>
              </a:spcAft>
              <a:buClr>
                <a:schemeClr val="accent4"/>
              </a:buClr>
              <a:buSzPts val="1600"/>
              <a:buChar char="○"/>
              <a:defRPr sz="1600">
                <a:solidFill>
                  <a:schemeClr val="accent4"/>
                </a:solidFill>
              </a:defRPr>
            </a:lvl2pPr>
            <a:lvl3pPr indent="-330200" lvl="2" marL="1371600" rtl="0">
              <a:spcBef>
                <a:spcPts val="1600"/>
              </a:spcBef>
              <a:spcAft>
                <a:spcPts val="0"/>
              </a:spcAft>
              <a:buClr>
                <a:schemeClr val="accent4"/>
              </a:buClr>
              <a:buSzPts val="1600"/>
              <a:buChar char="■"/>
              <a:defRPr sz="1600">
                <a:solidFill>
                  <a:schemeClr val="accent4"/>
                </a:solidFill>
              </a:defRPr>
            </a:lvl3pPr>
            <a:lvl4pPr indent="-330200" lvl="3" marL="1828800" rtl="0">
              <a:spcBef>
                <a:spcPts val="1600"/>
              </a:spcBef>
              <a:spcAft>
                <a:spcPts val="0"/>
              </a:spcAft>
              <a:buClr>
                <a:schemeClr val="accent4"/>
              </a:buClr>
              <a:buSzPts val="1600"/>
              <a:buChar char="●"/>
              <a:defRPr sz="1600">
                <a:solidFill>
                  <a:schemeClr val="accent4"/>
                </a:solidFill>
              </a:defRPr>
            </a:lvl4pPr>
            <a:lvl5pPr indent="-330200" lvl="4" marL="2286000" rtl="0">
              <a:spcBef>
                <a:spcPts val="1600"/>
              </a:spcBef>
              <a:spcAft>
                <a:spcPts val="0"/>
              </a:spcAft>
              <a:buClr>
                <a:schemeClr val="accent4"/>
              </a:buClr>
              <a:buSzPts val="1600"/>
              <a:buChar char="○"/>
              <a:defRPr sz="1600">
                <a:solidFill>
                  <a:schemeClr val="accent4"/>
                </a:solidFill>
              </a:defRPr>
            </a:lvl5pPr>
            <a:lvl6pPr indent="-330200" lvl="5" marL="2743200" rtl="0">
              <a:spcBef>
                <a:spcPts val="1600"/>
              </a:spcBef>
              <a:spcAft>
                <a:spcPts val="0"/>
              </a:spcAft>
              <a:buClr>
                <a:schemeClr val="accent4"/>
              </a:buClr>
              <a:buSzPts val="1600"/>
              <a:buChar char="■"/>
              <a:defRPr sz="1600">
                <a:solidFill>
                  <a:schemeClr val="accent4"/>
                </a:solidFill>
              </a:defRPr>
            </a:lvl6pPr>
            <a:lvl7pPr indent="-330200" lvl="6" marL="3200400" rtl="0">
              <a:spcBef>
                <a:spcPts val="1600"/>
              </a:spcBef>
              <a:spcAft>
                <a:spcPts val="0"/>
              </a:spcAft>
              <a:buClr>
                <a:schemeClr val="accent4"/>
              </a:buClr>
              <a:buSzPts val="1600"/>
              <a:buChar char="●"/>
              <a:defRPr sz="1600">
                <a:solidFill>
                  <a:schemeClr val="accent4"/>
                </a:solidFill>
              </a:defRPr>
            </a:lvl7pPr>
            <a:lvl8pPr indent="-330200" lvl="7" marL="3657600" rtl="0">
              <a:spcBef>
                <a:spcPts val="1600"/>
              </a:spcBef>
              <a:spcAft>
                <a:spcPts val="0"/>
              </a:spcAft>
              <a:buClr>
                <a:schemeClr val="accent4"/>
              </a:buClr>
              <a:buSzPts val="1600"/>
              <a:buChar char="○"/>
              <a:defRPr sz="1600">
                <a:solidFill>
                  <a:schemeClr val="accent4"/>
                </a:solidFill>
              </a:defRPr>
            </a:lvl8pPr>
            <a:lvl9pPr indent="-330200" lvl="8" marL="4114800" rtl="0">
              <a:spcBef>
                <a:spcPts val="1600"/>
              </a:spcBef>
              <a:spcAft>
                <a:spcPts val="1600"/>
              </a:spcAft>
              <a:buClr>
                <a:schemeClr val="accent4"/>
              </a:buClr>
              <a:buSzPts val="1600"/>
              <a:buChar char="■"/>
              <a:defRPr sz="1600">
                <a:solidFill>
                  <a:schemeClr val="accent4"/>
                </a:solidFill>
              </a:defRPr>
            </a:lvl9pPr>
          </a:lstStyle>
          <a:p/>
        </p:txBody>
      </p:sp>
      <p:sp>
        <p:nvSpPr>
          <p:cNvPr id="122" name="Google Shape;122;p23"/>
          <p:cNvSpPr txBox="1"/>
          <p:nvPr>
            <p:ph type="title"/>
          </p:nvPr>
        </p:nvSpPr>
        <p:spPr>
          <a:xfrm>
            <a:off x="1105775" y="989346"/>
            <a:ext cx="5240700" cy="9150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3"/>
              </a:buClr>
              <a:buSzPts val="6000"/>
              <a:buNone/>
              <a:defRPr sz="6000">
                <a:solidFill>
                  <a:schemeClr val="accent3"/>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23" name="Google Shape;123;p23"/>
          <p:cNvSpPr txBox="1"/>
          <p:nvPr/>
        </p:nvSpPr>
        <p:spPr>
          <a:xfrm>
            <a:off x="1105775" y="3530300"/>
            <a:ext cx="3299700" cy="7755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100">
                <a:solidFill>
                  <a:schemeClr val="accent4"/>
                </a:solidFill>
                <a:latin typeface="Oxygen"/>
                <a:ea typeface="Oxygen"/>
                <a:cs typeface="Oxygen"/>
                <a:sym typeface="Oxygen"/>
              </a:rPr>
              <a:t>CREDITS: This presentation template was created by </a:t>
            </a:r>
            <a:r>
              <a:rPr b="1" lang="en" sz="1100">
                <a:solidFill>
                  <a:schemeClr val="accent4"/>
                </a:solidFill>
                <a:uFill>
                  <a:noFill/>
                </a:uFill>
                <a:latin typeface="Oxygen"/>
                <a:ea typeface="Oxygen"/>
                <a:cs typeface="Oxygen"/>
                <a:sym typeface="Oxygen"/>
                <a:hlinkClick r:id="rId2">
                  <a:extLst>
                    <a:ext uri="{A12FA001-AC4F-418D-AE19-62706E023703}">
                      <ahyp:hlinkClr val="tx"/>
                    </a:ext>
                  </a:extLst>
                </a:hlinkClick>
              </a:rPr>
              <a:t>Slidesgo</a:t>
            </a:r>
            <a:r>
              <a:rPr lang="en" sz="1100">
                <a:solidFill>
                  <a:schemeClr val="accent4"/>
                </a:solidFill>
                <a:latin typeface="Oxygen"/>
                <a:ea typeface="Oxygen"/>
                <a:cs typeface="Oxygen"/>
                <a:sym typeface="Oxygen"/>
              </a:rPr>
              <a:t>, including icons by </a:t>
            </a:r>
            <a:r>
              <a:rPr b="1" lang="en" sz="1100">
                <a:solidFill>
                  <a:schemeClr val="accent4"/>
                </a:solidFill>
                <a:uFill>
                  <a:noFill/>
                </a:uFill>
                <a:latin typeface="Oxygen"/>
                <a:ea typeface="Oxygen"/>
                <a:cs typeface="Oxygen"/>
                <a:sym typeface="Oxygen"/>
                <a:hlinkClick r:id="rId3">
                  <a:extLst>
                    <a:ext uri="{A12FA001-AC4F-418D-AE19-62706E023703}">
                      <ahyp:hlinkClr val="tx"/>
                    </a:ext>
                  </a:extLst>
                </a:hlinkClick>
              </a:rPr>
              <a:t>Flaticon</a:t>
            </a:r>
            <a:r>
              <a:rPr lang="en" sz="1100">
                <a:solidFill>
                  <a:schemeClr val="accent4"/>
                </a:solidFill>
                <a:latin typeface="Oxygen"/>
                <a:ea typeface="Oxygen"/>
                <a:cs typeface="Oxygen"/>
                <a:sym typeface="Oxygen"/>
              </a:rPr>
              <a:t>, and infographics &amp; images by </a:t>
            </a:r>
            <a:r>
              <a:rPr b="1" lang="en" sz="1100">
                <a:solidFill>
                  <a:schemeClr val="accent4"/>
                </a:solidFill>
                <a:uFill>
                  <a:noFill/>
                </a:uFill>
                <a:latin typeface="Oxygen"/>
                <a:ea typeface="Oxygen"/>
                <a:cs typeface="Oxygen"/>
                <a:sym typeface="Oxygen"/>
                <a:hlinkClick r:id="rId4">
                  <a:extLst>
                    <a:ext uri="{A12FA001-AC4F-418D-AE19-62706E023703}">
                      <ahyp:hlinkClr val="tx"/>
                    </a:ext>
                  </a:extLst>
                </a:hlinkClick>
              </a:rPr>
              <a:t>Freepik</a:t>
            </a:r>
            <a:r>
              <a:rPr lang="en" sz="1100">
                <a:solidFill>
                  <a:schemeClr val="accent4"/>
                </a:solidFill>
                <a:latin typeface="Oxygen"/>
                <a:ea typeface="Oxygen"/>
                <a:cs typeface="Oxygen"/>
                <a:sym typeface="Oxygen"/>
              </a:rPr>
              <a:t>. </a:t>
            </a:r>
            <a:endParaRPr sz="1100">
              <a:solidFill>
                <a:schemeClr val="accent4"/>
              </a:solidFill>
              <a:latin typeface="Oxygen"/>
              <a:ea typeface="Oxygen"/>
              <a:cs typeface="Oxygen"/>
              <a:sym typeface="Oxygen"/>
            </a:endParaRPr>
          </a:p>
          <a:p>
            <a:pPr indent="0" lvl="0" marL="0" rtl="0" algn="l">
              <a:spcBef>
                <a:spcPts val="300"/>
              </a:spcBef>
              <a:spcAft>
                <a:spcPts val="0"/>
              </a:spcAft>
              <a:buNone/>
            </a:pPr>
            <a:r>
              <a:t/>
            </a:r>
            <a:endParaRPr b="1" sz="1100">
              <a:solidFill>
                <a:schemeClr val="accent4"/>
              </a:solidFill>
              <a:latin typeface="Oxygen"/>
              <a:ea typeface="Oxygen"/>
              <a:cs typeface="Oxygen"/>
              <a:sym typeface="Oxyge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idx="1" type="body"/>
          </p:nvPr>
        </p:nvSpPr>
        <p:spPr>
          <a:xfrm>
            <a:off x="1031175" y="1163850"/>
            <a:ext cx="7053600" cy="3132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8" name="Google Shape;18;p4"/>
          <p:cNvSpPr txBox="1"/>
          <p:nvPr>
            <p:ph type="title"/>
          </p:nvPr>
        </p:nvSpPr>
        <p:spPr>
          <a:xfrm>
            <a:off x="1503600" y="317550"/>
            <a:ext cx="6136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 name="Google Shape;19;p4"/>
          <p:cNvSpPr/>
          <p:nvPr/>
        </p:nvSpPr>
        <p:spPr>
          <a:xfrm rot="-5400000">
            <a:off x="-2287526" y="2287694"/>
            <a:ext cx="5151907" cy="576855"/>
          </a:xfrm>
          <a:custGeom>
            <a:rect b="b" l="l" r="r" t="t"/>
            <a:pathLst>
              <a:path extrusionOk="0" h="9315" w="81851">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idx="1" type="body"/>
          </p:nvPr>
        </p:nvSpPr>
        <p:spPr>
          <a:xfrm>
            <a:off x="802523" y="1366500"/>
            <a:ext cx="3539100" cy="3200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5"/>
          <p:cNvSpPr txBox="1"/>
          <p:nvPr>
            <p:ph idx="2" type="body"/>
          </p:nvPr>
        </p:nvSpPr>
        <p:spPr>
          <a:xfrm>
            <a:off x="4802377" y="1366500"/>
            <a:ext cx="3539100" cy="3200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5"/>
          <p:cNvSpPr txBox="1"/>
          <p:nvPr>
            <p:ph type="title"/>
          </p:nvPr>
        </p:nvSpPr>
        <p:spPr>
          <a:xfrm>
            <a:off x="1503600" y="317550"/>
            <a:ext cx="6136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 name="Google Shape;24;p5"/>
          <p:cNvSpPr/>
          <p:nvPr/>
        </p:nvSpPr>
        <p:spPr>
          <a:xfrm rot="10800000">
            <a:off x="6" y="3810622"/>
            <a:ext cx="4115099" cy="1332884"/>
          </a:xfrm>
          <a:custGeom>
            <a:rect b="b" l="l" r="r" t="t"/>
            <a:pathLst>
              <a:path extrusionOk="0" h="15675" w="48393">
                <a:moveTo>
                  <a:pt x="1" y="1"/>
                </a:moveTo>
                <a:cubicBezTo>
                  <a:pt x="1534" y="2117"/>
                  <a:pt x="5123" y="5936"/>
                  <a:pt x="11061" y="5936"/>
                </a:cubicBezTo>
                <a:cubicBezTo>
                  <a:pt x="11995" y="5936"/>
                  <a:pt x="12986" y="5841"/>
                  <a:pt x="14037" y="5631"/>
                </a:cubicBezTo>
                <a:cubicBezTo>
                  <a:pt x="19915" y="4456"/>
                  <a:pt x="24362" y="3414"/>
                  <a:pt x="27594" y="3414"/>
                </a:cubicBezTo>
                <a:cubicBezTo>
                  <a:pt x="30022" y="3414"/>
                  <a:pt x="31764" y="4002"/>
                  <a:pt x="32912" y="5563"/>
                </a:cubicBezTo>
                <a:cubicBezTo>
                  <a:pt x="35581" y="9191"/>
                  <a:pt x="37501" y="12376"/>
                  <a:pt x="42208" y="12376"/>
                </a:cubicBezTo>
                <a:cubicBezTo>
                  <a:pt x="42221" y="12376"/>
                  <a:pt x="42234" y="12376"/>
                  <a:pt x="42247" y="12376"/>
                </a:cubicBezTo>
                <a:cubicBezTo>
                  <a:pt x="42264" y="12376"/>
                  <a:pt x="42281" y="12375"/>
                  <a:pt x="42297" y="12375"/>
                </a:cubicBezTo>
                <a:cubicBezTo>
                  <a:pt x="45650" y="12375"/>
                  <a:pt x="47235" y="13706"/>
                  <a:pt x="48392" y="15674"/>
                </a:cubicBezTo>
                <a:lnTo>
                  <a:pt x="4839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951650" y="317557"/>
            <a:ext cx="524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p:nvPr/>
        </p:nvSpPr>
        <p:spPr>
          <a:xfrm rot="-5400000">
            <a:off x="-2201688" y="2201857"/>
            <a:ext cx="5151907" cy="748530"/>
          </a:xfrm>
          <a:custGeom>
            <a:rect b="b" l="l" r="r" t="t"/>
            <a:pathLst>
              <a:path extrusionOk="0" h="9315" w="81851">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6"/>
          <p:cNvSpPr/>
          <p:nvPr/>
        </p:nvSpPr>
        <p:spPr>
          <a:xfrm>
            <a:off x="6824329" y="6"/>
            <a:ext cx="2319625" cy="2292057"/>
          </a:xfrm>
          <a:custGeom>
            <a:rect b="b" l="l" r="r" t="t"/>
            <a:pathLst>
              <a:path extrusionOk="0" h="61441" w="62180">
                <a:moveTo>
                  <a:pt x="1" y="0"/>
                </a:moveTo>
                <a:cubicBezTo>
                  <a:pt x="3843" y="8483"/>
                  <a:pt x="12381" y="17218"/>
                  <a:pt x="21823" y="20317"/>
                </a:cubicBezTo>
                <a:cubicBezTo>
                  <a:pt x="24946" y="21342"/>
                  <a:pt x="27882" y="21656"/>
                  <a:pt x="30616" y="21656"/>
                </a:cubicBezTo>
                <a:cubicBezTo>
                  <a:pt x="34940" y="21656"/>
                  <a:pt x="38759" y="20870"/>
                  <a:pt x="42013" y="20870"/>
                </a:cubicBezTo>
                <a:cubicBezTo>
                  <a:pt x="44689" y="20870"/>
                  <a:pt x="46984" y="21401"/>
                  <a:pt x="48864" y="23337"/>
                </a:cubicBezTo>
                <a:cubicBezTo>
                  <a:pt x="55041" y="29693"/>
                  <a:pt x="46293" y="40450"/>
                  <a:pt x="50923" y="50654"/>
                </a:cubicBezTo>
                <a:cubicBezTo>
                  <a:pt x="52882" y="54969"/>
                  <a:pt x="56991" y="58649"/>
                  <a:pt x="62180" y="61441"/>
                </a:cubicBezTo>
                <a:lnTo>
                  <a:pt x="6218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rgbClr val="FFFFFF"/>
        </a:solidFill>
      </p:bgPr>
    </p:bg>
    <p:spTree>
      <p:nvGrpSpPr>
        <p:cNvPr id="29" name="Shape 29"/>
        <p:cNvGrpSpPr/>
        <p:nvPr/>
      </p:nvGrpSpPr>
      <p:grpSpPr>
        <a:xfrm>
          <a:off x="0" y="0"/>
          <a:ext cx="0" cy="0"/>
          <a:chOff x="0" y="0"/>
          <a:chExt cx="0" cy="0"/>
        </a:xfrm>
      </p:grpSpPr>
      <p:sp>
        <p:nvSpPr>
          <p:cNvPr id="30" name="Google Shape;30;p7"/>
          <p:cNvSpPr/>
          <p:nvPr/>
        </p:nvSpPr>
        <p:spPr>
          <a:xfrm>
            <a:off x="0" y="25"/>
            <a:ext cx="10330359" cy="5252720"/>
          </a:xfrm>
          <a:custGeom>
            <a:rect b="b" l="l" r="r" t="t"/>
            <a:pathLst>
              <a:path extrusionOk="0" h="56032" w="91634">
                <a:moveTo>
                  <a:pt x="72944" y="1"/>
                </a:moveTo>
                <a:cubicBezTo>
                  <a:pt x="72918" y="2498"/>
                  <a:pt x="72485" y="4974"/>
                  <a:pt x="71661" y="7331"/>
                </a:cubicBezTo>
                <a:cubicBezTo>
                  <a:pt x="70744" y="10254"/>
                  <a:pt x="69211" y="12755"/>
                  <a:pt x="67255" y="14859"/>
                </a:cubicBezTo>
                <a:cubicBezTo>
                  <a:pt x="66600" y="15562"/>
                  <a:pt x="65903" y="16221"/>
                  <a:pt x="65164" y="16833"/>
                </a:cubicBezTo>
                <a:cubicBezTo>
                  <a:pt x="60546" y="20999"/>
                  <a:pt x="54750" y="22539"/>
                  <a:pt x="48672" y="24221"/>
                </a:cubicBezTo>
                <a:cubicBezTo>
                  <a:pt x="45986" y="24922"/>
                  <a:pt x="43442" y="27164"/>
                  <a:pt x="43174" y="30106"/>
                </a:cubicBezTo>
                <a:cubicBezTo>
                  <a:pt x="43004" y="31040"/>
                  <a:pt x="42902" y="31994"/>
                  <a:pt x="42828" y="32954"/>
                </a:cubicBezTo>
                <a:cubicBezTo>
                  <a:pt x="42756" y="33914"/>
                  <a:pt x="42712" y="34881"/>
                  <a:pt x="42657" y="35839"/>
                </a:cubicBezTo>
                <a:cubicBezTo>
                  <a:pt x="42434" y="39678"/>
                  <a:pt x="42021" y="43406"/>
                  <a:pt x="38897" y="46185"/>
                </a:cubicBezTo>
                <a:cubicBezTo>
                  <a:pt x="38232" y="46841"/>
                  <a:pt x="37496" y="47420"/>
                  <a:pt x="36702" y="47915"/>
                </a:cubicBezTo>
                <a:cubicBezTo>
                  <a:pt x="35887" y="48423"/>
                  <a:pt x="35018" y="48842"/>
                  <a:pt x="34113" y="49163"/>
                </a:cubicBezTo>
                <a:cubicBezTo>
                  <a:pt x="30754" y="50381"/>
                  <a:pt x="27301" y="50893"/>
                  <a:pt x="23833" y="50893"/>
                </a:cubicBezTo>
                <a:cubicBezTo>
                  <a:pt x="21316" y="50893"/>
                  <a:pt x="18792" y="50623"/>
                  <a:pt x="16290" y="50158"/>
                </a:cubicBezTo>
                <a:cubicBezTo>
                  <a:pt x="15346" y="49988"/>
                  <a:pt x="14408" y="49789"/>
                  <a:pt x="13474" y="49563"/>
                </a:cubicBezTo>
                <a:cubicBezTo>
                  <a:pt x="10677" y="48886"/>
                  <a:pt x="7922" y="47974"/>
                  <a:pt x="5240" y="46924"/>
                </a:cubicBezTo>
                <a:cubicBezTo>
                  <a:pt x="4339" y="46704"/>
                  <a:pt x="3440" y="46529"/>
                  <a:pt x="2545" y="46420"/>
                </a:cubicBezTo>
                <a:cubicBezTo>
                  <a:pt x="1915" y="46344"/>
                  <a:pt x="1286" y="46302"/>
                  <a:pt x="661" y="46302"/>
                </a:cubicBezTo>
                <a:cubicBezTo>
                  <a:pt x="441" y="46302"/>
                  <a:pt x="221" y="46308"/>
                  <a:pt x="2" y="46318"/>
                </a:cubicBezTo>
                <a:lnTo>
                  <a:pt x="0" y="56031"/>
                </a:lnTo>
                <a:lnTo>
                  <a:pt x="91634" y="56031"/>
                </a:lnTo>
                <a:lnTo>
                  <a:pt x="9163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7"/>
          <p:cNvSpPr txBox="1"/>
          <p:nvPr>
            <p:ph idx="1" type="body"/>
          </p:nvPr>
        </p:nvSpPr>
        <p:spPr>
          <a:xfrm>
            <a:off x="1207500" y="2279175"/>
            <a:ext cx="3357600" cy="23817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sz="1600"/>
            </a:lvl1pPr>
            <a:lvl2pPr indent="-330200" lvl="1" marL="914400">
              <a:spcBef>
                <a:spcPts val="1600"/>
              </a:spcBef>
              <a:spcAft>
                <a:spcPts val="0"/>
              </a:spcAft>
              <a:buSzPts val="1600"/>
              <a:buChar char="○"/>
              <a:defRPr sz="1600"/>
            </a:lvl2pPr>
            <a:lvl3pPr indent="-330200" lvl="2" marL="1371600">
              <a:spcBef>
                <a:spcPts val="1600"/>
              </a:spcBef>
              <a:spcAft>
                <a:spcPts val="0"/>
              </a:spcAft>
              <a:buSzPts val="1600"/>
              <a:buChar char="■"/>
              <a:defRPr sz="1600"/>
            </a:lvl3pPr>
            <a:lvl4pPr indent="-330200" lvl="3" marL="1828800">
              <a:spcBef>
                <a:spcPts val="1600"/>
              </a:spcBef>
              <a:spcAft>
                <a:spcPts val="0"/>
              </a:spcAft>
              <a:buSzPts val="1600"/>
              <a:buChar char="●"/>
              <a:defRPr sz="1600"/>
            </a:lvl4pPr>
            <a:lvl5pPr indent="-330200" lvl="4" marL="2286000">
              <a:spcBef>
                <a:spcPts val="1600"/>
              </a:spcBef>
              <a:spcAft>
                <a:spcPts val="0"/>
              </a:spcAft>
              <a:buSzPts val="1600"/>
              <a:buChar char="○"/>
              <a:defRPr sz="1600"/>
            </a:lvl5pPr>
            <a:lvl6pPr indent="-330200" lvl="5" marL="2743200">
              <a:spcBef>
                <a:spcPts val="1600"/>
              </a:spcBef>
              <a:spcAft>
                <a:spcPts val="0"/>
              </a:spcAft>
              <a:buSzPts val="1600"/>
              <a:buChar char="■"/>
              <a:defRPr sz="1600"/>
            </a:lvl6pPr>
            <a:lvl7pPr indent="-330200" lvl="6" marL="3200400">
              <a:spcBef>
                <a:spcPts val="1600"/>
              </a:spcBef>
              <a:spcAft>
                <a:spcPts val="0"/>
              </a:spcAft>
              <a:buSzPts val="1600"/>
              <a:buChar char="●"/>
              <a:defRPr sz="1600"/>
            </a:lvl7pPr>
            <a:lvl8pPr indent="-330200" lvl="7" marL="3657600">
              <a:spcBef>
                <a:spcPts val="1600"/>
              </a:spcBef>
              <a:spcAft>
                <a:spcPts val="0"/>
              </a:spcAft>
              <a:buSzPts val="1600"/>
              <a:buChar char="○"/>
              <a:defRPr sz="1600"/>
            </a:lvl8pPr>
            <a:lvl9pPr indent="-330200" lvl="8" marL="4114800">
              <a:spcBef>
                <a:spcPts val="1600"/>
              </a:spcBef>
              <a:spcAft>
                <a:spcPts val="1600"/>
              </a:spcAft>
              <a:buSzPts val="1600"/>
              <a:buChar char="■"/>
              <a:defRPr sz="1600"/>
            </a:lvl9pPr>
          </a:lstStyle>
          <a:p/>
        </p:txBody>
      </p:sp>
      <p:sp>
        <p:nvSpPr>
          <p:cNvPr id="32" name="Google Shape;32;p7"/>
          <p:cNvSpPr txBox="1"/>
          <p:nvPr>
            <p:ph type="title"/>
          </p:nvPr>
        </p:nvSpPr>
        <p:spPr>
          <a:xfrm>
            <a:off x="1951650" y="317557"/>
            <a:ext cx="524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683375" y="450150"/>
            <a:ext cx="2123700" cy="40908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sz="3300"/>
            </a:lvl1pPr>
            <a:lvl2pPr lvl="1">
              <a:spcBef>
                <a:spcPts val="0"/>
              </a:spcBef>
              <a:spcAft>
                <a:spcPts val="0"/>
              </a:spcAft>
              <a:buClr>
                <a:schemeClr val="accent2"/>
              </a:buClr>
              <a:buSzPts val="3300"/>
              <a:buNone/>
              <a:defRPr sz="3300">
                <a:solidFill>
                  <a:schemeClr val="accent2"/>
                </a:solidFill>
              </a:defRPr>
            </a:lvl2pPr>
            <a:lvl3pPr lvl="2">
              <a:spcBef>
                <a:spcPts val="0"/>
              </a:spcBef>
              <a:spcAft>
                <a:spcPts val="0"/>
              </a:spcAft>
              <a:buClr>
                <a:schemeClr val="accent2"/>
              </a:buClr>
              <a:buSzPts val="3300"/>
              <a:buNone/>
              <a:defRPr sz="3300">
                <a:solidFill>
                  <a:schemeClr val="accent2"/>
                </a:solidFill>
              </a:defRPr>
            </a:lvl3pPr>
            <a:lvl4pPr lvl="3">
              <a:spcBef>
                <a:spcPts val="0"/>
              </a:spcBef>
              <a:spcAft>
                <a:spcPts val="0"/>
              </a:spcAft>
              <a:buClr>
                <a:schemeClr val="accent2"/>
              </a:buClr>
              <a:buSzPts val="3300"/>
              <a:buNone/>
              <a:defRPr sz="3300">
                <a:solidFill>
                  <a:schemeClr val="accent2"/>
                </a:solidFill>
              </a:defRPr>
            </a:lvl4pPr>
            <a:lvl5pPr lvl="4">
              <a:spcBef>
                <a:spcPts val="0"/>
              </a:spcBef>
              <a:spcAft>
                <a:spcPts val="0"/>
              </a:spcAft>
              <a:buClr>
                <a:schemeClr val="accent2"/>
              </a:buClr>
              <a:buSzPts val="3300"/>
              <a:buNone/>
              <a:defRPr sz="3300">
                <a:solidFill>
                  <a:schemeClr val="accent2"/>
                </a:solidFill>
              </a:defRPr>
            </a:lvl5pPr>
            <a:lvl6pPr lvl="5">
              <a:spcBef>
                <a:spcPts val="0"/>
              </a:spcBef>
              <a:spcAft>
                <a:spcPts val="0"/>
              </a:spcAft>
              <a:buClr>
                <a:schemeClr val="accent2"/>
              </a:buClr>
              <a:buSzPts val="3300"/>
              <a:buNone/>
              <a:defRPr sz="3300">
                <a:solidFill>
                  <a:schemeClr val="accent2"/>
                </a:solidFill>
              </a:defRPr>
            </a:lvl6pPr>
            <a:lvl7pPr lvl="6">
              <a:spcBef>
                <a:spcPts val="0"/>
              </a:spcBef>
              <a:spcAft>
                <a:spcPts val="0"/>
              </a:spcAft>
              <a:buClr>
                <a:schemeClr val="accent2"/>
              </a:buClr>
              <a:buSzPts val="3300"/>
              <a:buNone/>
              <a:defRPr sz="3300">
                <a:solidFill>
                  <a:schemeClr val="accent2"/>
                </a:solidFill>
              </a:defRPr>
            </a:lvl7pPr>
            <a:lvl8pPr lvl="7">
              <a:spcBef>
                <a:spcPts val="0"/>
              </a:spcBef>
              <a:spcAft>
                <a:spcPts val="0"/>
              </a:spcAft>
              <a:buClr>
                <a:schemeClr val="accent2"/>
              </a:buClr>
              <a:buSzPts val="3300"/>
              <a:buNone/>
              <a:defRPr sz="3300">
                <a:solidFill>
                  <a:schemeClr val="accent2"/>
                </a:solidFill>
              </a:defRPr>
            </a:lvl8pPr>
            <a:lvl9pPr lvl="8">
              <a:spcBef>
                <a:spcPts val="0"/>
              </a:spcBef>
              <a:spcAft>
                <a:spcPts val="0"/>
              </a:spcAft>
              <a:buClr>
                <a:schemeClr val="accent2"/>
              </a:buClr>
              <a:buSzPts val="3300"/>
              <a:buNone/>
              <a:defRPr sz="3300">
                <a:solidFill>
                  <a:schemeClr val="accent2"/>
                </a:solidFill>
              </a:defRPr>
            </a:lvl9pPr>
          </a:lstStyle>
          <a:p/>
        </p:txBody>
      </p:sp>
      <p:sp>
        <p:nvSpPr>
          <p:cNvPr id="35" name="Google Shape;35;p8"/>
          <p:cNvSpPr/>
          <p:nvPr/>
        </p:nvSpPr>
        <p:spPr>
          <a:xfrm flipH="1" rot="10800000">
            <a:off x="3707549" y="3382607"/>
            <a:ext cx="5436470" cy="1760890"/>
          </a:xfrm>
          <a:custGeom>
            <a:rect b="b" l="l" r="r" t="t"/>
            <a:pathLst>
              <a:path extrusionOk="0" h="15675" w="48393">
                <a:moveTo>
                  <a:pt x="1" y="1"/>
                </a:moveTo>
                <a:cubicBezTo>
                  <a:pt x="1534" y="2117"/>
                  <a:pt x="5123" y="5936"/>
                  <a:pt x="11061" y="5936"/>
                </a:cubicBezTo>
                <a:cubicBezTo>
                  <a:pt x="11995" y="5936"/>
                  <a:pt x="12986" y="5841"/>
                  <a:pt x="14037" y="5631"/>
                </a:cubicBezTo>
                <a:cubicBezTo>
                  <a:pt x="19915" y="4456"/>
                  <a:pt x="24362" y="3414"/>
                  <a:pt x="27594" y="3414"/>
                </a:cubicBezTo>
                <a:cubicBezTo>
                  <a:pt x="30022" y="3414"/>
                  <a:pt x="31764" y="4002"/>
                  <a:pt x="32912" y="5563"/>
                </a:cubicBezTo>
                <a:cubicBezTo>
                  <a:pt x="35581" y="9191"/>
                  <a:pt x="37501" y="12376"/>
                  <a:pt x="42208" y="12376"/>
                </a:cubicBezTo>
                <a:cubicBezTo>
                  <a:pt x="42221" y="12376"/>
                  <a:pt x="42234" y="12376"/>
                  <a:pt x="42247" y="12376"/>
                </a:cubicBezTo>
                <a:cubicBezTo>
                  <a:pt x="42264" y="12376"/>
                  <a:pt x="42281" y="12375"/>
                  <a:pt x="42297" y="12375"/>
                </a:cubicBezTo>
                <a:cubicBezTo>
                  <a:pt x="45650" y="12375"/>
                  <a:pt x="47235" y="13706"/>
                  <a:pt x="48392" y="15674"/>
                </a:cubicBezTo>
                <a:lnTo>
                  <a:pt x="4839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txBox="1"/>
          <p:nvPr>
            <p:ph idx="1" type="subTitle"/>
          </p:nvPr>
        </p:nvSpPr>
        <p:spPr>
          <a:xfrm>
            <a:off x="4771825" y="1388250"/>
            <a:ext cx="2911800" cy="4404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1800"/>
              <a:buFont typeface="Staatliches"/>
              <a:buNone/>
              <a:defRPr>
                <a:latin typeface="Staatliches"/>
                <a:ea typeface="Staatliches"/>
                <a:cs typeface="Staatliches"/>
                <a:sym typeface="Staatliches"/>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8" name="Google Shape;38;p9"/>
          <p:cNvSpPr txBox="1"/>
          <p:nvPr>
            <p:ph idx="2" type="body"/>
          </p:nvPr>
        </p:nvSpPr>
        <p:spPr>
          <a:xfrm>
            <a:off x="4771825" y="1828650"/>
            <a:ext cx="3227700" cy="2785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9" name="Google Shape;39;p9"/>
          <p:cNvSpPr txBox="1"/>
          <p:nvPr>
            <p:ph type="title"/>
          </p:nvPr>
        </p:nvSpPr>
        <p:spPr>
          <a:xfrm>
            <a:off x="1951650" y="317557"/>
            <a:ext cx="524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9"/>
          <p:cNvSpPr/>
          <p:nvPr/>
        </p:nvSpPr>
        <p:spPr>
          <a:xfrm rot="5400000">
            <a:off x="6279624" y="2283319"/>
            <a:ext cx="5151907" cy="576855"/>
          </a:xfrm>
          <a:custGeom>
            <a:rect b="b" l="l" r="r" t="t"/>
            <a:pathLst>
              <a:path extrusionOk="0" h="9315" w="81851">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type="title"/>
          </p:nvPr>
        </p:nvSpPr>
        <p:spPr>
          <a:xfrm>
            <a:off x="1951650" y="317557"/>
            <a:ext cx="524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3" name="Google Shape;43;p10"/>
          <p:cNvSpPr/>
          <p:nvPr/>
        </p:nvSpPr>
        <p:spPr>
          <a:xfrm flipH="1" rot="10800000">
            <a:off x="5028956" y="3809172"/>
            <a:ext cx="4115099" cy="1332884"/>
          </a:xfrm>
          <a:custGeom>
            <a:rect b="b" l="l" r="r" t="t"/>
            <a:pathLst>
              <a:path extrusionOk="0" h="15675" w="48393">
                <a:moveTo>
                  <a:pt x="1" y="1"/>
                </a:moveTo>
                <a:cubicBezTo>
                  <a:pt x="1534" y="2117"/>
                  <a:pt x="5123" y="5936"/>
                  <a:pt x="11061" y="5936"/>
                </a:cubicBezTo>
                <a:cubicBezTo>
                  <a:pt x="11995" y="5936"/>
                  <a:pt x="12986" y="5841"/>
                  <a:pt x="14037" y="5631"/>
                </a:cubicBezTo>
                <a:cubicBezTo>
                  <a:pt x="19915" y="4456"/>
                  <a:pt x="24362" y="3414"/>
                  <a:pt x="27594" y="3414"/>
                </a:cubicBezTo>
                <a:cubicBezTo>
                  <a:pt x="30022" y="3414"/>
                  <a:pt x="31764" y="4002"/>
                  <a:pt x="32912" y="5563"/>
                </a:cubicBezTo>
                <a:cubicBezTo>
                  <a:pt x="35581" y="9191"/>
                  <a:pt x="37501" y="12376"/>
                  <a:pt x="42208" y="12376"/>
                </a:cubicBezTo>
                <a:cubicBezTo>
                  <a:pt x="42221" y="12376"/>
                  <a:pt x="42234" y="12376"/>
                  <a:pt x="42247" y="12376"/>
                </a:cubicBezTo>
                <a:cubicBezTo>
                  <a:pt x="42264" y="12376"/>
                  <a:pt x="42281" y="12375"/>
                  <a:pt x="42297" y="12375"/>
                </a:cubicBezTo>
                <a:cubicBezTo>
                  <a:pt x="45650" y="12375"/>
                  <a:pt x="47235" y="13706"/>
                  <a:pt x="48392" y="15674"/>
                </a:cubicBezTo>
                <a:lnTo>
                  <a:pt x="4839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3F3F3">
            <a:alpha val="16960"/>
          </a:srgbClr>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1pPr>
            <a:lvl2pPr lvl="1">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2pPr>
            <a:lvl3pPr lvl="2">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3pPr>
            <a:lvl4pPr lvl="3">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4pPr>
            <a:lvl5pPr lvl="4">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5pPr>
            <a:lvl6pPr lvl="5">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6pPr>
            <a:lvl7pPr lvl="6">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7pPr>
            <a:lvl8pPr lvl="7">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8pPr>
            <a:lvl9pPr lvl="8">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accent5"/>
              </a:buClr>
              <a:buSzPts val="1800"/>
              <a:buFont typeface="Oxygen"/>
              <a:buChar char="●"/>
              <a:defRPr sz="1800">
                <a:solidFill>
                  <a:schemeClr val="accent5"/>
                </a:solidFill>
                <a:latin typeface="Oxygen"/>
                <a:ea typeface="Oxygen"/>
                <a:cs typeface="Oxygen"/>
                <a:sym typeface="Oxygen"/>
              </a:defRPr>
            </a:lvl1pPr>
            <a:lvl2pPr indent="-317500" lvl="1" marL="9144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2pPr>
            <a:lvl3pPr indent="-317500" lvl="2" marL="13716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3pPr>
            <a:lvl4pPr indent="-317500" lvl="3" marL="18288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4pPr>
            <a:lvl5pPr indent="-317500" lvl="4" marL="22860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5pPr>
            <a:lvl6pPr indent="-317500" lvl="5" marL="27432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6pPr>
            <a:lvl7pPr indent="-317500" lvl="6" marL="32004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7pPr>
            <a:lvl8pPr indent="-317500" lvl="7" marL="36576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8pPr>
            <a:lvl9pPr indent="-317500" lvl="8" marL="4114800">
              <a:lnSpc>
                <a:spcPct val="100000"/>
              </a:lnSpc>
              <a:spcBef>
                <a:spcPts val="1600"/>
              </a:spcBef>
              <a:spcAft>
                <a:spcPts val="1600"/>
              </a:spcAft>
              <a:buClr>
                <a:schemeClr val="accent5"/>
              </a:buClr>
              <a:buSzPts val="1400"/>
              <a:buFont typeface="Oxygen"/>
              <a:buChar char="■"/>
              <a:defRPr>
                <a:solidFill>
                  <a:schemeClr val="accent5"/>
                </a:solidFill>
                <a:latin typeface="Oxygen"/>
                <a:ea typeface="Oxygen"/>
                <a:cs typeface="Oxygen"/>
                <a:sym typeface="Oxyge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stats.libretexts.org/@go/page/826"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ctrTitle"/>
          </p:nvPr>
        </p:nvSpPr>
        <p:spPr>
          <a:xfrm>
            <a:off x="5448525" y="955350"/>
            <a:ext cx="3432000" cy="243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Medical Insurance</a:t>
            </a:r>
            <a:endParaRPr/>
          </a:p>
          <a:p>
            <a:pPr indent="0" lvl="0" marL="0" rtl="0" algn="l">
              <a:spcBef>
                <a:spcPts val="0"/>
              </a:spcBef>
              <a:spcAft>
                <a:spcPts val="0"/>
              </a:spcAft>
              <a:buNone/>
            </a:pPr>
            <a:r>
              <a:rPr lang="en"/>
              <a:t>Charges</a:t>
            </a:r>
            <a:endParaRPr/>
          </a:p>
        </p:txBody>
      </p:sp>
      <p:grpSp>
        <p:nvGrpSpPr>
          <p:cNvPr id="129" name="Google Shape;129;p24"/>
          <p:cNvGrpSpPr/>
          <p:nvPr/>
        </p:nvGrpSpPr>
        <p:grpSpPr>
          <a:xfrm flipH="1" rot="-915825">
            <a:off x="-411003" y="419384"/>
            <a:ext cx="5870266" cy="4571597"/>
            <a:chOff x="1212675" y="238125"/>
            <a:chExt cx="6725077" cy="5237300"/>
          </a:xfrm>
        </p:grpSpPr>
        <p:sp>
          <p:nvSpPr>
            <p:cNvPr id="130" name="Google Shape;130;p24"/>
            <p:cNvSpPr/>
            <p:nvPr/>
          </p:nvSpPr>
          <p:spPr>
            <a:xfrm>
              <a:off x="3480175" y="4608600"/>
              <a:ext cx="848150" cy="702675"/>
            </a:xfrm>
            <a:custGeom>
              <a:rect b="b" l="l" r="r" t="t"/>
              <a:pathLst>
                <a:path extrusionOk="0" h="28107" w="33926">
                  <a:moveTo>
                    <a:pt x="10311" y="1"/>
                  </a:moveTo>
                  <a:lnTo>
                    <a:pt x="0" y="3753"/>
                  </a:lnTo>
                  <a:lnTo>
                    <a:pt x="2918" y="21012"/>
                  </a:lnTo>
                  <a:cubicBezTo>
                    <a:pt x="2918" y="21012"/>
                    <a:pt x="15045" y="24329"/>
                    <a:pt x="17384" y="24915"/>
                  </a:cubicBezTo>
                  <a:cubicBezTo>
                    <a:pt x="18164" y="25110"/>
                    <a:pt x="19110" y="25175"/>
                    <a:pt x="20024" y="25175"/>
                  </a:cubicBezTo>
                  <a:cubicBezTo>
                    <a:pt x="21852" y="25175"/>
                    <a:pt x="23554" y="24915"/>
                    <a:pt x="23554" y="24915"/>
                  </a:cubicBezTo>
                  <a:lnTo>
                    <a:pt x="31107" y="28107"/>
                  </a:lnTo>
                  <a:lnTo>
                    <a:pt x="33926" y="28107"/>
                  </a:lnTo>
                  <a:lnTo>
                    <a:pt x="33533" y="13560"/>
                  </a:lnTo>
                  <a:lnTo>
                    <a:pt x="1031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4"/>
            <p:cNvSpPr/>
            <p:nvPr/>
          </p:nvSpPr>
          <p:spPr>
            <a:xfrm>
              <a:off x="3118550" y="880925"/>
              <a:ext cx="659425" cy="4560550"/>
            </a:xfrm>
            <a:custGeom>
              <a:rect b="b" l="l" r="r" t="t"/>
              <a:pathLst>
                <a:path extrusionOk="0" h="182422" w="26377">
                  <a:moveTo>
                    <a:pt x="24052" y="0"/>
                  </a:moveTo>
                  <a:cubicBezTo>
                    <a:pt x="22769" y="0"/>
                    <a:pt x="21729" y="1040"/>
                    <a:pt x="21729" y="2324"/>
                  </a:cubicBezTo>
                  <a:lnTo>
                    <a:pt x="21729" y="173021"/>
                  </a:lnTo>
                  <a:cubicBezTo>
                    <a:pt x="21729" y="175642"/>
                    <a:pt x="19596" y="177775"/>
                    <a:pt x="16973" y="177775"/>
                  </a:cubicBezTo>
                  <a:lnTo>
                    <a:pt x="9402" y="177775"/>
                  </a:lnTo>
                  <a:cubicBezTo>
                    <a:pt x="6824" y="177775"/>
                    <a:pt x="4647" y="176137"/>
                    <a:pt x="4647" y="174201"/>
                  </a:cubicBezTo>
                  <a:lnTo>
                    <a:pt x="4647" y="168301"/>
                  </a:lnTo>
                  <a:cubicBezTo>
                    <a:pt x="4647" y="167017"/>
                    <a:pt x="3607" y="165977"/>
                    <a:pt x="2323" y="165977"/>
                  </a:cubicBezTo>
                  <a:cubicBezTo>
                    <a:pt x="1040" y="165977"/>
                    <a:pt x="0" y="167017"/>
                    <a:pt x="0" y="168301"/>
                  </a:cubicBezTo>
                  <a:lnTo>
                    <a:pt x="0" y="174199"/>
                  </a:lnTo>
                  <a:cubicBezTo>
                    <a:pt x="0" y="178733"/>
                    <a:pt x="4218" y="182421"/>
                    <a:pt x="9402" y="182421"/>
                  </a:cubicBezTo>
                  <a:lnTo>
                    <a:pt x="16973" y="182421"/>
                  </a:lnTo>
                  <a:cubicBezTo>
                    <a:pt x="22157" y="182421"/>
                    <a:pt x="26377" y="178205"/>
                    <a:pt x="26375" y="173021"/>
                  </a:cubicBezTo>
                  <a:lnTo>
                    <a:pt x="26375" y="2324"/>
                  </a:lnTo>
                  <a:cubicBezTo>
                    <a:pt x="26375" y="1040"/>
                    <a:pt x="25335" y="0"/>
                    <a:pt x="24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4"/>
            <p:cNvSpPr/>
            <p:nvPr/>
          </p:nvSpPr>
          <p:spPr>
            <a:xfrm>
              <a:off x="3461350" y="5006800"/>
              <a:ext cx="276650" cy="127075"/>
            </a:xfrm>
            <a:custGeom>
              <a:rect b="b" l="l" r="r" t="t"/>
              <a:pathLst>
                <a:path extrusionOk="0" h="5083" w="11066">
                  <a:moveTo>
                    <a:pt x="2541" y="1"/>
                  </a:moveTo>
                  <a:cubicBezTo>
                    <a:pt x="1138" y="1"/>
                    <a:pt x="0" y="1138"/>
                    <a:pt x="0" y="2542"/>
                  </a:cubicBezTo>
                  <a:cubicBezTo>
                    <a:pt x="0" y="3945"/>
                    <a:pt x="1138" y="5083"/>
                    <a:pt x="2541" y="5083"/>
                  </a:cubicBezTo>
                  <a:lnTo>
                    <a:pt x="8524" y="5083"/>
                  </a:lnTo>
                  <a:cubicBezTo>
                    <a:pt x="9928" y="5083"/>
                    <a:pt x="11065" y="3945"/>
                    <a:pt x="11065" y="2542"/>
                  </a:cubicBezTo>
                  <a:cubicBezTo>
                    <a:pt x="11065" y="1138"/>
                    <a:pt x="9926" y="1"/>
                    <a:pt x="85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4"/>
            <p:cNvSpPr/>
            <p:nvPr/>
          </p:nvSpPr>
          <p:spPr>
            <a:xfrm>
              <a:off x="3407525" y="4888400"/>
              <a:ext cx="356375" cy="118425"/>
            </a:xfrm>
            <a:custGeom>
              <a:rect b="b" l="l" r="r" t="t"/>
              <a:pathLst>
                <a:path extrusionOk="0" h="4737" w="14255">
                  <a:moveTo>
                    <a:pt x="2370" y="0"/>
                  </a:moveTo>
                  <a:cubicBezTo>
                    <a:pt x="1060" y="0"/>
                    <a:pt x="0" y="1060"/>
                    <a:pt x="0" y="2370"/>
                  </a:cubicBezTo>
                  <a:cubicBezTo>
                    <a:pt x="0" y="3677"/>
                    <a:pt x="1059" y="4737"/>
                    <a:pt x="2367" y="4737"/>
                  </a:cubicBezTo>
                  <a:cubicBezTo>
                    <a:pt x="2368" y="4737"/>
                    <a:pt x="2369" y="4737"/>
                    <a:pt x="2370" y="4737"/>
                  </a:cubicBezTo>
                  <a:lnTo>
                    <a:pt x="11886" y="4737"/>
                  </a:lnTo>
                  <a:cubicBezTo>
                    <a:pt x="11887" y="4737"/>
                    <a:pt x="11888" y="4737"/>
                    <a:pt x="11889" y="4737"/>
                  </a:cubicBezTo>
                  <a:cubicBezTo>
                    <a:pt x="13195" y="4737"/>
                    <a:pt x="14254" y="3677"/>
                    <a:pt x="14254" y="2370"/>
                  </a:cubicBezTo>
                  <a:cubicBezTo>
                    <a:pt x="14254" y="1060"/>
                    <a:pt x="13194" y="0"/>
                    <a:pt x="118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4"/>
            <p:cNvSpPr/>
            <p:nvPr/>
          </p:nvSpPr>
          <p:spPr>
            <a:xfrm>
              <a:off x="3405500" y="4748000"/>
              <a:ext cx="343125" cy="140425"/>
            </a:xfrm>
            <a:custGeom>
              <a:rect b="b" l="l" r="r" t="t"/>
              <a:pathLst>
                <a:path extrusionOk="0" h="5617" w="13725">
                  <a:moveTo>
                    <a:pt x="2809" y="1"/>
                  </a:moveTo>
                  <a:cubicBezTo>
                    <a:pt x="1259" y="1"/>
                    <a:pt x="2" y="1258"/>
                    <a:pt x="2" y="2808"/>
                  </a:cubicBezTo>
                  <a:cubicBezTo>
                    <a:pt x="1" y="4359"/>
                    <a:pt x="1259" y="5616"/>
                    <a:pt x="2809" y="5616"/>
                  </a:cubicBezTo>
                  <a:lnTo>
                    <a:pt x="10918" y="5616"/>
                  </a:lnTo>
                  <a:cubicBezTo>
                    <a:pt x="12468" y="5616"/>
                    <a:pt x="13724" y="4359"/>
                    <a:pt x="13724" y="2808"/>
                  </a:cubicBezTo>
                  <a:lnTo>
                    <a:pt x="13723" y="2808"/>
                  </a:lnTo>
                  <a:cubicBezTo>
                    <a:pt x="13723" y="1258"/>
                    <a:pt x="12466" y="1"/>
                    <a:pt x="109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4"/>
            <p:cNvSpPr/>
            <p:nvPr/>
          </p:nvSpPr>
          <p:spPr>
            <a:xfrm>
              <a:off x="3422800" y="4639725"/>
              <a:ext cx="325825" cy="108300"/>
            </a:xfrm>
            <a:custGeom>
              <a:rect b="b" l="l" r="r" t="t"/>
              <a:pathLst>
                <a:path extrusionOk="0" h="4332" w="13033">
                  <a:moveTo>
                    <a:pt x="2166" y="1"/>
                  </a:moveTo>
                  <a:cubicBezTo>
                    <a:pt x="969" y="1"/>
                    <a:pt x="0" y="971"/>
                    <a:pt x="0" y="2166"/>
                  </a:cubicBezTo>
                  <a:cubicBezTo>
                    <a:pt x="0" y="3363"/>
                    <a:pt x="971" y="4332"/>
                    <a:pt x="2166" y="4332"/>
                  </a:cubicBezTo>
                  <a:lnTo>
                    <a:pt x="10867" y="4332"/>
                  </a:lnTo>
                  <a:cubicBezTo>
                    <a:pt x="12062" y="4332"/>
                    <a:pt x="13032" y="3363"/>
                    <a:pt x="13032" y="2166"/>
                  </a:cubicBezTo>
                  <a:cubicBezTo>
                    <a:pt x="13032" y="971"/>
                    <a:pt x="12063" y="1"/>
                    <a:pt x="108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4"/>
            <p:cNvSpPr/>
            <p:nvPr/>
          </p:nvSpPr>
          <p:spPr>
            <a:xfrm>
              <a:off x="4420597" y="4864433"/>
              <a:ext cx="3517155" cy="538875"/>
            </a:xfrm>
            <a:custGeom>
              <a:rect b="b" l="l" r="r" t="t"/>
              <a:pathLst>
                <a:path extrusionOk="0" h="21555" w="109637">
                  <a:moveTo>
                    <a:pt x="0" y="0"/>
                  </a:moveTo>
                  <a:lnTo>
                    <a:pt x="0" y="21554"/>
                  </a:lnTo>
                  <a:lnTo>
                    <a:pt x="109637" y="21554"/>
                  </a:lnTo>
                  <a:lnTo>
                    <a:pt x="109637"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4"/>
            <p:cNvSpPr/>
            <p:nvPr/>
          </p:nvSpPr>
          <p:spPr>
            <a:xfrm>
              <a:off x="3635875" y="4651275"/>
              <a:ext cx="113650" cy="73950"/>
            </a:xfrm>
            <a:custGeom>
              <a:rect b="b" l="l" r="r" t="t"/>
              <a:pathLst>
                <a:path extrusionOk="0" h="2958" w="4546">
                  <a:moveTo>
                    <a:pt x="2180" y="1"/>
                  </a:moveTo>
                  <a:cubicBezTo>
                    <a:pt x="1101" y="1"/>
                    <a:pt x="0" y="365"/>
                    <a:pt x="0" y="365"/>
                  </a:cubicBezTo>
                  <a:lnTo>
                    <a:pt x="0" y="2679"/>
                  </a:lnTo>
                  <a:cubicBezTo>
                    <a:pt x="0" y="2679"/>
                    <a:pt x="907" y="2958"/>
                    <a:pt x="1856" y="2958"/>
                  </a:cubicBezTo>
                  <a:cubicBezTo>
                    <a:pt x="2440" y="2958"/>
                    <a:pt x="3039" y="2853"/>
                    <a:pt x="3454" y="2513"/>
                  </a:cubicBezTo>
                  <a:cubicBezTo>
                    <a:pt x="4546" y="1620"/>
                    <a:pt x="3646" y="331"/>
                    <a:pt x="3339" y="199"/>
                  </a:cubicBezTo>
                  <a:cubicBezTo>
                    <a:pt x="2997" y="54"/>
                    <a:pt x="2590" y="1"/>
                    <a:pt x="21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4"/>
            <p:cNvSpPr/>
            <p:nvPr/>
          </p:nvSpPr>
          <p:spPr>
            <a:xfrm>
              <a:off x="3632900" y="4781200"/>
              <a:ext cx="103000" cy="73975"/>
            </a:xfrm>
            <a:custGeom>
              <a:rect b="b" l="l" r="r" t="t"/>
              <a:pathLst>
                <a:path extrusionOk="0" h="2959" w="4120">
                  <a:moveTo>
                    <a:pt x="1976" y="1"/>
                  </a:moveTo>
                  <a:cubicBezTo>
                    <a:pt x="999" y="1"/>
                    <a:pt x="1" y="366"/>
                    <a:pt x="1" y="366"/>
                  </a:cubicBezTo>
                  <a:lnTo>
                    <a:pt x="1" y="2680"/>
                  </a:lnTo>
                  <a:cubicBezTo>
                    <a:pt x="1" y="2680"/>
                    <a:pt x="823" y="2958"/>
                    <a:pt x="1683" y="2958"/>
                  </a:cubicBezTo>
                  <a:cubicBezTo>
                    <a:pt x="2212" y="2958"/>
                    <a:pt x="2755" y="2853"/>
                    <a:pt x="3131" y="2513"/>
                  </a:cubicBezTo>
                  <a:cubicBezTo>
                    <a:pt x="4119" y="1621"/>
                    <a:pt x="3305" y="330"/>
                    <a:pt x="3026" y="200"/>
                  </a:cubicBezTo>
                  <a:cubicBezTo>
                    <a:pt x="2717" y="54"/>
                    <a:pt x="2348" y="1"/>
                    <a:pt x="19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4"/>
            <p:cNvSpPr/>
            <p:nvPr/>
          </p:nvSpPr>
          <p:spPr>
            <a:xfrm>
              <a:off x="3649075" y="4910625"/>
              <a:ext cx="103925" cy="73975"/>
            </a:xfrm>
            <a:custGeom>
              <a:rect b="b" l="l" r="r" t="t"/>
              <a:pathLst>
                <a:path extrusionOk="0" h="2959" w="4157">
                  <a:moveTo>
                    <a:pt x="1991" y="1"/>
                  </a:moveTo>
                  <a:cubicBezTo>
                    <a:pt x="1006" y="1"/>
                    <a:pt x="0" y="365"/>
                    <a:pt x="0" y="365"/>
                  </a:cubicBezTo>
                  <a:lnTo>
                    <a:pt x="0" y="2678"/>
                  </a:lnTo>
                  <a:cubicBezTo>
                    <a:pt x="0" y="2678"/>
                    <a:pt x="831" y="2958"/>
                    <a:pt x="1700" y="2958"/>
                  </a:cubicBezTo>
                  <a:cubicBezTo>
                    <a:pt x="2233" y="2958"/>
                    <a:pt x="2780" y="2853"/>
                    <a:pt x="3159" y="2514"/>
                  </a:cubicBezTo>
                  <a:cubicBezTo>
                    <a:pt x="4157" y="1621"/>
                    <a:pt x="3335" y="331"/>
                    <a:pt x="3053" y="200"/>
                  </a:cubicBezTo>
                  <a:cubicBezTo>
                    <a:pt x="2740" y="54"/>
                    <a:pt x="2367" y="1"/>
                    <a:pt x="19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4"/>
            <p:cNvSpPr/>
            <p:nvPr/>
          </p:nvSpPr>
          <p:spPr>
            <a:xfrm>
              <a:off x="3626850" y="5036700"/>
              <a:ext cx="103400" cy="67275"/>
            </a:xfrm>
            <a:custGeom>
              <a:rect b="b" l="l" r="r" t="t"/>
              <a:pathLst>
                <a:path extrusionOk="0" h="2691" w="4136">
                  <a:moveTo>
                    <a:pt x="1981" y="1"/>
                  </a:moveTo>
                  <a:cubicBezTo>
                    <a:pt x="1001" y="1"/>
                    <a:pt x="0" y="332"/>
                    <a:pt x="0" y="332"/>
                  </a:cubicBezTo>
                  <a:lnTo>
                    <a:pt x="0" y="2437"/>
                  </a:lnTo>
                  <a:cubicBezTo>
                    <a:pt x="0" y="2437"/>
                    <a:pt x="825" y="2690"/>
                    <a:pt x="1689" y="2690"/>
                  </a:cubicBezTo>
                  <a:cubicBezTo>
                    <a:pt x="2219" y="2690"/>
                    <a:pt x="2765" y="2595"/>
                    <a:pt x="3143" y="2286"/>
                  </a:cubicBezTo>
                  <a:cubicBezTo>
                    <a:pt x="4135" y="1475"/>
                    <a:pt x="3316" y="302"/>
                    <a:pt x="3037" y="182"/>
                  </a:cubicBezTo>
                  <a:cubicBezTo>
                    <a:pt x="2726" y="49"/>
                    <a:pt x="2355" y="1"/>
                    <a:pt x="19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4"/>
            <p:cNvSpPr/>
            <p:nvPr/>
          </p:nvSpPr>
          <p:spPr>
            <a:xfrm>
              <a:off x="3366625" y="4501600"/>
              <a:ext cx="961750" cy="490300"/>
            </a:xfrm>
            <a:custGeom>
              <a:rect b="b" l="l" r="r" t="t"/>
              <a:pathLst>
                <a:path extrusionOk="0" h="19612" w="38470">
                  <a:moveTo>
                    <a:pt x="9480" y="0"/>
                  </a:moveTo>
                  <a:cubicBezTo>
                    <a:pt x="9113" y="0"/>
                    <a:pt x="8821" y="32"/>
                    <a:pt x="8631" y="102"/>
                  </a:cubicBezTo>
                  <a:cubicBezTo>
                    <a:pt x="6213" y="995"/>
                    <a:pt x="1099" y="4198"/>
                    <a:pt x="298" y="5210"/>
                  </a:cubicBezTo>
                  <a:cubicBezTo>
                    <a:pt x="0" y="5586"/>
                    <a:pt x="1561" y="7679"/>
                    <a:pt x="4178" y="7679"/>
                  </a:cubicBezTo>
                  <a:cubicBezTo>
                    <a:pt x="4705" y="7679"/>
                    <a:pt x="5275" y="7594"/>
                    <a:pt x="5881" y="7393"/>
                  </a:cubicBezTo>
                  <a:cubicBezTo>
                    <a:pt x="9499" y="6194"/>
                    <a:pt x="10224" y="5741"/>
                    <a:pt x="10224" y="5741"/>
                  </a:cubicBezTo>
                  <a:lnTo>
                    <a:pt x="16688" y="9315"/>
                  </a:lnTo>
                  <a:cubicBezTo>
                    <a:pt x="16688" y="9315"/>
                    <a:pt x="16662" y="17601"/>
                    <a:pt x="21130" y="19035"/>
                  </a:cubicBezTo>
                  <a:cubicBezTo>
                    <a:pt x="22456" y="19462"/>
                    <a:pt x="23866" y="19611"/>
                    <a:pt x="25193" y="19611"/>
                  </a:cubicBezTo>
                  <a:cubicBezTo>
                    <a:pt x="28339" y="19611"/>
                    <a:pt x="31022" y="18770"/>
                    <a:pt x="31022" y="18770"/>
                  </a:cubicBezTo>
                  <a:lnTo>
                    <a:pt x="38469" y="19088"/>
                  </a:lnTo>
                  <a:lnTo>
                    <a:pt x="38468" y="15260"/>
                  </a:lnTo>
                  <a:cubicBezTo>
                    <a:pt x="38454" y="15263"/>
                    <a:pt x="38425" y="15264"/>
                    <a:pt x="38383" y="15264"/>
                  </a:cubicBezTo>
                  <a:cubicBezTo>
                    <a:pt x="37625" y="15264"/>
                    <a:pt x="32565" y="14835"/>
                    <a:pt x="32565" y="14835"/>
                  </a:cubicBezTo>
                  <a:lnTo>
                    <a:pt x="19853" y="1911"/>
                  </a:lnTo>
                  <a:cubicBezTo>
                    <a:pt x="19853" y="1911"/>
                    <a:pt x="12353" y="0"/>
                    <a:pt x="94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4"/>
            <p:cNvSpPr/>
            <p:nvPr/>
          </p:nvSpPr>
          <p:spPr>
            <a:xfrm>
              <a:off x="3364350" y="4563175"/>
              <a:ext cx="128125" cy="77650"/>
            </a:xfrm>
            <a:custGeom>
              <a:rect b="b" l="l" r="r" t="t"/>
              <a:pathLst>
                <a:path extrusionOk="0" h="3106" w="5125">
                  <a:moveTo>
                    <a:pt x="4191" y="1"/>
                  </a:moveTo>
                  <a:lnTo>
                    <a:pt x="0" y="2385"/>
                  </a:lnTo>
                  <a:cubicBezTo>
                    <a:pt x="0" y="2385"/>
                    <a:pt x="565" y="3105"/>
                    <a:pt x="1673" y="3105"/>
                  </a:cubicBezTo>
                  <a:cubicBezTo>
                    <a:pt x="1822" y="3105"/>
                    <a:pt x="1981" y="3092"/>
                    <a:pt x="2149" y="3063"/>
                  </a:cubicBezTo>
                  <a:cubicBezTo>
                    <a:pt x="3570" y="2814"/>
                    <a:pt x="5124" y="1194"/>
                    <a:pt x="5124" y="1194"/>
                  </a:cubicBezTo>
                  <a:lnTo>
                    <a:pt x="419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4"/>
            <p:cNvSpPr/>
            <p:nvPr/>
          </p:nvSpPr>
          <p:spPr>
            <a:xfrm>
              <a:off x="4188950" y="4792300"/>
              <a:ext cx="269775" cy="683125"/>
            </a:xfrm>
            <a:custGeom>
              <a:rect b="b" l="l" r="r" t="t"/>
              <a:pathLst>
                <a:path extrusionOk="0" h="27325" w="10791">
                  <a:moveTo>
                    <a:pt x="0" y="1"/>
                  </a:moveTo>
                  <a:lnTo>
                    <a:pt x="0" y="27324"/>
                  </a:lnTo>
                  <a:lnTo>
                    <a:pt x="10790" y="27324"/>
                  </a:lnTo>
                  <a:lnTo>
                    <a:pt x="1079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4"/>
            <p:cNvSpPr/>
            <p:nvPr/>
          </p:nvSpPr>
          <p:spPr>
            <a:xfrm>
              <a:off x="3083450" y="3030450"/>
              <a:ext cx="636400" cy="1036125"/>
            </a:xfrm>
            <a:custGeom>
              <a:rect b="b" l="l" r="r" t="t"/>
              <a:pathLst>
                <a:path extrusionOk="0" h="41445" w="25456">
                  <a:moveTo>
                    <a:pt x="13592" y="0"/>
                  </a:moveTo>
                  <a:cubicBezTo>
                    <a:pt x="7039" y="0"/>
                    <a:pt x="1727" y="5313"/>
                    <a:pt x="1727" y="11865"/>
                  </a:cubicBezTo>
                  <a:cubicBezTo>
                    <a:pt x="1727" y="11865"/>
                    <a:pt x="1" y="26103"/>
                    <a:pt x="25456" y="41444"/>
                  </a:cubicBezTo>
                  <a:lnTo>
                    <a:pt x="25456" y="11865"/>
                  </a:lnTo>
                  <a:cubicBezTo>
                    <a:pt x="25456" y="5313"/>
                    <a:pt x="20144" y="0"/>
                    <a:pt x="13592"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p:nvPr/>
          </p:nvSpPr>
          <p:spPr>
            <a:xfrm>
              <a:off x="1225950" y="409400"/>
              <a:ext cx="2477375" cy="2495250"/>
            </a:xfrm>
            <a:custGeom>
              <a:rect b="b" l="l" r="r" t="t"/>
              <a:pathLst>
                <a:path extrusionOk="0" h="99810" w="99095">
                  <a:moveTo>
                    <a:pt x="99095" y="0"/>
                  </a:moveTo>
                  <a:cubicBezTo>
                    <a:pt x="98938" y="0"/>
                    <a:pt x="98790" y="0"/>
                    <a:pt x="98635" y="10"/>
                  </a:cubicBezTo>
                  <a:cubicBezTo>
                    <a:pt x="97807" y="15"/>
                    <a:pt x="96985" y="37"/>
                    <a:pt x="96164" y="66"/>
                  </a:cubicBezTo>
                  <a:cubicBezTo>
                    <a:pt x="44310" y="1892"/>
                    <a:pt x="2528" y="43285"/>
                    <a:pt x="58" y="94969"/>
                  </a:cubicBezTo>
                  <a:cubicBezTo>
                    <a:pt x="51" y="95131"/>
                    <a:pt x="43" y="95286"/>
                    <a:pt x="37" y="95450"/>
                  </a:cubicBezTo>
                  <a:cubicBezTo>
                    <a:pt x="22" y="95827"/>
                    <a:pt x="9" y="96201"/>
                    <a:pt x="0" y="96577"/>
                  </a:cubicBezTo>
                  <a:cubicBezTo>
                    <a:pt x="256" y="96555"/>
                    <a:pt x="461" y="96328"/>
                    <a:pt x="461" y="96066"/>
                  </a:cubicBezTo>
                  <a:lnTo>
                    <a:pt x="461" y="95470"/>
                  </a:lnTo>
                  <a:cubicBezTo>
                    <a:pt x="461" y="95435"/>
                    <a:pt x="454" y="95399"/>
                    <a:pt x="454" y="95364"/>
                  </a:cubicBezTo>
                  <a:cubicBezTo>
                    <a:pt x="5515" y="94423"/>
                    <a:pt x="12205" y="93850"/>
                    <a:pt x="19538" y="93850"/>
                  </a:cubicBezTo>
                  <a:cubicBezTo>
                    <a:pt x="34129" y="93850"/>
                    <a:pt x="46170" y="96115"/>
                    <a:pt x="47961" y="99054"/>
                  </a:cubicBezTo>
                  <a:lnTo>
                    <a:pt x="47961" y="99060"/>
                  </a:lnTo>
                  <a:cubicBezTo>
                    <a:pt x="47791" y="99137"/>
                    <a:pt x="47678" y="99315"/>
                    <a:pt x="47678" y="99512"/>
                  </a:cubicBezTo>
                  <a:lnTo>
                    <a:pt x="47678" y="99809"/>
                  </a:lnTo>
                  <a:lnTo>
                    <a:pt x="48195" y="99809"/>
                  </a:lnTo>
                  <a:cubicBezTo>
                    <a:pt x="48195" y="99542"/>
                    <a:pt x="48195" y="99265"/>
                    <a:pt x="48202" y="98996"/>
                  </a:cubicBezTo>
                  <a:cubicBezTo>
                    <a:pt x="48414" y="46610"/>
                    <a:pt x="69475" y="3845"/>
                    <a:pt x="96114" y="234"/>
                  </a:cubicBezTo>
                  <a:cubicBezTo>
                    <a:pt x="96950" y="128"/>
                    <a:pt x="97791" y="51"/>
                    <a:pt x="98641" y="15"/>
                  </a:cubicBezTo>
                  <a:cubicBezTo>
                    <a:pt x="98790" y="9"/>
                    <a:pt x="98945" y="9"/>
                    <a:pt x="990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4"/>
            <p:cNvSpPr/>
            <p:nvPr/>
          </p:nvSpPr>
          <p:spPr>
            <a:xfrm>
              <a:off x="2430825" y="409225"/>
              <a:ext cx="3782925" cy="2495450"/>
            </a:xfrm>
            <a:custGeom>
              <a:rect b="b" l="l" r="r" t="t"/>
              <a:pathLst>
                <a:path extrusionOk="0" h="99818" w="151317">
                  <a:moveTo>
                    <a:pt x="51562" y="1"/>
                  </a:moveTo>
                  <a:cubicBezTo>
                    <a:pt x="51343" y="1"/>
                    <a:pt x="51116" y="1"/>
                    <a:pt x="50897" y="7"/>
                  </a:cubicBezTo>
                  <a:cubicBezTo>
                    <a:pt x="50747" y="14"/>
                    <a:pt x="50592" y="14"/>
                    <a:pt x="50444" y="21"/>
                  </a:cubicBezTo>
                  <a:lnTo>
                    <a:pt x="50422" y="21"/>
                  </a:lnTo>
                  <a:cubicBezTo>
                    <a:pt x="50216" y="29"/>
                    <a:pt x="50011" y="43"/>
                    <a:pt x="49807" y="56"/>
                  </a:cubicBezTo>
                  <a:cubicBezTo>
                    <a:pt x="49594" y="71"/>
                    <a:pt x="49389" y="85"/>
                    <a:pt x="49177" y="107"/>
                  </a:cubicBezTo>
                  <a:cubicBezTo>
                    <a:pt x="48966" y="120"/>
                    <a:pt x="48753" y="142"/>
                    <a:pt x="48548" y="171"/>
                  </a:cubicBezTo>
                  <a:cubicBezTo>
                    <a:pt x="48344" y="191"/>
                    <a:pt x="48131" y="220"/>
                    <a:pt x="47918" y="241"/>
                  </a:cubicBezTo>
                  <a:cubicBezTo>
                    <a:pt x="47791" y="262"/>
                    <a:pt x="47663" y="284"/>
                    <a:pt x="47535" y="297"/>
                  </a:cubicBezTo>
                  <a:cubicBezTo>
                    <a:pt x="47351" y="326"/>
                    <a:pt x="47161" y="354"/>
                    <a:pt x="46977" y="390"/>
                  </a:cubicBezTo>
                  <a:cubicBezTo>
                    <a:pt x="46758" y="425"/>
                    <a:pt x="46544" y="467"/>
                    <a:pt x="46325" y="510"/>
                  </a:cubicBezTo>
                  <a:cubicBezTo>
                    <a:pt x="46113" y="552"/>
                    <a:pt x="45901" y="595"/>
                    <a:pt x="45681" y="644"/>
                  </a:cubicBezTo>
                  <a:cubicBezTo>
                    <a:pt x="45468" y="686"/>
                    <a:pt x="45255" y="737"/>
                    <a:pt x="45044" y="793"/>
                  </a:cubicBezTo>
                  <a:cubicBezTo>
                    <a:pt x="44832" y="842"/>
                    <a:pt x="44612" y="899"/>
                    <a:pt x="44399" y="956"/>
                  </a:cubicBezTo>
                  <a:cubicBezTo>
                    <a:pt x="44138" y="1027"/>
                    <a:pt x="43869" y="1104"/>
                    <a:pt x="43600" y="1182"/>
                  </a:cubicBezTo>
                  <a:cubicBezTo>
                    <a:pt x="43415" y="1239"/>
                    <a:pt x="43232" y="1296"/>
                    <a:pt x="43048" y="1352"/>
                  </a:cubicBezTo>
                  <a:cubicBezTo>
                    <a:pt x="42864" y="1416"/>
                    <a:pt x="42687" y="1473"/>
                    <a:pt x="42502" y="1537"/>
                  </a:cubicBezTo>
                  <a:cubicBezTo>
                    <a:pt x="42291" y="1607"/>
                    <a:pt x="42079" y="1685"/>
                    <a:pt x="41873" y="1763"/>
                  </a:cubicBezTo>
                  <a:cubicBezTo>
                    <a:pt x="41442" y="1918"/>
                    <a:pt x="41016" y="2088"/>
                    <a:pt x="40584" y="2265"/>
                  </a:cubicBezTo>
                  <a:cubicBezTo>
                    <a:pt x="40188" y="2435"/>
                    <a:pt x="39799" y="2606"/>
                    <a:pt x="39402" y="2789"/>
                  </a:cubicBezTo>
                  <a:cubicBezTo>
                    <a:pt x="38278" y="3323"/>
                    <a:pt x="37181" y="3913"/>
                    <a:pt x="36118" y="4559"/>
                  </a:cubicBezTo>
                  <a:cubicBezTo>
                    <a:pt x="35905" y="4687"/>
                    <a:pt x="35686" y="4820"/>
                    <a:pt x="35474" y="4955"/>
                  </a:cubicBezTo>
                  <a:cubicBezTo>
                    <a:pt x="35262" y="5098"/>
                    <a:pt x="35041" y="5231"/>
                    <a:pt x="34829" y="5381"/>
                  </a:cubicBezTo>
                  <a:cubicBezTo>
                    <a:pt x="34618" y="5522"/>
                    <a:pt x="34404" y="5664"/>
                    <a:pt x="34192" y="5812"/>
                  </a:cubicBezTo>
                  <a:cubicBezTo>
                    <a:pt x="34001" y="5940"/>
                    <a:pt x="33809" y="6075"/>
                    <a:pt x="33626" y="6208"/>
                  </a:cubicBezTo>
                  <a:cubicBezTo>
                    <a:pt x="33435" y="6343"/>
                    <a:pt x="33250" y="6478"/>
                    <a:pt x="33066" y="6619"/>
                  </a:cubicBezTo>
                  <a:cubicBezTo>
                    <a:pt x="32692" y="6895"/>
                    <a:pt x="32323" y="7179"/>
                    <a:pt x="31954" y="7475"/>
                  </a:cubicBezTo>
                  <a:lnTo>
                    <a:pt x="31949" y="7475"/>
                  </a:lnTo>
                  <a:cubicBezTo>
                    <a:pt x="31580" y="7773"/>
                    <a:pt x="31212" y="8070"/>
                    <a:pt x="30850" y="8382"/>
                  </a:cubicBezTo>
                  <a:cubicBezTo>
                    <a:pt x="30497" y="8678"/>
                    <a:pt x="30150" y="8983"/>
                    <a:pt x="29802" y="9302"/>
                  </a:cubicBezTo>
                  <a:cubicBezTo>
                    <a:pt x="29782" y="9317"/>
                    <a:pt x="29763" y="9333"/>
                    <a:pt x="29747" y="9352"/>
                  </a:cubicBezTo>
                  <a:cubicBezTo>
                    <a:pt x="29391" y="9671"/>
                    <a:pt x="29038" y="10003"/>
                    <a:pt x="28692" y="10336"/>
                  </a:cubicBezTo>
                  <a:cubicBezTo>
                    <a:pt x="28515" y="10505"/>
                    <a:pt x="28337" y="10675"/>
                    <a:pt x="28160" y="10852"/>
                  </a:cubicBezTo>
                  <a:lnTo>
                    <a:pt x="27629" y="11384"/>
                  </a:lnTo>
                  <a:cubicBezTo>
                    <a:pt x="27452" y="11560"/>
                    <a:pt x="27275" y="11738"/>
                    <a:pt x="27105" y="11922"/>
                  </a:cubicBezTo>
                  <a:cubicBezTo>
                    <a:pt x="26759" y="12282"/>
                    <a:pt x="26419" y="12650"/>
                    <a:pt x="26065" y="13032"/>
                  </a:cubicBezTo>
                  <a:cubicBezTo>
                    <a:pt x="25711" y="13430"/>
                    <a:pt x="25357" y="13833"/>
                    <a:pt x="25004" y="14244"/>
                  </a:cubicBezTo>
                  <a:cubicBezTo>
                    <a:pt x="24345" y="15008"/>
                    <a:pt x="23694" y="15807"/>
                    <a:pt x="23049" y="16629"/>
                  </a:cubicBezTo>
                  <a:cubicBezTo>
                    <a:pt x="22561" y="17273"/>
                    <a:pt x="22065" y="17924"/>
                    <a:pt x="21583" y="18597"/>
                  </a:cubicBezTo>
                  <a:cubicBezTo>
                    <a:pt x="21428" y="18817"/>
                    <a:pt x="21265" y="19043"/>
                    <a:pt x="21110" y="19262"/>
                  </a:cubicBezTo>
                  <a:cubicBezTo>
                    <a:pt x="20946" y="19490"/>
                    <a:pt x="20791" y="19716"/>
                    <a:pt x="20635" y="19942"/>
                  </a:cubicBezTo>
                  <a:cubicBezTo>
                    <a:pt x="20557" y="20048"/>
                    <a:pt x="20486" y="20156"/>
                    <a:pt x="20416" y="20261"/>
                  </a:cubicBezTo>
                  <a:cubicBezTo>
                    <a:pt x="20176" y="20616"/>
                    <a:pt x="19935" y="20977"/>
                    <a:pt x="19701" y="21337"/>
                  </a:cubicBezTo>
                  <a:cubicBezTo>
                    <a:pt x="19389" y="21811"/>
                    <a:pt x="19086" y="22284"/>
                    <a:pt x="18781" y="22766"/>
                  </a:cubicBezTo>
                  <a:cubicBezTo>
                    <a:pt x="18477" y="23255"/>
                    <a:pt x="18179" y="23743"/>
                    <a:pt x="17881" y="24239"/>
                  </a:cubicBezTo>
                  <a:cubicBezTo>
                    <a:pt x="17436" y="24982"/>
                    <a:pt x="16997" y="25747"/>
                    <a:pt x="16565" y="26519"/>
                  </a:cubicBezTo>
                  <a:cubicBezTo>
                    <a:pt x="16134" y="27298"/>
                    <a:pt x="15701" y="28084"/>
                    <a:pt x="15285" y="28884"/>
                  </a:cubicBezTo>
                  <a:cubicBezTo>
                    <a:pt x="15079" y="29287"/>
                    <a:pt x="14867" y="29690"/>
                    <a:pt x="14668" y="30094"/>
                  </a:cubicBezTo>
                  <a:cubicBezTo>
                    <a:pt x="14456" y="30498"/>
                    <a:pt x="14257" y="30901"/>
                    <a:pt x="14060" y="31312"/>
                  </a:cubicBezTo>
                  <a:cubicBezTo>
                    <a:pt x="13790" y="31871"/>
                    <a:pt x="13522" y="32438"/>
                    <a:pt x="13253" y="33011"/>
                  </a:cubicBezTo>
                  <a:cubicBezTo>
                    <a:pt x="12991" y="33577"/>
                    <a:pt x="12729" y="34143"/>
                    <a:pt x="12474" y="34724"/>
                  </a:cubicBezTo>
                  <a:cubicBezTo>
                    <a:pt x="12220" y="35297"/>
                    <a:pt x="11964" y="35878"/>
                    <a:pt x="11716" y="36465"/>
                  </a:cubicBezTo>
                  <a:cubicBezTo>
                    <a:pt x="11214" y="37641"/>
                    <a:pt x="10732" y="38837"/>
                    <a:pt x="10258" y="40055"/>
                  </a:cubicBezTo>
                  <a:cubicBezTo>
                    <a:pt x="10023" y="40664"/>
                    <a:pt x="9790" y="41280"/>
                    <a:pt x="9564" y="41895"/>
                  </a:cubicBezTo>
                  <a:lnTo>
                    <a:pt x="9564" y="41910"/>
                  </a:lnTo>
                  <a:cubicBezTo>
                    <a:pt x="9522" y="42016"/>
                    <a:pt x="9487" y="42123"/>
                    <a:pt x="9444" y="42229"/>
                  </a:cubicBezTo>
                  <a:cubicBezTo>
                    <a:pt x="9259" y="42738"/>
                    <a:pt x="9069" y="43255"/>
                    <a:pt x="8892" y="43779"/>
                  </a:cubicBezTo>
                  <a:cubicBezTo>
                    <a:pt x="8700" y="44323"/>
                    <a:pt x="8509" y="44869"/>
                    <a:pt x="8326" y="45422"/>
                  </a:cubicBezTo>
                  <a:cubicBezTo>
                    <a:pt x="8297" y="45506"/>
                    <a:pt x="8269" y="45592"/>
                    <a:pt x="8240" y="45676"/>
                  </a:cubicBezTo>
                  <a:cubicBezTo>
                    <a:pt x="8234" y="45682"/>
                    <a:pt x="8232" y="45690"/>
                    <a:pt x="8233" y="45698"/>
                  </a:cubicBezTo>
                  <a:cubicBezTo>
                    <a:pt x="8021" y="46335"/>
                    <a:pt x="7808" y="46979"/>
                    <a:pt x="7604" y="47624"/>
                  </a:cubicBezTo>
                  <a:cubicBezTo>
                    <a:pt x="7399" y="48274"/>
                    <a:pt x="7193" y="48933"/>
                    <a:pt x="6995" y="49590"/>
                  </a:cubicBezTo>
                  <a:cubicBezTo>
                    <a:pt x="6826" y="50158"/>
                    <a:pt x="6663" y="50717"/>
                    <a:pt x="6492" y="51290"/>
                  </a:cubicBezTo>
                  <a:cubicBezTo>
                    <a:pt x="6464" y="51390"/>
                    <a:pt x="6435" y="51488"/>
                    <a:pt x="6407" y="51588"/>
                  </a:cubicBezTo>
                  <a:cubicBezTo>
                    <a:pt x="6237" y="52189"/>
                    <a:pt x="6066" y="52798"/>
                    <a:pt x="5904" y="53407"/>
                  </a:cubicBezTo>
                  <a:cubicBezTo>
                    <a:pt x="5862" y="53563"/>
                    <a:pt x="5819" y="53725"/>
                    <a:pt x="5776" y="53889"/>
                  </a:cubicBezTo>
                  <a:cubicBezTo>
                    <a:pt x="5615" y="54475"/>
                    <a:pt x="5458" y="55070"/>
                    <a:pt x="5310" y="55665"/>
                  </a:cubicBezTo>
                  <a:cubicBezTo>
                    <a:pt x="5133" y="56352"/>
                    <a:pt x="4963" y="57045"/>
                    <a:pt x="4792" y="57747"/>
                  </a:cubicBezTo>
                  <a:cubicBezTo>
                    <a:pt x="4622" y="58440"/>
                    <a:pt x="4460" y="59141"/>
                    <a:pt x="4304" y="59848"/>
                  </a:cubicBezTo>
                  <a:cubicBezTo>
                    <a:pt x="4141" y="60556"/>
                    <a:pt x="3985" y="61265"/>
                    <a:pt x="3837" y="61980"/>
                  </a:cubicBezTo>
                  <a:cubicBezTo>
                    <a:pt x="3825" y="62021"/>
                    <a:pt x="3815" y="62064"/>
                    <a:pt x="3808" y="62106"/>
                  </a:cubicBezTo>
                  <a:cubicBezTo>
                    <a:pt x="3519" y="63492"/>
                    <a:pt x="3242" y="64896"/>
                    <a:pt x="2981" y="66319"/>
                  </a:cubicBezTo>
                  <a:cubicBezTo>
                    <a:pt x="2846" y="67048"/>
                    <a:pt x="2711" y="67785"/>
                    <a:pt x="2590" y="68521"/>
                  </a:cubicBezTo>
                  <a:cubicBezTo>
                    <a:pt x="2464" y="69257"/>
                    <a:pt x="2343" y="70000"/>
                    <a:pt x="2223" y="70743"/>
                  </a:cubicBezTo>
                  <a:cubicBezTo>
                    <a:pt x="1755" y="73731"/>
                    <a:pt x="1352" y="76775"/>
                    <a:pt x="1033" y="79869"/>
                  </a:cubicBezTo>
                  <a:cubicBezTo>
                    <a:pt x="885" y="81297"/>
                    <a:pt x="750" y="82735"/>
                    <a:pt x="631" y="84187"/>
                  </a:cubicBezTo>
                  <a:cubicBezTo>
                    <a:pt x="616" y="84321"/>
                    <a:pt x="609" y="84456"/>
                    <a:pt x="602" y="84590"/>
                  </a:cubicBezTo>
                  <a:cubicBezTo>
                    <a:pt x="538" y="85362"/>
                    <a:pt x="482" y="86141"/>
                    <a:pt x="432" y="86919"/>
                  </a:cubicBezTo>
                  <a:cubicBezTo>
                    <a:pt x="339" y="88223"/>
                    <a:pt x="263" y="89531"/>
                    <a:pt x="213" y="90841"/>
                  </a:cubicBezTo>
                  <a:cubicBezTo>
                    <a:pt x="199" y="91047"/>
                    <a:pt x="191" y="91258"/>
                    <a:pt x="184" y="91465"/>
                  </a:cubicBezTo>
                  <a:cubicBezTo>
                    <a:pt x="170" y="91585"/>
                    <a:pt x="170" y="91696"/>
                    <a:pt x="162" y="91819"/>
                  </a:cubicBezTo>
                  <a:cubicBezTo>
                    <a:pt x="135" y="92582"/>
                    <a:pt x="113" y="93347"/>
                    <a:pt x="85" y="94119"/>
                  </a:cubicBezTo>
                  <a:cubicBezTo>
                    <a:pt x="33" y="95733"/>
                    <a:pt x="7" y="97361"/>
                    <a:pt x="7" y="99003"/>
                  </a:cubicBezTo>
                  <a:cubicBezTo>
                    <a:pt x="0" y="99273"/>
                    <a:pt x="0" y="99549"/>
                    <a:pt x="0" y="99817"/>
                  </a:cubicBezTo>
                  <a:lnTo>
                    <a:pt x="516" y="99817"/>
                  </a:lnTo>
                  <a:lnTo>
                    <a:pt x="516" y="99519"/>
                  </a:lnTo>
                  <a:cubicBezTo>
                    <a:pt x="516" y="99372"/>
                    <a:pt x="455" y="99232"/>
                    <a:pt x="346" y="99131"/>
                  </a:cubicBezTo>
                  <a:cubicBezTo>
                    <a:pt x="3325" y="96158"/>
                    <a:pt x="25115" y="93857"/>
                    <a:pt x="51557" y="93857"/>
                  </a:cubicBezTo>
                  <a:cubicBezTo>
                    <a:pt x="78026" y="93857"/>
                    <a:pt x="99823" y="96164"/>
                    <a:pt x="102775" y="99137"/>
                  </a:cubicBezTo>
                  <a:cubicBezTo>
                    <a:pt x="102667" y="99235"/>
                    <a:pt x="102606" y="99374"/>
                    <a:pt x="102604" y="99519"/>
                  </a:cubicBezTo>
                  <a:lnTo>
                    <a:pt x="102604" y="99816"/>
                  </a:lnTo>
                  <a:lnTo>
                    <a:pt x="103639" y="99816"/>
                  </a:lnTo>
                  <a:lnTo>
                    <a:pt x="103639" y="99519"/>
                  </a:lnTo>
                  <a:cubicBezTo>
                    <a:pt x="103639" y="99322"/>
                    <a:pt x="103525" y="99144"/>
                    <a:pt x="103354" y="99067"/>
                  </a:cubicBezTo>
                  <a:cubicBezTo>
                    <a:pt x="105196" y="96129"/>
                    <a:pt x="117676" y="93856"/>
                    <a:pt x="132799" y="93856"/>
                  </a:cubicBezTo>
                  <a:cubicBezTo>
                    <a:pt x="139593" y="93856"/>
                    <a:pt x="145859" y="94316"/>
                    <a:pt x="150863" y="95088"/>
                  </a:cubicBezTo>
                  <a:lnTo>
                    <a:pt x="150863" y="95627"/>
                  </a:lnTo>
                  <a:cubicBezTo>
                    <a:pt x="150863" y="95896"/>
                    <a:pt x="151055" y="96107"/>
                    <a:pt x="151317" y="96136"/>
                  </a:cubicBezTo>
                  <a:cubicBezTo>
                    <a:pt x="151303" y="95811"/>
                    <a:pt x="151289" y="95477"/>
                    <a:pt x="151272" y="95152"/>
                  </a:cubicBezTo>
                  <a:cubicBezTo>
                    <a:pt x="151266" y="94953"/>
                    <a:pt x="151251" y="94748"/>
                    <a:pt x="151244" y="94542"/>
                  </a:cubicBezTo>
                  <a:lnTo>
                    <a:pt x="151244" y="94535"/>
                  </a:lnTo>
                  <a:cubicBezTo>
                    <a:pt x="148547" y="42907"/>
                    <a:pt x="106625" y="1664"/>
                    <a:pt x="54713" y="56"/>
                  </a:cubicBezTo>
                  <a:cubicBezTo>
                    <a:pt x="54713" y="54"/>
                    <a:pt x="54712" y="53"/>
                    <a:pt x="54711" y="53"/>
                  </a:cubicBezTo>
                  <a:cubicBezTo>
                    <a:pt x="54709" y="53"/>
                    <a:pt x="54705" y="56"/>
                    <a:pt x="54705" y="56"/>
                  </a:cubicBezTo>
                  <a:cubicBezTo>
                    <a:pt x="53905" y="29"/>
                    <a:pt x="53106" y="14"/>
                    <a:pt x="52299" y="7"/>
                  </a:cubicBezTo>
                  <a:lnTo>
                    <a:pt x="52228" y="7"/>
                  </a:lnTo>
                  <a:cubicBezTo>
                    <a:pt x="52009" y="1"/>
                    <a:pt x="51781" y="1"/>
                    <a:pt x="515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p:nvPr/>
          </p:nvSpPr>
          <p:spPr>
            <a:xfrm>
              <a:off x="2430825" y="409225"/>
              <a:ext cx="2578075" cy="2495450"/>
            </a:xfrm>
            <a:custGeom>
              <a:rect b="b" l="l" r="r" t="t"/>
              <a:pathLst>
                <a:path extrusionOk="0" h="99818" w="103123">
                  <a:moveTo>
                    <a:pt x="51562" y="1"/>
                  </a:moveTo>
                  <a:cubicBezTo>
                    <a:pt x="51342" y="1"/>
                    <a:pt x="51116" y="1"/>
                    <a:pt x="50895" y="7"/>
                  </a:cubicBezTo>
                  <a:cubicBezTo>
                    <a:pt x="50747" y="16"/>
                    <a:pt x="50592" y="16"/>
                    <a:pt x="50444" y="21"/>
                  </a:cubicBezTo>
                  <a:lnTo>
                    <a:pt x="50422" y="21"/>
                  </a:lnTo>
                  <a:cubicBezTo>
                    <a:pt x="50216" y="29"/>
                    <a:pt x="50011" y="43"/>
                    <a:pt x="49805" y="56"/>
                  </a:cubicBezTo>
                  <a:cubicBezTo>
                    <a:pt x="49594" y="71"/>
                    <a:pt x="49389" y="86"/>
                    <a:pt x="49177" y="107"/>
                  </a:cubicBezTo>
                  <a:cubicBezTo>
                    <a:pt x="48964" y="120"/>
                    <a:pt x="48752" y="142"/>
                    <a:pt x="48546" y="171"/>
                  </a:cubicBezTo>
                  <a:cubicBezTo>
                    <a:pt x="48342" y="192"/>
                    <a:pt x="48130" y="220"/>
                    <a:pt x="47918" y="241"/>
                  </a:cubicBezTo>
                  <a:cubicBezTo>
                    <a:pt x="47790" y="263"/>
                    <a:pt x="47663" y="284"/>
                    <a:pt x="47535" y="297"/>
                  </a:cubicBezTo>
                  <a:cubicBezTo>
                    <a:pt x="47351" y="326"/>
                    <a:pt x="47159" y="354"/>
                    <a:pt x="46976" y="390"/>
                  </a:cubicBezTo>
                  <a:cubicBezTo>
                    <a:pt x="46757" y="425"/>
                    <a:pt x="46544" y="467"/>
                    <a:pt x="46325" y="510"/>
                  </a:cubicBezTo>
                  <a:cubicBezTo>
                    <a:pt x="46113" y="553"/>
                    <a:pt x="45901" y="595"/>
                    <a:pt x="45681" y="644"/>
                  </a:cubicBezTo>
                  <a:cubicBezTo>
                    <a:pt x="45468" y="688"/>
                    <a:pt x="45255" y="737"/>
                    <a:pt x="45043" y="794"/>
                  </a:cubicBezTo>
                  <a:cubicBezTo>
                    <a:pt x="44831" y="843"/>
                    <a:pt x="44612" y="900"/>
                    <a:pt x="44399" y="956"/>
                  </a:cubicBezTo>
                  <a:cubicBezTo>
                    <a:pt x="44137" y="1027"/>
                    <a:pt x="43869" y="1104"/>
                    <a:pt x="43599" y="1183"/>
                  </a:cubicBezTo>
                  <a:cubicBezTo>
                    <a:pt x="43232" y="1296"/>
                    <a:pt x="42863" y="1409"/>
                    <a:pt x="42502" y="1537"/>
                  </a:cubicBezTo>
                  <a:cubicBezTo>
                    <a:pt x="42290" y="1608"/>
                    <a:pt x="42077" y="1685"/>
                    <a:pt x="41872" y="1763"/>
                  </a:cubicBezTo>
                  <a:cubicBezTo>
                    <a:pt x="41441" y="1918"/>
                    <a:pt x="41016" y="2088"/>
                    <a:pt x="40584" y="2265"/>
                  </a:cubicBezTo>
                  <a:cubicBezTo>
                    <a:pt x="40187" y="2435"/>
                    <a:pt x="39798" y="2606"/>
                    <a:pt x="39402" y="2789"/>
                  </a:cubicBezTo>
                  <a:cubicBezTo>
                    <a:pt x="37583" y="3651"/>
                    <a:pt x="35841" y="4662"/>
                    <a:pt x="34192" y="5812"/>
                  </a:cubicBezTo>
                  <a:cubicBezTo>
                    <a:pt x="34001" y="5940"/>
                    <a:pt x="33809" y="6075"/>
                    <a:pt x="33626" y="6208"/>
                  </a:cubicBezTo>
                  <a:cubicBezTo>
                    <a:pt x="33434" y="6343"/>
                    <a:pt x="33250" y="6478"/>
                    <a:pt x="33066" y="6619"/>
                  </a:cubicBezTo>
                  <a:cubicBezTo>
                    <a:pt x="31572" y="7724"/>
                    <a:pt x="30114" y="8970"/>
                    <a:pt x="28691" y="10336"/>
                  </a:cubicBezTo>
                  <a:cubicBezTo>
                    <a:pt x="28514" y="10506"/>
                    <a:pt x="28337" y="10676"/>
                    <a:pt x="28160" y="10852"/>
                  </a:cubicBezTo>
                  <a:lnTo>
                    <a:pt x="27629" y="11384"/>
                  </a:lnTo>
                  <a:cubicBezTo>
                    <a:pt x="27452" y="11561"/>
                    <a:pt x="27275" y="11738"/>
                    <a:pt x="27105" y="11922"/>
                  </a:cubicBezTo>
                  <a:cubicBezTo>
                    <a:pt x="26751" y="12282"/>
                    <a:pt x="26411" y="12658"/>
                    <a:pt x="26065" y="13034"/>
                  </a:cubicBezTo>
                  <a:cubicBezTo>
                    <a:pt x="25711" y="13430"/>
                    <a:pt x="25357" y="13833"/>
                    <a:pt x="25004" y="14244"/>
                  </a:cubicBezTo>
                  <a:cubicBezTo>
                    <a:pt x="24345" y="15008"/>
                    <a:pt x="23693" y="15807"/>
                    <a:pt x="23049" y="16629"/>
                  </a:cubicBezTo>
                  <a:cubicBezTo>
                    <a:pt x="22561" y="17273"/>
                    <a:pt x="22065" y="17924"/>
                    <a:pt x="21583" y="18597"/>
                  </a:cubicBezTo>
                  <a:cubicBezTo>
                    <a:pt x="21428" y="18817"/>
                    <a:pt x="21265" y="19044"/>
                    <a:pt x="21110" y="19263"/>
                  </a:cubicBezTo>
                  <a:cubicBezTo>
                    <a:pt x="20946" y="19490"/>
                    <a:pt x="20791" y="19716"/>
                    <a:pt x="20635" y="19943"/>
                  </a:cubicBezTo>
                  <a:cubicBezTo>
                    <a:pt x="20557" y="20050"/>
                    <a:pt x="20486" y="20156"/>
                    <a:pt x="20416" y="20262"/>
                  </a:cubicBezTo>
                  <a:cubicBezTo>
                    <a:pt x="20176" y="20616"/>
                    <a:pt x="19935" y="20977"/>
                    <a:pt x="19701" y="21339"/>
                  </a:cubicBezTo>
                  <a:cubicBezTo>
                    <a:pt x="19389" y="21811"/>
                    <a:pt x="19086" y="22286"/>
                    <a:pt x="18781" y="22768"/>
                  </a:cubicBezTo>
                  <a:cubicBezTo>
                    <a:pt x="18477" y="23256"/>
                    <a:pt x="18179" y="23743"/>
                    <a:pt x="17881" y="24239"/>
                  </a:cubicBezTo>
                  <a:cubicBezTo>
                    <a:pt x="17436" y="24983"/>
                    <a:pt x="16997" y="25748"/>
                    <a:pt x="16565" y="26519"/>
                  </a:cubicBezTo>
                  <a:cubicBezTo>
                    <a:pt x="16134" y="27298"/>
                    <a:pt x="15701" y="28084"/>
                    <a:pt x="15283" y="28884"/>
                  </a:cubicBezTo>
                  <a:cubicBezTo>
                    <a:pt x="15079" y="29287"/>
                    <a:pt x="14867" y="29691"/>
                    <a:pt x="14668" y="30095"/>
                  </a:cubicBezTo>
                  <a:cubicBezTo>
                    <a:pt x="14456" y="30498"/>
                    <a:pt x="14257" y="30901"/>
                    <a:pt x="14060" y="31312"/>
                  </a:cubicBezTo>
                  <a:cubicBezTo>
                    <a:pt x="13790" y="31871"/>
                    <a:pt x="13522" y="32438"/>
                    <a:pt x="13253" y="33011"/>
                  </a:cubicBezTo>
                  <a:cubicBezTo>
                    <a:pt x="12990" y="33578"/>
                    <a:pt x="12729" y="34144"/>
                    <a:pt x="12474" y="34724"/>
                  </a:cubicBezTo>
                  <a:cubicBezTo>
                    <a:pt x="12218" y="35298"/>
                    <a:pt x="11964" y="35878"/>
                    <a:pt x="11716" y="36466"/>
                  </a:cubicBezTo>
                  <a:cubicBezTo>
                    <a:pt x="11214" y="37641"/>
                    <a:pt x="10732" y="38837"/>
                    <a:pt x="10258" y="40055"/>
                  </a:cubicBezTo>
                  <a:cubicBezTo>
                    <a:pt x="10023" y="40664"/>
                    <a:pt x="9790" y="41280"/>
                    <a:pt x="9564" y="41897"/>
                  </a:cubicBezTo>
                  <a:lnTo>
                    <a:pt x="9564" y="41910"/>
                  </a:lnTo>
                  <a:cubicBezTo>
                    <a:pt x="9330" y="42527"/>
                    <a:pt x="9111" y="43150"/>
                    <a:pt x="8892" y="43779"/>
                  </a:cubicBezTo>
                  <a:cubicBezTo>
                    <a:pt x="8666" y="44409"/>
                    <a:pt x="8452" y="45039"/>
                    <a:pt x="8240" y="45676"/>
                  </a:cubicBezTo>
                  <a:cubicBezTo>
                    <a:pt x="8234" y="45682"/>
                    <a:pt x="8232" y="45690"/>
                    <a:pt x="8233" y="45698"/>
                  </a:cubicBezTo>
                  <a:cubicBezTo>
                    <a:pt x="8021" y="46335"/>
                    <a:pt x="7808" y="46979"/>
                    <a:pt x="7604" y="47624"/>
                  </a:cubicBezTo>
                  <a:cubicBezTo>
                    <a:pt x="7399" y="48274"/>
                    <a:pt x="7193" y="48933"/>
                    <a:pt x="6995" y="49590"/>
                  </a:cubicBezTo>
                  <a:cubicBezTo>
                    <a:pt x="6826" y="50158"/>
                    <a:pt x="6663" y="50717"/>
                    <a:pt x="6492" y="51290"/>
                  </a:cubicBezTo>
                  <a:cubicBezTo>
                    <a:pt x="6245" y="52146"/>
                    <a:pt x="6004" y="53011"/>
                    <a:pt x="5778" y="53889"/>
                  </a:cubicBezTo>
                  <a:cubicBezTo>
                    <a:pt x="5615" y="54475"/>
                    <a:pt x="5458" y="55070"/>
                    <a:pt x="5310" y="55665"/>
                  </a:cubicBezTo>
                  <a:cubicBezTo>
                    <a:pt x="5134" y="56352"/>
                    <a:pt x="4964" y="57045"/>
                    <a:pt x="4794" y="57747"/>
                  </a:cubicBezTo>
                  <a:cubicBezTo>
                    <a:pt x="4624" y="58440"/>
                    <a:pt x="4460" y="59141"/>
                    <a:pt x="4305" y="59848"/>
                  </a:cubicBezTo>
                  <a:cubicBezTo>
                    <a:pt x="4135" y="60600"/>
                    <a:pt x="3965" y="61350"/>
                    <a:pt x="3810" y="62106"/>
                  </a:cubicBezTo>
                  <a:cubicBezTo>
                    <a:pt x="3519" y="63492"/>
                    <a:pt x="3242" y="64896"/>
                    <a:pt x="2981" y="66319"/>
                  </a:cubicBezTo>
                  <a:cubicBezTo>
                    <a:pt x="2846" y="67048"/>
                    <a:pt x="2711" y="67785"/>
                    <a:pt x="2592" y="68521"/>
                  </a:cubicBezTo>
                  <a:cubicBezTo>
                    <a:pt x="2464" y="69257"/>
                    <a:pt x="2344" y="70000"/>
                    <a:pt x="2224" y="70743"/>
                  </a:cubicBezTo>
                  <a:cubicBezTo>
                    <a:pt x="1756" y="73731"/>
                    <a:pt x="1353" y="76775"/>
                    <a:pt x="1035" y="79869"/>
                  </a:cubicBezTo>
                  <a:cubicBezTo>
                    <a:pt x="885" y="81297"/>
                    <a:pt x="752" y="82735"/>
                    <a:pt x="631" y="84187"/>
                  </a:cubicBezTo>
                  <a:cubicBezTo>
                    <a:pt x="553" y="85094"/>
                    <a:pt x="489" y="86006"/>
                    <a:pt x="432" y="86919"/>
                  </a:cubicBezTo>
                  <a:cubicBezTo>
                    <a:pt x="324" y="88427"/>
                    <a:pt x="241" y="89942"/>
                    <a:pt x="185" y="91465"/>
                  </a:cubicBezTo>
                  <a:cubicBezTo>
                    <a:pt x="170" y="91585"/>
                    <a:pt x="170" y="91696"/>
                    <a:pt x="164" y="91819"/>
                  </a:cubicBezTo>
                  <a:cubicBezTo>
                    <a:pt x="135" y="92582"/>
                    <a:pt x="113" y="93347"/>
                    <a:pt x="86" y="94119"/>
                  </a:cubicBezTo>
                  <a:cubicBezTo>
                    <a:pt x="34" y="95733"/>
                    <a:pt x="9" y="97361"/>
                    <a:pt x="9" y="99003"/>
                  </a:cubicBezTo>
                  <a:cubicBezTo>
                    <a:pt x="0" y="99273"/>
                    <a:pt x="0" y="99549"/>
                    <a:pt x="0" y="99817"/>
                  </a:cubicBezTo>
                  <a:lnTo>
                    <a:pt x="518" y="99817"/>
                  </a:lnTo>
                  <a:lnTo>
                    <a:pt x="518" y="99519"/>
                  </a:lnTo>
                  <a:cubicBezTo>
                    <a:pt x="516" y="99372"/>
                    <a:pt x="455" y="99232"/>
                    <a:pt x="347" y="99131"/>
                  </a:cubicBezTo>
                  <a:cubicBezTo>
                    <a:pt x="3327" y="96158"/>
                    <a:pt x="25117" y="93857"/>
                    <a:pt x="51557" y="93857"/>
                  </a:cubicBezTo>
                  <a:cubicBezTo>
                    <a:pt x="78026" y="93857"/>
                    <a:pt x="99824" y="96164"/>
                    <a:pt x="102776" y="99137"/>
                  </a:cubicBezTo>
                  <a:cubicBezTo>
                    <a:pt x="102667" y="99235"/>
                    <a:pt x="102606" y="99374"/>
                    <a:pt x="102606" y="99519"/>
                  </a:cubicBezTo>
                  <a:lnTo>
                    <a:pt x="102606" y="99816"/>
                  </a:lnTo>
                  <a:lnTo>
                    <a:pt x="103123" y="99816"/>
                  </a:lnTo>
                  <a:cubicBezTo>
                    <a:pt x="103123" y="99549"/>
                    <a:pt x="103123" y="99272"/>
                    <a:pt x="103112" y="99002"/>
                  </a:cubicBezTo>
                  <a:cubicBezTo>
                    <a:pt x="102900" y="46362"/>
                    <a:pt x="81634" y="3434"/>
                    <a:pt x="54818" y="192"/>
                  </a:cubicBezTo>
                  <a:cubicBezTo>
                    <a:pt x="53982" y="92"/>
                    <a:pt x="53140" y="36"/>
                    <a:pt x="52299" y="7"/>
                  </a:cubicBezTo>
                  <a:lnTo>
                    <a:pt x="52227" y="7"/>
                  </a:lnTo>
                  <a:cubicBezTo>
                    <a:pt x="52007" y="1"/>
                    <a:pt x="51781" y="1"/>
                    <a:pt x="515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4"/>
            <p:cNvSpPr/>
            <p:nvPr/>
          </p:nvSpPr>
          <p:spPr>
            <a:xfrm>
              <a:off x="1212675" y="2785325"/>
              <a:ext cx="26525" cy="41575"/>
            </a:xfrm>
            <a:custGeom>
              <a:rect b="b" l="l" r="r" t="t"/>
              <a:pathLst>
                <a:path extrusionOk="0" h="1663" w="1061">
                  <a:moveTo>
                    <a:pt x="524" y="0"/>
                  </a:moveTo>
                  <a:cubicBezTo>
                    <a:pt x="236" y="0"/>
                    <a:pt x="1" y="234"/>
                    <a:pt x="2" y="523"/>
                  </a:cubicBezTo>
                  <a:lnTo>
                    <a:pt x="2" y="1133"/>
                  </a:lnTo>
                  <a:cubicBezTo>
                    <a:pt x="1" y="1424"/>
                    <a:pt x="236" y="1662"/>
                    <a:pt x="529" y="1662"/>
                  </a:cubicBezTo>
                  <a:cubicBezTo>
                    <a:pt x="530" y="1662"/>
                    <a:pt x="531" y="1662"/>
                    <a:pt x="531" y="1662"/>
                  </a:cubicBezTo>
                  <a:cubicBezTo>
                    <a:pt x="535" y="1662"/>
                    <a:pt x="538" y="1662"/>
                    <a:pt x="541" y="1662"/>
                  </a:cubicBezTo>
                  <a:cubicBezTo>
                    <a:pt x="557" y="1662"/>
                    <a:pt x="573" y="1660"/>
                    <a:pt x="589" y="1655"/>
                  </a:cubicBezTo>
                  <a:cubicBezTo>
                    <a:pt x="850" y="1634"/>
                    <a:pt x="1061" y="1401"/>
                    <a:pt x="1061" y="1133"/>
                  </a:cubicBezTo>
                  <a:lnTo>
                    <a:pt x="1061" y="523"/>
                  </a:lnTo>
                  <a:cubicBezTo>
                    <a:pt x="1061" y="486"/>
                    <a:pt x="1053" y="451"/>
                    <a:pt x="1053" y="414"/>
                  </a:cubicBezTo>
                  <a:cubicBezTo>
                    <a:pt x="1009" y="219"/>
                    <a:pt x="851" y="59"/>
                    <a:pt x="647" y="8"/>
                  </a:cubicBezTo>
                  <a:cubicBezTo>
                    <a:pt x="610" y="8"/>
                    <a:pt x="567" y="0"/>
                    <a:pt x="531" y="0"/>
                  </a:cubicBezTo>
                  <a:cubicBezTo>
                    <a:pt x="529" y="0"/>
                    <a:pt x="527" y="0"/>
                    <a:pt x="5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p:nvPr/>
          </p:nvSpPr>
          <p:spPr>
            <a:xfrm>
              <a:off x="2417525" y="2877800"/>
              <a:ext cx="26700" cy="41750"/>
            </a:xfrm>
            <a:custGeom>
              <a:rect b="b" l="l" r="r" t="t"/>
              <a:pathLst>
                <a:path extrusionOk="0" h="1670" w="1068">
                  <a:moveTo>
                    <a:pt x="532" y="1"/>
                  </a:moveTo>
                  <a:cubicBezTo>
                    <a:pt x="449" y="1"/>
                    <a:pt x="368" y="21"/>
                    <a:pt x="293" y="59"/>
                  </a:cubicBezTo>
                  <a:lnTo>
                    <a:pt x="293" y="66"/>
                  </a:lnTo>
                  <a:cubicBezTo>
                    <a:pt x="115" y="150"/>
                    <a:pt x="2" y="331"/>
                    <a:pt x="3" y="530"/>
                  </a:cubicBezTo>
                  <a:lnTo>
                    <a:pt x="3" y="1140"/>
                  </a:lnTo>
                  <a:cubicBezTo>
                    <a:pt x="0" y="1337"/>
                    <a:pt x="115" y="1518"/>
                    <a:pt x="293" y="1604"/>
                  </a:cubicBezTo>
                  <a:lnTo>
                    <a:pt x="293" y="1611"/>
                  </a:lnTo>
                  <a:cubicBezTo>
                    <a:pt x="366" y="1649"/>
                    <a:pt x="449" y="1669"/>
                    <a:pt x="532" y="1669"/>
                  </a:cubicBezTo>
                  <a:cubicBezTo>
                    <a:pt x="536" y="1669"/>
                    <a:pt x="539" y="1669"/>
                    <a:pt x="542" y="1669"/>
                  </a:cubicBezTo>
                  <a:cubicBezTo>
                    <a:pt x="833" y="1669"/>
                    <a:pt x="1067" y="1430"/>
                    <a:pt x="1062" y="1140"/>
                  </a:cubicBezTo>
                  <a:lnTo>
                    <a:pt x="1062" y="530"/>
                  </a:lnTo>
                  <a:cubicBezTo>
                    <a:pt x="1060" y="379"/>
                    <a:pt x="998" y="235"/>
                    <a:pt x="888" y="130"/>
                  </a:cubicBezTo>
                  <a:cubicBezTo>
                    <a:pt x="791" y="47"/>
                    <a:pt x="667" y="1"/>
                    <a:pt x="5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4"/>
            <p:cNvSpPr/>
            <p:nvPr/>
          </p:nvSpPr>
          <p:spPr>
            <a:xfrm>
              <a:off x="4995650" y="2877800"/>
              <a:ext cx="26525" cy="41750"/>
            </a:xfrm>
            <a:custGeom>
              <a:rect b="b" l="l" r="r" t="t"/>
              <a:pathLst>
                <a:path extrusionOk="0" h="1670" w="1061">
                  <a:moveTo>
                    <a:pt x="537" y="0"/>
                  </a:moveTo>
                  <a:cubicBezTo>
                    <a:pt x="535" y="0"/>
                    <a:pt x="532" y="0"/>
                    <a:pt x="530" y="1"/>
                  </a:cubicBezTo>
                  <a:lnTo>
                    <a:pt x="522" y="1"/>
                  </a:lnTo>
                  <a:cubicBezTo>
                    <a:pt x="393" y="2"/>
                    <a:pt x="269" y="51"/>
                    <a:pt x="173" y="138"/>
                  </a:cubicBezTo>
                  <a:cubicBezTo>
                    <a:pt x="63" y="239"/>
                    <a:pt x="1" y="380"/>
                    <a:pt x="1" y="530"/>
                  </a:cubicBezTo>
                  <a:lnTo>
                    <a:pt x="1" y="1140"/>
                  </a:lnTo>
                  <a:cubicBezTo>
                    <a:pt x="1" y="1288"/>
                    <a:pt x="63" y="1430"/>
                    <a:pt x="173" y="1530"/>
                  </a:cubicBezTo>
                  <a:cubicBezTo>
                    <a:pt x="269" y="1619"/>
                    <a:pt x="395" y="1669"/>
                    <a:pt x="525" y="1669"/>
                  </a:cubicBezTo>
                  <a:cubicBezTo>
                    <a:pt x="527" y="1669"/>
                    <a:pt x="528" y="1669"/>
                    <a:pt x="530" y="1669"/>
                  </a:cubicBezTo>
                  <a:cubicBezTo>
                    <a:pt x="532" y="1669"/>
                    <a:pt x="535" y="1669"/>
                    <a:pt x="537" y="1669"/>
                  </a:cubicBezTo>
                  <a:cubicBezTo>
                    <a:pt x="619" y="1669"/>
                    <a:pt x="699" y="1646"/>
                    <a:pt x="770" y="1604"/>
                  </a:cubicBezTo>
                  <a:cubicBezTo>
                    <a:pt x="948" y="1518"/>
                    <a:pt x="1061" y="1337"/>
                    <a:pt x="1058" y="1140"/>
                  </a:cubicBezTo>
                  <a:lnTo>
                    <a:pt x="1058" y="530"/>
                  </a:lnTo>
                  <a:cubicBezTo>
                    <a:pt x="1061" y="333"/>
                    <a:pt x="948" y="152"/>
                    <a:pt x="770" y="66"/>
                  </a:cubicBezTo>
                  <a:cubicBezTo>
                    <a:pt x="699" y="24"/>
                    <a:pt x="619" y="0"/>
                    <a:pt x="5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4"/>
            <p:cNvSpPr/>
            <p:nvPr/>
          </p:nvSpPr>
          <p:spPr>
            <a:xfrm>
              <a:off x="6194375" y="2783100"/>
              <a:ext cx="26350" cy="41550"/>
            </a:xfrm>
            <a:custGeom>
              <a:rect b="b" l="l" r="r" t="t"/>
              <a:pathLst>
                <a:path extrusionOk="0" h="1662" w="1054">
                  <a:moveTo>
                    <a:pt x="530" y="1"/>
                  </a:moveTo>
                  <a:cubicBezTo>
                    <a:pt x="483" y="2"/>
                    <a:pt x="437" y="6"/>
                    <a:pt x="391" y="14"/>
                  </a:cubicBezTo>
                  <a:lnTo>
                    <a:pt x="391" y="23"/>
                  </a:lnTo>
                  <a:cubicBezTo>
                    <a:pt x="161" y="82"/>
                    <a:pt x="0" y="291"/>
                    <a:pt x="0" y="529"/>
                  </a:cubicBezTo>
                  <a:lnTo>
                    <a:pt x="0" y="1132"/>
                  </a:lnTo>
                  <a:cubicBezTo>
                    <a:pt x="0" y="1408"/>
                    <a:pt x="195" y="1626"/>
                    <a:pt x="464" y="1653"/>
                  </a:cubicBezTo>
                  <a:cubicBezTo>
                    <a:pt x="482" y="1659"/>
                    <a:pt x="500" y="1662"/>
                    <a:pt x="519" y="1662"/>
                  </a:cubicBezTo>
                  <a:cubicBezTo>
                    <a:pt x="522" y="1662"/>
                    <a:pt x="526" y="1661"/>
                    <a:pt x="530" y="1661"/>
                  </a:cubicBezTo>
                  <a:cubicBezTo>
                    <a:pt x="819" y="1661"/>
                    <a:pt x="1052" y="1430"/>
                    <a:pt x="1052" y="1133"/>
                  </a:cubicBezTo>
                  <a:lnTo>
                    <a:pt x="1052" y="530"/>
                  </a:lnTo>
                  <a:cubicBezTo>
                    <a:pt x="1054" y="239"/>
                    <a:pt x="819" y="4"/>
                    <a:pt x="5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4"/>
            <p:cNvSpPr/>
            <p:nvPr/>
          </p:nvSpPr>
          <p:spPr>
            <a:xfrm>
              <a:off x="3627900" y="401500"/>
              <a:ext cx="173700" cy="24350"/>
            </a:xfrm>
            <a:custGeom>
              <a:rect b="b" l="l" r="r" t="t"/>
              <a:pathLst>
                <a:path extrusionOk="0" h="974" w="6948">
                  <a:moveTo>
                    <a:pt x="3474" y="1"/>
                  </a:moveTo>
                  <a:cubicBezTo>
                    <a:pt x="1556" y="1"/>
                    <a:pt x="1" y="218"/>
                    <a:pt x="1" y="488"/>
                  </a:cubicBezTo>
                  <a:cubicBezTo>
                    <a:pt x="1" y="756"/>
                    <a:pt x="1556" y="974"/>
                    <a:pt x="3474" y="974"/>
                  </a:cubicBezTo>
                  <a:cubicBezTo>
                    <a:pt x="5392" y="974"/>
                    <a:pt x="6947" y="756"/>
                    <a:pt x="6947" y="488"/>
                  </a:cubicBezTo>
                  <a:cubicBezTo>
                    <a:pt x="6947" y="220"/>
                    <a:pt x="5392" y="1"/>
                    <a:pt x="34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4"/>
            <p:cNvSpPr/>
            <p:nvPr/>
          </p:nvSpPr>
          <p:spPr>
            <a:xfrm>
              <a:off x="3687400" y="238125"/>
              <a:ext cx="54650" cy="179600"/>
            </a:xfrm>
            <a:custGeom>
              <a:rect b="b" l="l" r="r" t="t"/>
              <a:pathLst>
                <a:path extrusionOk="0" h="7184" w="2186">
                  <a:moveTo>
                    <a:pt x="1086" y="0"/>
                  </a:moveTo>
                  <a:cubicBezTo>
                    <a:pt x="646" y="0"/>
                    <a:pt x="289" y="357"/>
                    <a:pt x="289" y="796"/>
                  </a:cubicBezTo>
                  <a:lnTo>
                    <a:pt x="1" y="6492"/>
                  </a:lnTo>
                  <a:cubicBezTo>
                    <a:pt x="1" y="6932"/>
                    <a:pt x="646" y="7183"/>
                    <a:pt x="1086" y="7183"/>
                  </a:cubicBezTo>
                  <a:cubicBezTo>
                    <a:pt x="1525" y="7183"/>
                    <a:pt x="2185" y="6952"/>
                    <a:pt x="2185" y="6512"/>
                  </a:cubicBezTo>
                  <a:lnTo>
                    <a:pt x="1882" y="796"/>
                  </a:lnTo>
                  <a:cubicBezTo>
                    <a:pt x="1882" y="357"/>
                    <a:pt x="1525" y="0"/>
                    <a:pt x="10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4"/>
            <p:cNvSpPr/>
            <p:nvPr/>
          </p:nvSpPr>
          <p:spPr>
            <a:xfrm>
              <a:off x="3719850" y="3030450"/>
              <a:ext cx="636400" cy="1036125"/>
            </a:xfrm>
            <a:custGeom>
              <a:rect b="b" l="l" r="r" t="t"/>
              <a:pathLst>
                <a:path extrusionOk="0" h="41445" w="25456">
                  <a:moveTo>
                    <a:pt x="11864" y="0"/>
                  </a:moveTo>
                  <a:cubicBezTo>
                    <a:pt x="5312" y="0"/>
                    <a:pt x="0" y="5313"/>
                    <a:pt x="0" y="11865"/>
                  </a:cubicBezTo>
                  <a:lnTo>
                    <a:pt x="0" y="41444"/>
                  </a:lnTo>
                  <a:cubicBezTo>
                    <a:pt x="25455" y="26103"/>
                    <a:pt x="23731" y="11865"/>
                    <a:pt x="23731" y="11865"/>
                  </a:cubicBezTo>
                  <a:cubicBezTo>
                    <a:pt x="23731" y="5313"/>
                    <a:pt x="18417" y="0"/>
                    <a:pt x="11864"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4"/>
            <p:cNvSpPr/>
            <p:nvPr/>
          </p:nvSpPr>
          <p:spPr>
            <a:xfrm>
              <a:off x="3024725" y="3226175"/>
              <a:ext cx="1395925" cy="622100"/>
            </a:xfrm>
            <a:custGeom>
              <a:rect b="b" l="l" r="r" t="t"/>
              <a:pathLst>
                <a:path extrusionOk="0" h="24884" w="55837">
                  <a:moveTo>
                    <a:pt x="35823" y="1"/>
                  </a:moveTo>
                  <a:lnTo>
                    <a:pt x="27712" y="21053"/>
                  </a:lnTo>
                  <a:lnTo>
                    <a:pt x="18664" y="6994"/>
                  </a:lnTo>
                  <a:lnTo>
                    <a:pt x="13146" y="12513"/>
                  </a:lnTo>
                  <a:lnTo>
                    <a:pt x="1" y="12513"/>
                  </a:lnTo>
                  <a:lnTo>
                    <a:pt x="1" y="14255"/>
                  </a:lnTo>
                  <a:lnTo>
                    <a:pt x="13867" y="14255"/>
                  </a:lnTo>
                  <a:lnTo>
                    <a:pt x="18368" y="9754"/>
                  </a:lnTo>
                  <a:lnTo>
                    <a:pt x="28104" y="24883"/>
                  </a:lnTo>
                  <a:lnTo>
                    <a:pt x="35771" y="4985"/>
                  </a:lnTo>
                  <a:lnTo>
                    <a:pt x="39251" y="14618"/>
                  </a:lnTo>
                  <a:lnTo>
                    <a:pt x="55836" y="14618"/>
                  </a:lnTo>
                  <a:lnTo>
                    <a:pt x="55836" y="12876"/>
                  </a:lnTo>
                  <a:lnTo>
                    <a:pt x="40475" y="12876"/>
                  </a:lnTo>
                  <a:lnTo>
                    <a:pt x="3582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24"/>
          <p:cNvSpPr txBox="1"/>
          <p:nvPr/>
        </p:nvSpPr>
        <p:spPr>
          <a:xfrm>
            <a:off x="5086800" y="3535675"/>
            <a:ext cx="37155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F9900"/>
                </a:solidFill>
                <a:latin typeface="Oxygen"/>
                <a:ea typeface="Oxygen"/>
                <a:cs typeface="Oxygen"/>
                <a:sym typeface="Oxygen"/>
              </a:rPr>
              <a:t>Zengxiaoran Kang</a:t>
            </a:r>
            <a:endParaRPr sz="1700">
              <a:solidFill>
                <a:srgbClr val="FF9900"/>
              </a:solidFill>
              <a:latin typeface="Oxygen"/>
              <a:ea typeface="Oxygen"/>
              <a:cs typeface="Oxygen"/>
              <a:sym typeface="Oxygen"/>
            </a:endParaRPr>
          </a:p>
          <a:p>
            <a:pPr indent="0" lvl="0" marL="0" rtl="0" algn="l">
              <a:spcBef>
                <a:spcPts val="0"/>
              </a:spcBef>
              <a:spcAft>
                <a:spcPts val="0"/>
              </a:spcAft>
              <a:buNone/>
            </a:pPr>
            <a:r>
              <a:rPr lang="en" sz="1700">
                <a:solidFill>
                  <a:srgbClr val="FF9900"/>
                </a:solidFill>
                <a:latin typeface="Oxygen"/>
                <a:ea typeface="Oxygen"/>
                <a:cs typeface="Oxygen"/>
                <a:sym typeface="Oxygen"/>
              </a:rPr>
              <a:t>Fang Shu</a:t>
            </a:r>
            <a:endParaRPr sz="1700">
              <a:solidFill>
                <a:srgbClr val="FF9900"/>
              </a:solidFill>
              <a:latin typeface="Oxygen"/>
              <a:ea typeface="Oxygen"/>
              <a:cs typeface="Oxygen"/>
              <a:sym typeface="Oxygen"/>
            </a:endParaRPr>
          </a:p>
          <a:p>
            <a:pPr indent="0" lvl="0" marL="0" rtl="0" algn="l">
              <a:spcBef>
                <a:spcPts val="0"/>
              </a:spcBef>
              <a:spcAft>
                <a:spcPts val="0"/>
              </a:spcAft>
              <a:buNone/>
            </a:pPr>
            <a:r>
              <a:rPr lang="en" sz="1700">
                <a:solidFill>
                  <a:srgbClr val="FF9900"/>
                </a:solidFill>
                <a:latin typeface="Oxygen"/>
                <a:ea typeface="Oxygen"/>
                <a:cs typeface="Oxygen"/>
                <a:sym typeface="Oxygen"/>
              </a:rPr>
              <a:t>Qiying Tao</a:t>
            </a:r>
            <a:endParaRPr sz="1700">
              <a:solidFill>
                <a:srgbClr val="FF9900"/>
              </a:solidFill>
              <a:latin typeface="Oxygen"/>
              <a:ea typeface="Oxygen"/>
              <a:cs typeface="Oxygen"/>
              <a:sym typeface="Oxygen"/>
            </a:endParaRPr>
          </a:p>
          <a:p>
            <a:pPr indent="0" lvl="0" marL="0" rtl="0" algn="l">
              <a:spcBef>
                <a:spcPts val="0"/>
              </a:spcBef>
              <a:spcAft>
                <a:spcPts val="0"/>
              </a:spcAft>
              <a:buClr>
                <a:schemeClr val="dk1"/>
              </a:buClr>
              <a:buSzPts val="1100"/>
              <a:buFont typeface="Arial"/>
              <a:buNone/>
            </a:pPr>
            <a:r>
              <a:rPr lang="en" sz="1700">
                <a:solidFill>
                  <a:srgbClr val="FF9900"/>
                </a:solidFill>
                <a:latin typeface="Oxygen"/>
                <a:ea typeface="Oxygen"/>
                <a:cs typeface="Oxygen"/>
                <a:sym typeface="Oxygen"/>
              </a:rPr>
              <a:t>Mingyue Wang</a:t>
            </a:r>
            <a:r>
              <a:rPr lang="en" sz="1700">
                <a:solidFill>
                  <a:srgbClr val="FF9900"/>
                </a:solidFill>
                <a:highlight>
                  <a:schemeClr val="lt1"/>
                </a:highlight>
                <a:latin typeface="Oxygen"/>
                <a:ea typeface="Oxygen"/>
                <a:cs typeface="Oxygen"/>
                <a:sym typeface="Oxygen"/>
              </a:rPr>
              <a:t> </a:t>
            </a:r>
            <a:endParaRPr sz="1700">
              <a:solidFill>
                <a:srgbClr val="FF9900"/>
              </a:solidFill>
              <a:highlight>
                <a:schemeClr val="lt1"/>
              </a:highlight>
              <a:latin typeface="Oxygen"/>
              <a:ea typeface="Oxygen"/>
              <a:cs typeface="Oxygen"/>
              <a:sym typeface="Oxyge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3"/>
          <p:cNvSpPr txBox="1"/>
          <p:nvPr>
            <p:ph type="title"/>
          </p:nvPr>
        </p:nvSpPr>
        <p:spPr>
          <a:xfrm>
            <a:off x="1951650" y="317557"/>
            <a:ext cx="5240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Normality Check</a:t>
            </a:r>
            <a:endParaRPr/>
          </a:p>
        </p:txBody>
      </p:sp>
      <p:sp>
        <p:nvSpPr>
          <p:cNvPr id="284" name="Google Shape;284;p33"/>
          <p:cNvSpPr txBox="1"/>
          <p:nvPr/>
        </p:nvSpPr>
        <p:spPr>
          <a:xfrm>
            <a:off x="1061975" y="941200"/>
            <a:ext cx="6936000" cy="7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00"/>
              </a:solidFill>
              <a:latin typeface="Oxygen"/>
              <a:ea typeface="Oxygen"/>
              <a:cs typeface="Oxygen"/>
              <a:sym typeface="Oxygen"/>
            </a:endParaRPr>
          </a:p>
        </p:txBody>
      </p:sp>
      <p:pic>
        <p:nvPicPr>
          <p:cNvPr id="285" name="Google Shape;285;p33"/>
          <p:cNvPicPr preferRelativeResize="0"/>
          <p:nvPr/>
        </p:nvPicPr>
        <p:blipFill>
          <a:blip r:embed="rId3">
            <a:alphaModFix/>
          </a:blip>
          <a:stretch>
            <a:fillRect/>
          </a:stretch>
        </p:blipFill>
        <p:spPr>
          <a:xfrm>
            <a:off x="2713050" y="941200"/>
            <a:ext cx="3889850" cy="2579585"/>
          </a:xfrm>
          <a:prstGeom prst="rect">
            <a:avLst/>
          </a:prstGeom>
          <a:noFill/>
          <a:ln>
            <a:noFill/>
          </a:ln>
        </p:spPr>
      </p:pic>
      <p:pic>
        <p:nvPicPr>
          <p:cNvPr id="286" name="Google Shape;286;p33"/>
          <p:cNvPicPr preferRelativeResize="0"/>
          <p:nvPr/>
        </p:nvPicPr>
        <p:blipFill>
          <a:blip r:embed="rId4">
            <a:alphaModFix/>
          </a:blip>
          <a:stretch>
            <a:fillRect/>
          </a:stretch>
        </p:blipFill>
        <p:spPr>
          <a:xfrm>
            <a:off x="3467925" y="4150025"/>
            <a:ext cx="2543175" cy="619125"/>
          </a:xfrm>
          <a:prstGeom prst="rect">
            <a:avLst/>
          </a:prstGeom>
          <a:noFill/>
          <a:ln>
            <a:noFill/>
          </a:ln>
        </p:spPr>
      </p:pic>
      <p:sp>
        <p:nvSpPr>
          <p:cNvPr id="287" name="Google Shape;287;p33"/>
          <p:cNvSpPr txBox="1"/>
          <p:nvPr/>
        </p:nvSpPr>
        <p:spPr>
          <a:xfrm>
            <a:off x="3133700" y="3603225"/>
            <a:ext cx="3116700" cy="3540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Figure 4. Normality test of Residuals</a:t>
            </a:r>
            <a:endParaRPr>
              <a:latin typeface="Oxygen"/>
              <a:ea typeface="Oxygen"/>
              <a:cs typeface="Oxygen"/>
              <a:sym typeface="Oxyge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4"/>
          <p:cNvSpPr txBox="1"/>
          <p:nvPr>
            <p:ph idx="6" type="title"/>
          </p:nvPr>
        </p:nvSpPr>
        <p:spPr>
          <a:xfrm>
            <a:off x="1951650" y="317557"/>
            <a:ext cx="5240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fit on testing data</a:t>
            </a:r>
            <a:endParaRPr/>
          </a:p>
        </p:txBody>
      </p:sp>
      <p:pic>
        <p:nvPicPr>
          <p:cNvPr id="293" name="Google Shape;293;p34"/>
          <p:cNvPicPr preferRelativeResize="0"/>
          <p:nvPr/>
        </p:nvPicPr>
        <p:blipFill rotWithShape="1">
          <a:blip r:embed="rId3">
            <a:alphaModFix/>
          </a:blip>
          <a:srcRect b="44093" l="0" r="0" t="0"/>
          <a:stretch/>
        </p:blipFill>
        <p:spPr>
          <a:xfrm>
            <a:off x="1124475" y="1215875"/>
            <a:ext cx="3424500" cy="3161975"/>
          </a:xfrm>
          <a:prstGeom prst="rect">
            <a:avLst/>
          </a:prstGeom>
          <a:noFill/>
          <a:ln>
            <a:noFill/>
          </a:ln>
        </p:spPr>
      </p:pic>
      <p:pic>
        <p:nvPicPr>
          <p:cNvPr id="294" name="Google Shape;294;p34"/>
          <p:cNvPicPr preferRelativeResize="0"/>
          <p:nvPr/>
        </p:nvPicPr>
        <p:blipFill rotWithShape="1">
          <a:blip r:embed="rId4">
            <a:alphaModFix/>
          </a:blip>
          <a:srcRect b="0" l="0" r="0" t="56051"/>
          <a:stretch/>
        </p:blipFill>
        <p:spPr>
          <a:xfrm>
            <a:off x="4731815" y="1215875"/>
            <a:ext cx="3880610" cy="3161975"/>
          </a:xfrm>
          <a:prstGeom prst="rect">
            <a:avLst/>
          </a:prstGeom>
          <a:noFill/>
          <a:ln>
            <a:noFill/>
          </a:ln>
        </p:spPr>
      </p:pic>
      <p:sp>
        <p:nvSpPr>
          <p:cNvPr id="295" name="Google Shape;295;p34"/>
          <p:cNvSpPr txBox="1"/>
          <p:nvPr/>
        </p:nvSpPr>
        <p:spPr>
          <a:xfrm>
            <a:off x="1938900" y="4489500"/>
            <a:ext cx="5266200" cy="6540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Figure 5. Model Fitting  on Testing Data</a:t>
            </a:r>
            <a:endParaRPr b="1"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Oxygen"/>
              <a:ea typeface="Oxygen"/>
              <a:cs typeface="Oxygen"/>
              <a:sym typeface="Oxyge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5"/>
          <p:cNvSpPr txBox="1"/>
          <p:nvPr>
            <p:ph type="title"/>
          </p:nvPr>
        </p:nvSpPr>
        <p:spPr>
          <a:xfrm>
            <a:off x="1951650" y="197782"/>
            <a:ext cx="5240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Conclusions</a:t>
            </a:r>
            <a:endParaRPr/>
          </a:p>
        </p:txBody>
      </p:sp>
      <p:grpSp>
        <p:nvGrpSpPr>
          <p:cNvPr id="301" name="Google Shape;301;p35"/>
          <p:cNvGrpSpPr/>
          <p:nvPr/>
        </p:nvGrpSpPr>
        <p:grpSpPr>
          <a:xfrm>
            <a:off x="7904406" y="470340"/>
            <a:ext cx="548071" cy="419914"/>
            <a:chOff x="4193902" y="1239626"/>
            <a:chExt cx="548071" cy="419914"/>
          </a:xfrm>
        </p:grpSpPr>
        <p:sp>
          <p:nvSpPr>
            <p:cNvPr id="302" name="Google Shape;302;p35"/>
            <p:cNvSpPr/>
            <p:nvPr/>
          </p:nvSpPr>
          <p:spPr>
            <a:xfrm>
              <a:off x="4343392" y="1260960"/>
              <a:ext cx="377270" cy="377270"/>
            </a:xfrm>
            <a:custGeom>
              <a:rect b="b" l="l" r="r" t="t"/>
              <a:pathLst>
                <a:path extrusionOk="0" h="16818" w="16818">
                  <a:moveTo>
                    <a:pt x="8409" y="0"/>
                  </a:moveTo>
                  <a:cubicBezTo>
                    <a:pt x="6179" y="0"/>
                    <a:pt x="4041" y="885"/>
                    <a:pt x="2464" y="2462"/>
                  </a:cubicBezTo>
                  <a:cubicBezTo>
                    <a:pt x="887" y="4039"/>
                    <a:pt x="0" y="6179"/>
                    <a:pt x="0" y="8409"/>
                  </a:cubicBezTo>
                  <a:cubicBezTo>
                    <a:pt x="0" y="10639"/>
                    <a:pt x="887" y="12777"/>
                    <a:pt x="2464" y="14354"/>
                  </a:cubicBezTo>
                  <a:cubicBezTo>
                    <a:pt x="4041" y="15931"/>
                    <a:pt x="6179" y="16817"/>
                    <a:pt x="8409" y="16817"/>
                  </a:cubicBezTo>
                  <a:cubicBezTo>
                    <a:pt x="10639" y="16817"/>
                    <a:pt x="12779" y="15931"/>
                    <a:pt x="14356" y="14354"/>
                  </a:cubicBezTo>
                  <a:cubicBezTo>
                    <a:pt x="15931" y="12777"/>
                    <a:pt x="16818" y="10639"/>
                    <a:pt x="16818" y="8409"/>
                  </a:cubicBezTo>
                  <a:cubicBezTo>
                    <a:pt x="16818" y="6179"/>
                    <a:pt x="15931" y="4039"/>
                    <a:pt x="14356" y="2462"/>
                  </a:cubicBezTo>
                  <a:cubicBezTo>
                    <a:pt x="12779" y="885"/>
                    <a:pt x="10639" y="0"/>
                    <a:pt x="84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5"/>
            <p:cNvSpPr/>
            <p:nvPr/>
          </p:nvSpPr>
          <p:spPr>
            <a:xfrm>
              <a:off x="4396333" y="1286151"/>
              <a:ext cx="324329" cy="352078"/>
            </a:xfrm>
            <a:custGeom>
              <a:rect b="b" l="l" r="r" t="t"/>
              <a:pathLst>
                <a:path extrusionOk="0" h="15695" w="14458">
                  <a:moveTo>
                    <a:pt x="10250" y="0"/>
                  </a:moveTo>
                  <a:cubicBezTo>
                    <a:pt x="11766" y="1565"/>
                    <a:pt x="12614" y="3662"/>
                    <a:pt x="12611" y="5841"/>
                  </a:cubicBezTo>
                  <a:cubicBezTo>
                    <a:pt x="12611" y="10485"/>
                    <a:pt x="8846" y="14249"/>
                    <a:pt x="4202" y="14249"/>
                  </a:cubicBezTo>
                  <a:cubicBezTo>
                    <a:pt x="4197" y="14249"/>
                    <a:pt x="4191" y="14249"/>
                    <a:pt x="4186" y="14249"/>
                  </a:cubicBezTo>
                  <a:cubicBezTo>
                    <a:pt x="2716" y="14249"/>
                    <a:pt x="1273" y="13862"/>
                    <a:pt x="1" y="13127"/>
                  </a:cubicBezTo>
                  <a:lnTo>
                    <a:pt x="1" y="13127"/>
                  </a:lnTo>
                  <a:cubicBezTo>
                    <a:pt x="1530" y="14709"/>
                    <a:pt x="3674" y="15694"/>
                    <a:pt x="6049" y="15694"/>
                  </a:cubicBezTo>
                  <a:cubicBezTo>
                    <a:pt x="10693" y="15694"/>
                    <a:pt x="14458" y="11930"/>
                    <a:pt x="14458" y="7286"/>
                  </a:cubicBezTo>
                  <a:cubicBezTo>
                    <a:pt x="14458" y="4172"/>
                    <a:pt x="12766" y="1454"/>
                    <a:pt x="102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5"/>
            <p:cNvSpPr/>
            <p:nvPr/>
          </p:nvSpPr>
          <p:spPr>
            <a:xfrm>
              <a:off x="4322059" y="1239626"/>
              <a:ext cx="419914" cy="419914"/>
            </a:xfrm>
            <a:custGeom>
              <a:rect b="b" l="l" r="r" t="t"/>
              <a:pathLst>
                <a:path extrusionOk="0" h="18719" w="18719">
                  <a:moveTo>
                    <a:pt x="9360" y="1901"/>
                  </a:moveTo>
                  <a:cubicBezTo>
                    <a:pt x="13473" y="1901"/>
                    <a:pt x="16818" y="5247"/>
                    <a:pt x="16818" y="9360"/>
                  </a:cubicBezTo>
                  <a:cubicBezTo>
                    <a:pt x="16818" y="13473"/>
                    <a:pt x="13473" y="16818"/>
                    <a:pt x="9360" y="16818"/>
                  </a:cubicBezTo>
                  <a:cubicBezTo>
                    <a:pt x="5247" y="16818"/>
                    <a:pt x="1901" y="13473"/>
                    <a:pt x="1901" y="9360"/>
                  </a:cubicBezTo>
                  <a:cubicBezTo>
                    <a:pt x="1901" y="5247"/>
                    <a:pt x="5247" y="1901"/>
                    <a:pt x="9360" y="1901"/>
                  </a:cubicBezTo>
                  <a:close/>
                  <a:moveTo>
                    <a:pt x="9360" y="1"/>
                  </a:moveTo>
                  <a:cubicBezTo>
                    <a:pt x="4199" y="1"/>
                    <a:pt x="1" y="4199"/>
                    <a:pt x="1" y="9360"/>
                  </a:cubicBezTo>
                  <a:cubicBezTo>
                    <a:pt x="1" y="14520"/>
                    <a:pt x="4199" y="18719"/>
                    <a:pt x="9360" y="18719"/>
                  </a:cubicBezTo>
                  <a:cubicBezTo>
                    <a:pt x="14520" y="18719"/>
                    <a:pt x="18719" y="14520"/>
                    <a:pt x="18719" y="9360"/>
                  </a:cubicBezTo>
                  <a:cubicBezTo>
                    <a:pt x="18719" y="4199"/>
                    <a:pt x="14520" y="1"/>
                    <a:pt x="93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5"/>
            <p:cNvSpPr/>
            <p:nvPr/>
          </p:nvSpPr>
          <p:spPr>
            <a:xfrm>
              <a:off x="4374685" y="1289404"/>
              <a:ext cx="367287" cy="370136"/>
            </a:xfrm>
            <a:custGeom>
              <a:rect b="b" l="l" r="r" t="t"/>
              <a:pathLst>
                <a:path extrusionOk="0" h="16500" w="16373">
                  <a:moveTo>
                    <a:pt x="13058" y="0"/>
                  </a:moveTo>
                  <a:cubicBezTo>
                    <a:pt x="14516" y="1651"/>
                    <a:pt x="15404" y="3819"/>
                    <a:pt x="15404" y="6191"/>
                  </a:cubicBezTo>
                  <a:cubicBezTo>
                    <a:pt x="15404" y="11351"/>
                    <a:pt x="11205" y="15549"/>
                    <a:pt x="6045" y="15549"/>
                  </a:cubicBezTo>
                  <a:cubicBezTo>
                    <a:pt x="6043" y="15549"/>
                    <a:pt x="6041" y="15549"/>
                    <a:pt x="6039" y="15549"/>
                  </a:cubicBezTo>
                  <a:cubicBezTo>
                    <a:pt x="3825" y="15549"/>
                    <a:pt x="1687" y="14763"/>
                    <a:pt x="1" y="13330"/>
                  </a:cubicBezTo>
                  <a:lnTo>
                    <a:pt x="1" y="13330"/>
                  </a:lnTo>
                  <a:cubicBezTo>
                    <a:pt x="1717" y="15272"/>
                    <a:pt x="4224" y="16500"/>
                    <a:pt x="7014" y="16500"/>
                  </a:cubicBezTo>
                  <a:cubicBezTo>
                    <a:pt x="12174" y="16500"/>
                    <a:pt x="16373" y="12301"/>
                    <a:pt x="16373" y="7141"/>
                  </a:cubicBezTo>
                  <a:cubicBezTo>
                    <a:pt x="16373" y="4281"/>
                    <a:pt x="15084" y="1718"/>
                    <a:pt x="1305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5"/>
            <p:cNvSpPr/>
            <p:nvPr/>
          </p:nvSpPr>
          <p:spPr>
            <a:xfrm>
              <a:off x="4647128" y="1438894"/>
              <a:ext cx="22724" cy="22747"/>
            </a:xfrm>
            <a:custGeom>
              <a:rect b="b" l="l" r="r" t="t"/>
              <a:pathLst>
                <a:path extrusionOk="0" h="1014" w="1013">
                  <a:moveTo>
                    <a:pt x="507" y="1"/>
                  </a:moveTo>
                  <a:cubicBezTo>
                    <a:pt x="227" y="1"/>
                    <a:pt x="0" y="227"/>
                    <a:pt x="0" y="507"/>
                  </a:cubicBezTo>
                  <a:cubicBezTo>
                    <a:pt x="0" y="787"/>
                    <a:pt x="227" y="1014"/>
                    <a:pt x="507" y="1014"/>
                  </a:cubicBezTo>
                  <a:cubicBezTo>
                    <a:pt x="787" y="1014"/>
                    <a:pt x="1013" y="787"/>
                    <a:pt x="1013" y="507"/>
                  </a:cubicBezTo>
                  <a:cubicBezTo>
                    <a:pt x="1013" y="227"/>
                    <a:pt x="787" y="1"/>
                    <a:pt x="5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5"/>
            <p:cNvSpPr/>
            <p:nvPr/>
          </p:nvSpPr>
          <p:spPr>
            <a:xfrm>
              <a:off x="4520654" y="1565369"/>
              <a:ext cx="22747" cy="22747"/>
            </a:xfrm>
            <a:custGeom>
              <a:rect b="b" l="l" r="r" t="t"/>
              <a:pathLst>
                <a:path extrusionOk="0" h="1014" w="1014">
                  <a:moveTo>
                    <a:pt x="507" y="1"/>
                  </a:moveTo>
                  <a:cubicBezTo>
                    <a:pt x="227" y="1"/>
                    <a:pt x="1" y="227"/>
                    <a:pt x="1" y="507"/>
                  </a:cubicBezTo>
                  <a:cubicBezTo>
                    <a:pt x="1" y="787"/>
                    <a:pt x="227" y="1013"/>
                    <a:pt x="507" y="1013"/>
                  </a:cubicBezTo>
                  <a:cubicBezTo>
                    <a:pt x="787" y="1013"/>
                    <a:pt x="1013" y="787"/>
                    <a:pt x="1013" y="507"/>
                  </a:cubicBezTo>
                  <a:cubicBezTo>
                    <a:pt x="1013" y="227"/>
                    <a:pt x="787" y="1"/>
                    <a:pt x="5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5"/>
            <p:cNvSpPr/>
            <p:nvPr/>
          </p:nvSpPr>
          <p:spPr>
            <a:xfrm>
              <a:off x="4520654" y="1312397"/>
              <a:ext cx="22747" cy="22769"/>
            </a:xfrm>
            <a:custGeom>
              <a:rect b="b" l="l" r="r" t="t"/>
              <a:pathLst>
                <a:path extrusionOk="0" h="1015" w="1014">
                  <a:moveTo>
                    <a:pt x="507" y="1"/>
                  </a:moveTo>
                  <a:cubicBezTo>
                    <a:pt x="227" y="1"/>
                    <a:pt x="1" y="229"/>
                    <a:pt x="1" y="507"/>
                  </a:cubicBezTo>
                  <a:cubicBezTo>
                    <a:pt x="1" y="787"/>
                    <a:pt x="227" y="1015"/>
                    <a:pt x="507" y="1015"/>
                  </a:cubicBezTo>
                  <a:cubicBezTo>
                    <a:pt x="787" y="1015"/>
                    <a:pt x="1013" y="787"/>
                    <a:pt x="1013" y="507"/>
                  </a:cubicBezTo>
                  <a:cubicBezTo>
                    <a:pt x="1013" y="229"/>
                    <a:pt x="787" y="1"/>
                    <a:pt x="5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5"/>
            <p:cNvSpPr/>
            <p:nvPr/>
          </p:nvSpPr>
          <p:spPr>
            <a:xfrm>
              <a:off x="4630820" y="1500987"/>
              <a:ext cx="22747" cy="22791"/>
            </a:xfrm>
            <a:custGeom>
              <a:rect b="b" l="l" r="r" t="t"/>
              <a:pathLst>
                <a:path extrusionOk="0" h="1016" w="1014">
                  <a:moveTo>
                    <a:pt x="507" y="1"/>
                  </a:moveTo>
                  <a:cubicBezTo>
                    <a:pt x="227" y="1"/>
                    <a:pt x="0" y="229"/>
                    <a:pt x="0" y="507"/>
                  </a:cubicBezTo>
                  <a:cubicBezTo>
                    <a:pt x="0" y="787"/>
                    <a:pt x="227" y="1015"/>
                    <a:pt x="507" y="1015"/>
                  </a:cubicBezTo>
                  <a:cubicBezTo>
                    <a:pt x="787" y="1015"/>
                    <a:pt x="1013" y="787"/>
                    <a:pt x="1013" y="507"/>
                  </a:cubicBezTo>
                  <a:cubicBezTo>
                    <a:pt x="1013" y="229"/>
                    <a:pt x="787" y="1"/>
                    <a:pt x="5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5"/>
            <p:cNvSpPr/>
            <p:nvPr/>
          </p:nvSpPr>
          <p:spPr>
            <a:xfrm>
              <a:off x="4458538" y="1549060"/>
              <a:ext cx="22724" cy="22747"/>
            </a:xfrm>
            <a:custGeom>
              <a:rect b="b" l="l" r="r" t="t"/>
              <a:pathLst>
                <a:path extrusionOk="0" h="1014" w="1013">
                  <a:moveTo>
                    <a:pt x="506" y="1"/>
                  </a:moveTo>
                  <a:cubicBezTo>
                    <a:pt x="226" y="1"/>
                    <a:pt x="0" y="227"/>
                    <a:pt x="0" y="507"/>
                  </a:cubicBezTo>
                  <a:cubicBezTo>
                    <a:pt x="0" y="787"/>
                    <a:pt x="226" y="1013"/>
                    <a:pt x="506" y="1013"/>
                  </a:cubicBezTo>
                  <a:cubicBezTo>
                    <a:pt x="786" y="1013"/>
                    <a:pt x="1013" y="787"/>
                    <a:pt x="1013" y="507"/>
                  </a:cubicBezTo>
                  <a:cubicBezTo>
                    <a:pt x="1013" y="227"/>
                    <a:pt x="786" y="1"/>
                    <a:pt x="5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5"/>
            <p:cNvSpPr/>
            <p:nvPr/>
          </p:nvSpPr>
          <p:spPr>
            <a:xfrm>
              <a:off x="4582792" y="1328751"/>
              <a:ext cx="22724" cy="22724"/>
            </a:xfrm>
            <a:custGeom>
              <a:rect b="b" l="l" r="r" t="t"/>
              <a:pathLst>
                <a:path extrusionOk="0" h="1013" w="1013">
                  <a:moveTo>
                    <a:pt x="506" y="0"/>
                  </a:moveTo>
                  <a:cubicBezTo>
                    <a:pt x="226" y="0"/>
                    <a:pt x="0" y="226"/>
                    <a:pt x="0" y="506"/>
                  </a:cubicBezTo>
                  <a:cubicBezTo>
                    <a:pt x="0" y="785"/>
                    <a:pt x="226" y="1013"/>
                    <a:pt x="506" y="1013"/>
                  </a:cubicBezTo>
                  <a:cubicBezTo>
                    <a:pt x="786" y="1013"/>
                    <a:pt x="1013" y="785"/>
                    <a:pt x="1013" y="506"/>
                  </a:cubicBezTo>
                  <a:cubicBezTo>
                    <a:pt x="1013" y="226"/>
                    <a:pt x="786" y="0"/>
                    <a:pt x="5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5"/>
            <p:cNvSpPr/>
            <p:nvPr/>
          </p:nvSpPr>
          <p:spPr>
            <a:xfrm>
              <a:off x="4584093" y="1548275"/>
              <a:ext cx="22769" cy="22791"/>
            </a:xfrm>
            <a:custGeom>
              <a:rect b="b" l="l" r="r" t="t"/>
              <a:pathLst>
                <a:path extrusionOk="0" h="1016" w="1015">
                  <a:moveTo>
                    <a:pt x="508" y="1"/>
                  </a:moveTo>
                  <a:cubicBezTo>
                    <a:pt x="228" y="1"/>
                    <a:pt x="0" y="229"/>
                    <a:pt x="0" y="507"/>
                  </a:cubicBezTo>
                  <a:cubicBezTo>
                    <a:pt x="0" y="787"/>
                    <a:pt x="228" y="1015"/>
                    <a:pt x="508" y="1015"/>
                  </a:cubicBezTo>
                  <a:cubicBezTo>
                    <a:pt x="786" y="1015"/>
                    <a:pt x="1014" y="787"/>
                    <a:pt x="1014" y="507"/>
                  </a:cubicBezTo>
                  <a:cubicBezTo>
                    <a:pt x="1014" y="229"/>
                    <a:pt x="786" y="1"/>
                    <a:pt x="5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5"/>
            <p:cNvSpPr/>
            <p:nvPr/>
          </p:nvSpPr>
          <p:spPr>
            <a:xfrm>
              <a:off x="4457192" y="1329491"/>
              <a:ext cx="22769" cy="22747"/>
            </a:xfrm>
            <a:custGeom>
              <a:rect b="b" l="l" r="r" t="t"/>
              <a:pathLst>
                <a:path extrusionOk="0" h="1014" w="1015">
                  <a:moveTo>
                    <a:pt x="507" y="0"/>
                  </a:moveTo>
                  <a:cubicBezTo>
                    <a:pt x="228" y="0"/>
                    <a:pt x="1" y="227"/>
                    <a:pt x="1" y="507"/>
                  </a:cubicBezTo>
                  <a:cubicBezTo>
                    <a:pt x="1" y="787"/>
                    <a:pt x="228" y="1013"/>
                    <a:pt x="507" y="1013"/>
                  </a:cubicBezTo>
                  <a:cubicBezTo>
                    <a:pt x="787" y="1013"/>
                    <a:pt x="1015" y="787"/>
                    <a:pt x="1015" y="507"/>
                  </a:cubicBezTo>
                  <a:cubicBezTo>
                    <a:pt x="1015" y="227"/>
                    <a:pt x="787" y="0"/>
                    <a:pt x="50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5"/>
            <p:cNvSpPr/>
            <p:nvPr/>
          </p:nvSpPr>
          <p:spPr>
            <a:xfrm>
              <a:off x="4411250" y="1502333"/>
              <a:ext cx="22724" cy="22747"/>
            </a:xfrm>
            <a:custGeom>
              <a:rect b="b" l="l" r="r" t="t"/>
              <a:pathLst>
                <a:path extrusionOk="0" h="1014" w="1013">
                  <a:moveTo>
                    <a:pt x="506" y="0"/>
                  </a:moveTo>
                  <a:cubicBezTo>
                    <a:pt x="226" y="0"/>
                    <a:pt x="0" y="228"/>
                    <a:pt x="0" y="507"/>
                  </a:cubicBezTo>
                  <a:cubicBezTo>
                    <a:pt x="0" y="787"/>
                    <a:pt x="226" y="1013"/>
                    <a:pt x="506" y="1013"/>
                  </a:cubicBezTo>
                  <a:cubicBezTo>
                    <a:pt x="786" y="1013"/>
                    <a:pt x="1013" y="787"/>
                    <a:pt x="1013" y="507"/>
                  </a:cubicBezTo>
                  <a:cubicBezTo>
                    <a:pt x="1013" y="228"/>
                    <a:pt x="786" y="0"/>
                    <a:pt x="5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5"/>
            <p:cNvSpPr/>
            <p:nvPr/>
          </p:nvSpPr>
          <p:spPr>
            <a:xfrm>
              <a:off x="4207092" y="1384181"/>
              <a:ext cx="183116" cy="78155"/>
            </a:xfrm>
            <a:custGeom>
              <a:rect b="b" l="l" r="r" t="t"/>
              <a:pathLst>
                <a:path extrusionOk="0" h="3484" w="8163">
                  <a:moveTo>
                    <a:pt x="1361" y="1"/>
                  </a:moveTo>
                  <a:cubicBezTo>
                    <a:pt x="1316" y="1"/>
                    <a:pt x="1272" y="14"/>
                    <a:pt x="1232" y="37"/>
                  </a:cubicBezTo>
                  <a:lnTo>
                    <a:pt x="58" y="760"/>
                  </a:lnTo>
                  <a:lnTo>
                    <a:pt x="58" y="759"/>
                  </a:lnTo>
                  <a:lnTo>
                    <a:pt x="58" y="759"/>
                  </a:lnTo>
                  <a:cubicBezTo>
                    <a:pt x="0" y="795"/>
                    <a:pt x="3" y="879"/>
                    <a:pt x="63" y="911"/>
                  </a:cubicBezTo>
                  <a:lnTo>
                    <a:pt x="4942" y="3483"/>
                  </a:lnTo>
                  <a:lnTo>
                    <a:pt x="8162" y="1503"/>
                  </a:lnTo>
                  <a:lnTo>
                    <a:pt x="1413" y="7"/>
                  </a:lnTo>
                  <a:cubicBezTo>
                    <a:pt x="1396" y="3"/>
                    <a:pt x="1378" y="1"/>
                    <a:pt x="13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5"/>
            <p:cNvSpPr/>
            <p:nvPr/>
          </p:nvSpPr>
          <p:spPr>
            <a:xfrm>
              <a:off x="4208707" y="1384181"/>
              <a:ext cx="181501" cy="49733"/>
            </a:xfrm>
            <a:custGeom>
              <a:rect b="b" l="l" r="r" t="t"/>
              <a:pathLst>
                <a:path extrusionOk="0" h="2217" w="8091">
                  <a:moveTo>
                    <a:pt x="3" y="750"/>
                  </a:moveTo>
                  <a:cubicBezTo>
                    <a:pt x="2" y="750"/>
                    <a:pt x="2" y="751"/>
                    <a:pt x="1" y="751"/>
                  </a:cubicBezTo>
                  <a:lnTo>
                    <a:pt x="3" y="750"/>
                  </a:lnTo>
                  <a:close/>
                  <a:moveTo>
                    <a:pt x="1289" y="1"/>
                  </a:moveTo>
                  <a:cubicBezTo>
                    <a:pt x="1244" y="1"/>
                    <a:pt x="1200" y="14"/>
                    <a:pt x="1162" y="37"/>
                  </a:cubicBezTo>
                  <a:lnTo>
                    <a:pt x="3" y="750"/>
                  </a:lnTo>
                  <a:lnTo>
                    <a:pt x="3" y="750"/>
                  </a:lnTo>
                  <a:cubicBezTo>
                    <a:pt x="41" y="727"/>
                    <a:pt x="84" y="715"/>
                    <a:pt x="129" y="715"/>
                  </a:cubicBezTo>
                  <a:cubicBezTo>
                    <a:pt x="147" y="715"/>
                    <a:pt x="165" y="717"/>
                    <a:pt x="182" y="721"/>
                  </a:cubicBezTo>
                  <a:lnTo>
                    <a:pt x="6930" y="2217"/>
                  </a:lnTo>
                  <a:lnTo>
                    <a:pt x="8090" y="1503"/>
                  </a:lnTo>
                  <a:lnTo>
                    <a:pt x="1343" y="7"/>
                  </a:lnTo>
                  <a:cubicBezTo>
                    <a:pt x="1325" y="3"/>
                    <a:pt x="1307" y="1"/>
                    <a:pt x="12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5"/>
            <p:cNvSpPr/>
            <p:nvPr/>
          </p:nvSpPr>
          <p:spPr>
            <a:xfrm>
              <a:off x="4193902" y="1383463"/>
              <a:ext cx="271344" cy="191775"/>
            </a:xfrm>
            <a:custGeom>
              <a:rect b="b" l="l" r="r" t="t"/>
              <a:pathLst>
                <a:path extrusionOk="0" h="8549" w="12096">
                  <a:moveTo>
                    <a:pt x="11415" y="1"/>
                  </a:moveTo>
                  <a:cubicBezTo>
                    <a:pt x="11385" y="1"/>
                    <a:pt x="11354" y="3"/>
                    <a:pt x="11323" y="9"/>
                  </a:cubicBezTo>
                  <a:lnTo>
                    <a:pt x="11324" y="7"/>
                  </a:lnTo>
                  <a:lnTo>
                    <a:pt x="10062" y="219"/>
                  </a:lnTo>
                  <a:cubicBezTo>
                    <a:pt x="9889" y="248"/>
                    <a:pt x="9722" y="310"/>
                    <a:pt x="9573" y="402"/>
                  </a:cubicBezTo>
                  <a:lnTo>
                    <a:pt x="4756" y="3366"/>
                  </a:lnTo>
                  <a:cubicBezTo>
                    <a:pt x="4733" y="3380"/>
                    <a:pt x="4711" y="3396"/>
                    <a:pt x="4691" y="3413"/>
                  </a:cubicBezTo>
                  <a:lnTo>
                    <a:pt x="2902" y="4990"/>
                  </a:lnTo>
                  <a:lnTo>
                    <a:pt x="816" y="4798"/>
                  </a:lnTo>
                  <a:cubicBezTo>
                    <a:pt x="812" y="4797"/>
                    <a:pt x="807" y="4797"/>
                    <a:pt x="803" y="4797"/>
                  </a:cubicBezTo>
                  <a:cubicBezTo>
                    <a:pt x="776" y="4797"/>
                    <a:pt x="750" y="4804"/>
                    <a:pt x="728" y="4819"/>
                  </a:cubicBezTo>
                  <a:lnTo>
                    <a:pt x="66" y="5225"/>
                  </a:lnTo>
                  <a:cubicBezTo>
                    <a:pt x="1" y="5265"/>
                    <a:pt x="7" y="5360"/>
                    <a:pt x="76" y="5394"/>
                  </a:cubicBezTo>
                  <a:lnTo>
                    <a:pt x="2016" y="6306"/>
                  </a:lnTo>
                  <a:lnTo>
                    <a:pt x="1955" y="8451"/>
                  </a:lnTo>
                  <a:cubicBezTo>
                    <a:pt x="1954" y="8508"/>
                    <a:pt x="2001" y="8548"/>
                    <a:pt x="2052" y="8548"/>
                  </a:cubicBezTo>
                  <a:cubicBezTo>
                    <a:pt x="2068" y="8548"/>
                    <a:pt x="2085" y="8544"/>
                    <a:pt x="2100" y="8535"/>
                  </a:cubicBezTo>
                  <a:lnTo>
                    <a:pt x="2762" y="8128"/>
                  </a:lnTo>
                  <a:cubicBezTo>
                    <a:pt x="2788" y="8111"/>
                    <a:pt x="2808" y="8086"/>
                    <a:pt x="2820" y="8057"/>
                  </a:cubicBezTo>
                  <a:lnTo>
                    <a:pt x="3589" y="6109"/>
                  </a:lnTo>
                  <a:lnTo>
                    <a:pt x="5804" y="5224"/>
                  </a:lnTo>
                  <a:cubicBezTo>
                    <a:pt x="5829" y="5214"/>
                    <a:pt x="5852" y="5202"/>
                    <a:pt x="5875" y="5188"/>
                  </a:cubicBezTo>
                  <a:lnTo>
                    <a:pt x="10693" y="2224"/>
                  </a:lnTo>
                  <a:cubicBezTo>
                    <a:pt x="10842" y="2132"/>
                    <a:pt x="10973" y="2012"/>
                    <a:pt x="11077" y="1871"/>
                  </a:cubicBezTo>
                  <a:lnTo>
                    <a:pt x="11835" y="840"/>
                  </a:lnTo>
                  <a:cubicBezTo>
                    <a:pt x="12096" y="485"/>
                    <a:pt x="11831" y="1"/>
                    <a:pt x="114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5"/>
            <p:cNvSpPr/>
            <p:nvPr/>
          </p:nvSpPr>
          <p:spPr>
            <a:xfrm>
              <a:off x="4237713" y="1383463"/>
              <a:ext cx="227578" cy="191798"/>
            </a:xfrm>
            <a:custGeom>
              <a:rect b="b" l="l" r="r" t="t"/>
              <a:pathLst>
                <a:path extrusionOk="0" h="8550" w="10145">
                  <a:moveTo>
                    <a:pt x="9463" y="1"/>
                  </a:moveTo>
                  <a:cubicBezTo>
                    <a:pt x="9433" y="1"/>
                    <a:pt x="9402" y="3"/>
                    <a:pt x="9371" y="9"/>
                  </a:cubicBezTo>
                  <a:lnTo>
                    <a:pt x="9371" y="7"/>
                  </a:lnTo>
                  <a:lnTo>
                    <a:pt x="9016" y="67"/>
                  </a:lnTo>
                  <a:cubicBezTo>
                    <a:pt x="9110" y="245"/>
                    <a:pt x="9094" y="461"/>
                    <a:pt x="8972" y="622"/>
                  </a:cubicBezTo>
                  <a:lnTo>
                    <a:pt x="8215" y="1654"/>
                  </a:lnTo>
                  <a:cubicBezTo>
                    <a:pt x="8110" y="1794"/>
                    <a:pt x="7981" y="1915"/>
                    <a:pt x="7830" y="2006"/>
                  </a:cubicBezTo>
                  <a:lnTo>
                    <a:pt x="3012" y="4970"/>
                  </a:lnTo>
                  <a:cubicBezTo>
                    <a:pt x="2991" y="4985"/>
                    <a:pt x="2966" y="4996"/>
                    <a:pt x="2941" y="5006"/>
                  </a:cubicBezTo>
                  <a:lnTo>
                    <a:pt x="727" y="5893"/>
                  </a:lnTo>
                  <a:lnTo>
                    <a:pt x="24" y="7674"/>
                  </a:lnTo>
                  <a:lnTo>
                    <a:pt x="2" y="8451"/>
                  </a:lnTo>
                  <a:cubicBezTo>
                    <a:pt x="1" y="8508"/>
                    <a:pt x="47" y="8549"/>
                    <a:pt x="98" y="8549"/>
                  </a:cubicBezTo>
                  <a:cubicBezTo>
                    <a:pt x="115" y="8549"/>
                    <a:pt x="132" y="8545"/>
                    <a:pt x="149" y="8535"/>
                  </a:cubicBezTo>
                  <a:lnTo>
                    <a:pt x="810" y="8128"/>
                  </a:lnTo>
                  <a:cubicBezTo>
                    <a:pt x="836" y="8112"/>
                    <a:pt x="857" y="8088"/>
                    <a:pt x="868" y="8059"/>
                  </a:cubicBezTo>
                  <a:lnTo>
                    <a:pt x="1637" y="6109"/>
                  </a:lnTo>
                  <a:lnTo>
                    <a:pt x="3851" y="5225"/>
                  </a:lnTo>
                  <a:cubicBezTo>
                    <a:pt x="3876" y="5214"/>
                    <a:pt x="3900" y="5202"/>
                    <a:pt x="3923" y="5189"/>
                  </a:cubicBezTo>
                  <a:lnTo>
                    <a:pt x="8741" y="2225"/>
                  </a:lnTo>
                  <a:cubicBezTo>
                    <a:pt x="8891" y="2132"/>
                    <a:pt x="9021" y="2012"/>
                    <a:pt x="9124" y="1871"/>
                  </a:cubicBezTo>
                  <a:lnTo>
                    <a:pt x="9882" y="840"/>
                  </a:lnTo>
                  <a:cubicBezTo>
                    <a:pt x="10144" y="485"/>
                    <a:pt x="9878" y="1"/>
                    <a:pt x="94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5"/>
            <p:cNvSpPr/>
            <p:nvPr/>
          </p:nvSpPr>
          <p:spPr>
            <a:xfrm>
              <a:off x="4327151" y="1447441"/>
              <a:ext cx="72165" cy="170061"/>
            </a:xfrm>
            <a:custGeom>
              <a:rect b="b" l="l" r="r" t="t"/>
              <a:pathLst>
                <a:path extrusionOk="0" h="7581" w="3217">
                  <a:moveTo>
                    <a:pt x="3217" y="0"/>
                  </a:moveTo>
                  <a:lnTo>
                    <a:pt x="158" y="1883"/>
                  </a:lnTo>
                  <a:cubicBezTo>
                    <a:pt x="60" y="1943"/>
                    <a:pt x="0" y="2050"/>
                    <a:pt x="3" y="2166"/>
                  </a:cubicBezTo>
                  <a:lnTo>
                    <a:pt x="96" y="7496"/>
                  </a:lnTo>
                  <a:cubicBezTo>
                    <a:pt x="97" y="7546"/>
                    <a:pt x="138" y="7581"/>
                    <a:pt x="183" y="7581"/>
                  </a:cubicBezTo>
                  <a:cubicBezTo>
                    <a:pt x="197" y="7581"/>
                    <a:pt x="213" y="7577"/>
                    <a:pt x="227" y="7569"/>
                  </a:cubicBezTo>
                  <a:lnTo>
                    <a:pt x="1402" y="6846"/>
                  </a:lnTo>
                  <a:cubicBezTo>
                    <a:pt x="1455" y="6813"/>
                    <a:pt x="1495" y="6759"/>
                    <a:pt x="1511" y="6697"/>
                  </a:cubicBezTo>
                  <a:lnTo>
                    <a:pt x="321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5"/>
            <p:cNvSpPr/>
            <p:nvPr/>
          </p:nvSpPr>
          <p:spPr>
            <a:xfrm>
              <a:off x="4332580" y="1447441"/>
              <a:ext cx="66782" cy="169590"/>
            </a:xfrm>
            <a:custGeom>
              <a:rect b="b" l="l" r="r" t="t"/>
              <a:pathLst>
                <a:path extrusionOk="0" h="7560" w="2977">
                  <a:moveTo>
                    <a:pt x="2976" y="0"/>
                  </a:moveTo>
                  <a:lnTo>
                    <a:pt x="1815" y="714"/>
                  </a:lnTo>
                  <a:lnTo>
                    <a:pt x="109" y="7412"/>
                  </a:lnTo>
                  <a:cubicBezTo>
                    <a:pt x="93" y="7473"/>
                    <a:pt x="54" y="7527"/>
                    <a:pt x="1" y="7560"/>
                  </a:cubicBezTo>
                  <a:lnTo>
                    <a:pt x="1161" y="6846"/>
                  </a:lnTo>
                  <a:cubicBezTo>
                    <a:pt x="1215" y="6813"/>
                    <a:pt x="1254" y="6759"/>
                    <a:pt x="1270" y="6698"/>
                  </a:cubicBezTo>
                  <a:lnTo>
                    <a:pt x="29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5"/>
            <p:cNvSpPr/>
            <p:nvPr/>
          </p:nvSpPr>
          <p:spPr>
            <a:xfrm>
              <a:off x="4515606" y="1369376"/>
              <a:ext cx="136255" cy="161918"/>
            </a:xfrm>
            <a:custGeom>
              <a:rect b="b" l="l" r="r" t="t"/>
              <a:pathLst>
                <a:path extrusionOk="0" h="7218" w="6074">
                  <a:moveTo>
                    <a:pt x="5259" y="1"/>
                  </a:moveTo>
                  <a:cubicBezTo>
                    <a:pt x="5126" y="1"/>
                    <a:pt x="4991" y="38"/>
                    <a:pt x="4871" y="116"/>
                  </a:cubicBezTo>
                  <a:lnTo>
                    <a:pt x="356" y="2972"/>
                  </a:lnTo>
                  <a:cubicBezTo>
                    <a:pt x="197" y="3074"/>
                    <a:pt x="83" y="3233"/>
                    <a:pt x="41" y="3418"/>
                  </a:cubicBezTo>
                  <a:cubicBezTo>
                    <a:pt x="1" y="3602"/>
                    <a:pt x="34" y="3796"/>
                    <a:pt x="136" y="3956"/>
                  </a:cubicBezTo>
                  <a:lnTo>
                    <a:pt x="1969" y="6873"/>
                  </a:lnTo>
                  <a:cubicBezTo>
                    <a:pt x="2104" y="7096"/>
                    <a:pt x="2339" y="7218"/>
                    <a:pt x="2580" y="7218"/>
                  </a:cubicBezTo>
                  <a:cubicBezTo>
                    <a:pt x="2710" y="7218"/>
                    <a:pt x="2842" y="7182"/>
                    <a:pt x="2960" y="7107"/>
                  </a:cubicBezTo>
                  <a:cubicBezTo>
                    <a:pt x="3298" y="6894"/>
                    <a:pt x="3394" y="6445"/>
                    <a:pt x="3175" y="6112"/>
                  </a:cubicBezTo>
                  <a:lnTo>
                    <a:pt x="1720" y="3796"/>
                  </a:lnTo>
                  <a:lnTo>
                    <a:pt x="5633" y="1321"/>
                  </a:lnTo>
                  <a:cubicBezTo>
                    <a:pt x="5971" y="1112"/>
                    <a:pt x="6074" y="668"/>
                    <a:pt x="5862" y="333"/>
                  </a:cubicBezTo>
                  <a:cubicBezTo>
                    <a:pt x="5726" y="118"/>
                    <a:pt x="5495" y="1"/>
                    <a:pt x="52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5"/>
            <p:cNvSpPr/>
            <p:nvPr/>
          </p:nvSpPr>
          <p:spPr>
            <a:xfrm>
              <a:off x="4535594" y="1369488"/>
              <a:ext cx="116111" cy="161536"/>
            </a:xfrm>
            <a:custGeom>
              <a:rect b="b" l="l" r="r" t="t"/>
              <a:pathLst>
                <a:path extrusionOk="0" h="7201" w="5176">
                  <a:moveTo>
                    <a:pt x="4362" y="1"/>
                  </a:moveTo>
                  <a:cubicBezTo>
                    <a:pt x="4281" y="1"/>
                    <a:pt x="4198" y="15"/>
                    <a:pt x="4118" y="44"/>
                  </a:cubicBezTo>
                  <a:cubicBezTo>
                    <a:pt x="4124" y="51"/>
                    <a:pt x="4129" y="59"/>
                    <a:pt x="4135" y="67"/>
                  </a:cubicBezTo>
                  <a:cubicBezTo>
                    <a:pt x="4345" y="399"/>
                    <a:pt x="4247" y="840"/>
                    <a:pt x="3913" y="1051"/>
                  </a:cubicBezTo>
                  <a:lnTo>
                    <a:pt x="0" y="3526"/>
                  </a:lnTo>
                  <a:lnTo>
                    <a:pt x="1454" y="5843"/>
                  </a:lnTo>
                  <a:cubicBezTo>
                    <a:pt x="1698" y="6227"/>
                    <a:pt x="1524" y="6738"/>
                    <a:pt x="1096" y="6893"/>
                  </a:cubicBezTo>
                  <a:cubicBezTo>
                    <a:pt x="1234" y="7093"/>
                    <a:pt x="1456" y="7200"/>
                    <a:pt x="1682" y="7200"/>
                  </a:cubicBezTo>
                  <a:cubicBezTo>
                    <a:pt x="1817" y="7200"/>
                    <a:pt x="1954" y="7162"/>
                    <a:pt x="2075" y="7082"/>
                  </a:cubicBezTo>
                  <a:cubicBezTo>
                    <a:pt x="2399" y="6868"/>
                    <a:pt x="2491" y="6435"/>
                    <a:pt x="2284" y="6107"/>
                  </a:cubicBezTo>
                  <a:lnTo>
                    <a:pt x="829" y="3791"/>
                  </a:lnTo>
                  <a:lnTo>
                    <a:pt x="4743" y="1316"/>
                  </a:lnTo>
                  <a:cubicBezTo>
                    <a:pt x="5075" y="1106"/>
                    <a:pt x="5175" y="665"/>
                    <a:pt x="4964" y="333"/>
                  </a:cubicBezTo>
                  <a:cubicBezTo>
                    <a:pt x="4831" y="121"/>
                    <a:pt x="4601" y="1"/>
                    <a:pt x="43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5"/>
            <p:cNvSpPr/>
            <p:nvPr/>
          </p:nvSpPr>
          <p:spPr>
            <a:xfrm>
              <a:off x="4504861" y="1422182"/>
              <a:ext cx="55184" cy="55184"/>
            </a:xfrm>
            <a:custGeom>
              <a:rect b="b" l="l" r="r" t="t"/>
              <a:pathLst>
                <a:path extrusionOk="0" h="2460" w="2460">
                  <a:moveTo>
                    <a:pt x="1230" y="0"/>
                  </a:moveTo>
                  <a:cubicBezTo>
                    <a:pt x="551" y="0"/>
                    <a:pt x="1" y="552"/>
                    <a:pt x="1" y="1230"/>
                  </a:cubicBezTo>
                  <a:cubicBezTo>
                    <a:pt x="1" y="1909"/>
                    <a:pt x="551" y="2459"/>
                    <a:pt x="1230" y="2459"/>
                  </a:cubicBezTo>
                  <a:cubicBezTo>
                    <a:pt x="1909" y="2459"/>
                    <a:pt x="2460" y="1909"/>
                    <a:pt x="2460" y="1230"/>
                  </a:cubicBezTo>
                  <a:cubicBezTo>
                    <a:pt x="2460" y="552"/>
                    <a:pt x="1909" y="0"/>
                    <a:pt x="123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5"/>
            <p:cNvSpPr/>
            <p:nvPr/>
          </p:nvSpPr>
          <p:spPr>
            <a:xfrm>
              <a:off x="4510267" y="1423146"/>
              <a:ext cx="55677" cy="54242"/>
            </a:xfrm>
            <a:custGeom>
              <a:rect b="b" l="l" r="r" t="t"/>
              <a:pathLst>
                <a:path extrusionOk="0" h="2418" w="2482">
                  <a:moveTo>
                    <a:pt x="1312" y="1"/>
                  </a:moveTo>
                  <a:lnTo>
                    <a:pt x="1312" y="1"/>
                  </a:lnTo>
                  <a:cubicBezTo>
                    <a:pt x="1624" y="421"/>
                    <a:pt x="1634" y="995"/>
                    <a:pt x="1338" y="1427"/>
                  </a:cubicBezTo>
                  <a:cubicBezTo>
                    <a:pt x="1105" y="1767"/>
                    <a:pt x="723" y="1962"/>
                    <a:pt x="324" y="1962"/>
                  </a:cubicBezTo>
                  <a:cubicBezTo>
                    <a:pt x="217" y="1962"/>
                    <a:pt x="108" y="1948"/>
                    <a:pt x="1" y="1919"/>
                  </a:cubicBezTo>
                  <a:lnTo>
                    <a:pt x="1" y="1919"/>
                  </a:lnTo>
                  <a:cubicBezTo>
                    <a:pt x="247" y="2252"/>
                    <a:pt x="618" y="2417"/>
                    <a:pt x="989" y="2417"/>
                  </a:cubicBezTo>
                  <a:cubicBezTo>
                    <a:pt x="1375" y="2417"/>
                    <a:pt x="1760" y="2238"/>
                    <a:pt x="2004" y="1882"/>
                  </a:cubicBezTo>
                  <a:cubicBezTo>
                    <a:pt x="2482" y="1185"/>
                    <a:pt x="2129" y="224"/>
                    <a:pt x="13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5" name="Google Shape;325;p35"/>
          <p:cNvSpPr txBox="1"/>
          <p:nvPr/>
        </p:nvSpPr>
        <p:spPr>
          <a:xfrm>
            <a:off x="790950" y="711800"/>
            <a:ext cx="7562100" cy="3386400"/>
          </a:xfrm>
          <a:prstGeom prst="rect">
            <a:avLst/>
          </a:prstGeom>
          <a:noFill/>
          <a:ln>
            <a:noFill/>
          </a:ln>
        </p:spPr>
        <p:txBody>
          <a:bodyPr anchorCtr="0" anchor="ctr" bIns="91425" lIns="91425" spcFirstLastPara="1" rIns="91425" wrap="square" tIns="91425">
            <a:spAutoFit/>
          </a:bodyPr>
          <a:lstStyle/>
          <a:p>
            <a:pPr indent="-330200" lvl="0" marL="457200" marR="0" rtl="0" algn="l">
              <a:lnSpc>
                <a:spcPct val="100000"/>
              </a:lnSpc>
              <a:spcBef>
                <a:spcPts val="0"/>
              </a:spcBef>
              <a:spcAft>
                <a:spcPts val="0"/>
              </a:spcAft>
              <a:buClr>
                <a:schemeClr val="accent5"/>
              </a:buClr>
              <a:buSzPts val="1600"/>
              <a:buFont typeface="Oxygen"/>
              <a:buChar char="●"/>
            </a:pPr>
            <a:r>
              <a:rPr lang="en" sz="1600">
                <a:solidFill>
                  <a:schemeClr val="accent5"/>
                </a:solidFill>
                <a:latin typeface="Oxygen"/>
                <a:ea typeface="Oxygen"/>
                <a:cs typeface="Oxygen"/>
                <a:sym typeface="Oxygen"/>
              </a:rPr>
              <a:t>The normality assumption is violated.</a:t>
            </a:r>
            <a:endParaRPr sz="1600">
              <a:solidFill>
                <a:schemeClr val="accent5"/>
              </a:solidFill>
              <a:latin typeface="Oxygen"/>
              <a:ea typeface="Oxygen"/>
              <a:cs typeface="Oxygen"/>
              <a:sym typeface="Oxygen"/>
            </a:endParaRPr>
          </a:p>
          <a:p>
            <a:pPr indent="-330200" lvl="0" marL="457200" marR="0" rtl="0" algn="l">
              <a:lnSpc>
                <a:spcPct val="100000"/>
              </a:lnSpc>
              <a:spcBef>
                <a:spcPts val="0"/>
              </a:spcBef>
              <a:spcAft>
                <a:spcPts val="0"/>
              </a:spcAft>
              <a:buClr>
                <a:schemeClr val="accent5"/>
              </a:buClr>
              <a:buSzPts val="1600"/>
              <a:buFont typeface="Oxygen"/>
              <a:buChar char="●"/>
            </a:pPr>
            <a:r>
              <a:rPr lang="en" sz="1600">
                <a:solidFill>
                  <a:schemeClr val="accent5"/>
                </a:solidFill>
                <a:latin typeface="Oxygen"/>
                <a:ea typeface="Oxygen"/>
                <a:cs typeface="Oxygen"/>
                <a:sym typeface="Oxygen"/>
              </a:rPr>
              <a:t>We rejected both null hypothesis.</a:t>
            </a:r>
            <a:endParaRPr sz="1600">
              <a:solidFill>
                <a:schemeClr val="accent5"/>
              </a:solidFill>
              <a:latin typeface="Oxygen"/>
              <a:ea typeface="Oxygen"/>
              <a:cs typeface="Oxygen"/>
              <a:sym typeface="Oxygen"/>
            </a:endParaRPr>
          </a:p>
          <a:p>
            <a:pPr indent="-330200" lvl="1" marL="914400" rtl="0" algn="l">
              <a:spcBef>
                <a:spcPts val="0"/>
              </a:spcBef>
              <a:spcAft>
                <a:spcPts val="0"/>
              </a:spcAft>
              <a:buClr>
                <a:schemeClr val="accent5"/>
              </a:buClr>
              <a:buSzPts val="1600"/>
              <a:buFont typeface="Oxygen"/>
              <a:buChar char="○"/>
            </a:pPr>
            <a:r>
              <a:rPr lang="en" sz="1600">
                <a:solidFill>
                  <a:schemeClr val="accent5"/>
                </a:solidFill>
                <a:latin typeface="Oxygen"/>
                <a:ea typeface="Oxygen"/>
                <a:cs typeface="Oxygen"/>
                <a:sym typeface="Oxygen"/>
              </a:rPr>
              <a:t>The model is significant and fits well on the testing data. </a:t>
            </a:r>
            <a:endParaRPr sz="1600">
              <a:solidFill>
                <a:schemeClr val="accent5"/>
              </a:solidFill>
              <a:latin typeface="Oxygen"/>
              <a:ea typeface="Oxygen"/>
              <a:cs typeface="Oxygen"/>
              <a:sym typeface="Oxygen"/>
            </a:endParaRPr>
          </a:p>
          <a:p>
            <a:pPr indent="-330200" lvl="1" marL="914400" rtl="0" algn="l">
              <a:spcBef>
                <a:spcPts val="0"/>
              </a:spcBef>
              <a:spcAft>
                <a:spcPts val="0"/>
              </a:spcAft>
              <a:buClr>
                <a:schemeClr val="accent5"/>
              </a:buClr>
              <a:buSzPts val="1600"/>
              <a:buFont typeface="Oxygen"/>
              <a:buChar char="○"/>
            </a:pPr>
            <a:r>
              <a:rPr lang="en" sz="1600">
                <a:solidFill>
                  <a:schemeClr val="accent5"/>
                </a:solidFill>
                <a:latin typeface="Oxygen"/>
                <a:ea typeface="Oxygen"/>
                <a:cs typeface="Oxygen"/>
                <a:sym typeface="Oxygen"/>
              </a:rPr>
              <a:t>Explanatory variables are significant.</a:t>
            </a:r>
            <a:endParaRPr sz="1600">
              <a:solidFill>
                <a:schemeClr val="accent5"/>
              </a:solidFill>
              <a:latin typeface="Oxygen"/>
              <a:ea typeface="Oxygen"/>
              <a:cs typeface="Oxygen"/>
              <a:sym typeface="Oxygen"/>
            </a:endParaRPr>
          </a:p>
          <a:p>
            <a:pPr indent="-330200" lvl="0" marL="457200" marR="0" rtl="0" algn="l">
              <a:lnSpc>
                <a:spcPct val="100000"/>
              </a:lnSpc>
              <a:spcBef>
                <a:spcPts val="0"/>
              </a:spcBef>
              <a:spcAft>
                <a:spcPts val="0"/>
              </a:spcAft>
              <a:buClr>
                <a:schemeClr val="accent5"/>
              </a:buClr>
              <a:buSzPts val="1600"/>
              <a:buFont typeface="Oxygen"/>
              <a:buChar char="●"/>
            </a:pPr>
            <a:r>
              <a:rPr lang="en" sz="1600">
                <a:solidFill>
                  <a:schemeClr val="accent5"/>
                </a:solidFill>
                <a:latin typeface="Oxygen"/>
                <a:ea typeface="Oxygen"/>
                <a:cs typeface="Oxygen"/>
                <a:sym typeface="Oxygen"/>
              </a:rPr>
              <a:t>Significant factors</a:t>
            </a:r>
            <a:endParaRPr sz="1600">
              <a:solidFill>
                <a:schemeClr val="accent5"/>
              </a:solidFill>
              <a:latin typeface="Oxygen"/>
              <a:ea typeface="Oxygen"/>
              <a:cs typeface="Oxygen"/>
              <a:sym typeface="Oxygen"/>
            </a:endParaRPr>
          </a:p>
          <a:p>
            <a:pPr indent="-330200" lvl="1" marL="914400" marR="0" rtl="0" algn="l">
              <a:lnSpc>
                <a:spcPct val="100000"/>
              </a:lnSpc>
              <a:spcBef>
                <a:spcPts val="0"/>
              </a:spcBef>
              <a:spcAft>
                <a:spcPts val="0"/>
              </a:spcAft>
              <a:buClr>
                <a:schemeClr val="accent5"/>
              </a:buClr>
              <a:buSzPts val="1600"/>
              <a:buFont typeface="Oxygen"/>
              <a:buChar char="○"/>
            </a:pPr>
            <a:r>
              <a:rPr lang="en" sz="1600">
                <a:solidFill>
                  <a:schemeClr val="accent5"/>
                </a:solidFill>
                <a:latin typeface="Oxygen"/>
                <a:ea typeface="Oxygen"/>
                <a:cs typeface="Oxygen"/>
                <a:sym typeface="Oxygen"/>
              </a:rPr>
              <a:t>The charge’s category (low, medium, high standard)</a:t>
            </a:r>
            <a:endParaRPr sz="1600">
              <a:solidFill>
                <a:schemeClr val="accent5"/>
              </a:solidFill>
              <a:latin typeface="Oxygen"/>
              <a:ea typeface="Oxygen"/>
              <a:cs typeface="Oxygen"/>
              <a:sym typeface="Oxygen"/>
            </a:endParaRPr>
          </a:p>
          <a:p>
            <a:pPr indent="-330200" lvl="1" marL="914400" marR="0" rtl="0" algn="l">
              <a:lnSpc>
                <a:spcPct val="100000"/>
              </a:lnSpc>
              <a:spcBef>
                <a:spcPts val="0"/>
              </a:spcBef>
              <a:spcAft>
                <a:spcPts val="0"/>
              </a:spcAft>
              <a:buClr>
                <a:schemeClr val="accent5"/>
              </a:buClr>
              <a:buSzPts val="1600"/>
              <a:buFont typeface="Oxygen"/>
              <a:buChar char="○"/>
            </a:pPr>
            <a:r>
              <a:rPr lang="en" sz="1600">
                <a:solidFill>
                  <a:schemeClr val="accent5"/>
                </a:solidFill>
                <a:latin typeface="Oxygen"/>
                <a:ea typeface="Oxygen"/>
                <a:cs typeface="Oxygen"/>
                <a:sym typeface="Oxygen"/>
              </a:rPr>
              <a:t>BMI</a:t>
            </a:r>
            <a:endParaRPr sz="1600">
              <a:solidFill>
                <a:schemeClr val="accent5"/>
              </a:solidFill>
              <a:latin typeface="Oxygen"/>
              <a:ea typeface="Oxygen"/>
              <a:cs typeface="Oxygen"/>
              <a:sym typeface="Oxygen"/>
            </a:endParaRPr>
          </a:p>
          <a:p>
            <a:pPr indent="-330200" lvl="1" marL="914400" marR="0" rtl="0" algn="l">
              <a:lnSpc>
                <a:spcPct val="100000"/>
              </a:lnSpc>
              <a:spcBef>
                <a:spcPts val="0"/>
              </a:spcBef>
              <a:spcAft>
                <a:spcPts val="0"/>
              </a:spcAft>
              <a:buClr>
                <a:schemeClr val="accent5"/>
              </a:buClr>
              <a:buSzPts val="1600"/>
              <a:buFont typeface="Oxygen"/>
              <a:buChar char="○"/>
            </a:pPr>
            <a:r>
              <a:rPr lang="en" sz="1600">
                <a:solidFill>
                  <a:schemeClr val="accent5"/>
                </a:solidFill>
                <a:latin typeface="Oxygen"/>
                <a:ea typeface="Oxygen"/>
                <a:cs typeface="Oxygen"/>
                <a:sym typeface="Oxygen"/>
              </a:rPr>
              <a:t>Children</a:t>
            </a:r>
            <a:endParaRPr sz="1600">
              <a:solidFill>
                <a:schemeClr val="accent5"/>
              </a:solidFill>
              <a:latin typeface="Oxygen"/>
              <a:ea typeface="Oxygen"/>
              <a:cs typeface="Oxygen"/>
              <a:sym typeface="Oxygen"/>
            </a:endParaRPr>
          </a:p>
          <a:p>
            <a:pPr indent="-330200" lvl="1" marL="914400" marR="0" rtl="0" algn="l">
              <a:lnSpc>
                <a:spcPct val="100000"/>
              </a:lnSpc>
              <a:spcBef>
                <a:spcPts val="0"/>
              </a:spcBef>
              <a:spcAft>
                <a:spcPts val="0"/>
              </a:spcAft>
              <a:buClr>
                <a:schemeClr val="accent5"/>
              </a:buClr>
              <a:buSzPts val="1600"/>
              <a:buFont typeface="Oxygen"/>
              <a:buChar char="○"/>
            </a:pPr>
            <a:r>
              <a:rPr lang="en" sz="1600">
                <a:solidFill>
                  <a:schemeClr val="accent5"/>
                </a:solidFill>
                <a:latin typeface="Oxygen"/>
                <a:ea typeface="Oxygen"/>
                <a:cs typeface="Oxygen"/>
                <a:sym typeface="Oxygen"/>
              </a:rPr>
              <a:t>Smoker</a:t>
            </a:r>
            <a:endParaRPr sz="1600">
              <a:solidFill>
                <a:schemeClr val="accent5"/>
              </a:solidFill>
              <a:latin typeface="Oxygen"/>
              <a:ea typeface="Oxygen"/>
              <a:cs typeface="Oxygen"/>
              <a:sym typeface="Oxygen"/>
            </a:endParaRPr>
          </a:p>
          <a:p>
            <a:pPr indent="-330200" lvl="1" marL="914400" marR="0" rtl="0" algn="l">
              <a:lnSpc>
                <a:spcPct val="100000"/>
              </a:lnSpc>
              <a:spcBef>
                <a:spcPts val="0"/>
              </a:spcBef>
              <a:spcAft>
                <a:spcPts val="0"/>
              </a:spcAft>
              <a:buClr>
                <a:schemeClr val="accent5"/>
              </a:buClr>
              <a:buSzPts val="1600"/>
              <a:buFont typeface="Oxygen"/>
              <a:buChar char="○"/>
            </a:pPr>
            <a:r>
              <a:rPr lang="en" sz="1600">
                <a:solidFill>
                  <a:schemeClr val="accent5"/>
                </a:solidFill>
                <a:latin typeface="Oxygen"/>
                <a:ea typeface="Oxygen"/>
                <a:cs typeface="Oxygen"/>
                <a:sym typeface="Oxygen"/>
              </a:rPr>
              <a:t>Residential region in the U.S.</a:t>
            </a:r>
            <a:endParaRPr sz="1600">
              <a:solidFill>
                <a:schemeClr val="accent5"/>
              </a:solidFill>
              <a:latin typeface="Oxygen"/>
              <a:ea typeface="Oxygen"/>
              <a:cs typeface="Oxygen"/>
              <a:sym typeface="Oxygen"/>
            </a:endParaRPr>
          </a:p>
          <a:p>
            <a:pPr indent="-330200" lvl="1" marL="914400" marR="0" rtl="0" algn="l">
              <a:lnSpc>
                <a:spcPct val="100000"/>
              </a:lnSpc>
              <a:spcBef>
                <a:spcPts val="0"/>
              </a:spcBef>
              <a:spcAft>
                <a:spcPts val="0"/>
              </a:spcAft>
              <a:buClr>
                <a:schemeClr val="accent5"/>
              </a:buClr>
              <a:buSzPts val="1600"/>
              <a:buFont typeface="Oxygen"/>
              <a:buChar char="○"/>
            </a:pPr>
            <a:r>
              <a:rPr lang="en" sz="1600">
                <a:solidFill>
                  <a:schemeClr val="accent5"/>
                </a:solidFill>
                <a:latin typeface="Oxygen"/>
                <a:ea typeface="Oxygen"/>
                <a:cs typeface="Oxygen"/>
                <a:sym typeface="Oxygen"/>
              </a:rPr>
              <a:t>Sex</a:t>
            </a:r>
            <a:endParaRPr sz="1600">
              <a:solidFill>
                <a:schemeClr val="accent5"/>
              </a:solidFill>
              <a:latin typeface="Oxygen"/>
              <a:ea typeface="Oxygen"/>
              <a:cs typeface="Oxygen"/>
              <a:sym typeface="Oxygen"/>
            </a:endParaRPr>
          </a:p>
          <a:p>
            <a:pPr indent="-330200" lvl="1" marL="914400" marR="0" rtl="0" algn="l">
              <a:lnSpc>
                <a:spcPct val="100000"/>
              </a:lnSpc>
              <a:spcBef>
                <a:spcPts val="0"/>
              </a:spcBef>
              <a:spcAft>
                <a:spcPts val="0"/>
              </a:spcAft>
              <a:buClr>
                <a:schemeClr val="accent5"/>
              </a:buClr>
              <a:buSzPts val="1600"/>
              <a:buFont typeface="Oxygen"/>
              <a:buChar char="○"/>
            </a:pPr>
            <a:r>
              <a:rPr lang="en" sz="1600">
                <a:solidFill>
                  <a:schemeClr val="accent5"/>
                </a:solidFill>
                <a:latin typeface="Oxygen"/>
                <a:ea typeface="Oxygen"/>
                <a:cs typeface="Oxygen"/>
                <a:sym typeface="Oxygen"/>
              </a:rPr>
              <a:t>BMI with smoker </a:t>
            </a:r>
            <a:endParaRPr sz="1600">
              <a:solidFill>
                <a:schemeClr val="accent5"/>
              </a:solidFill>
              <a:latin typeface="Oxygen"/>
              <a:ea typeface="Oxygen"/>
              <a:cs typeface="Oxygen"/>
              <a:sym typeface="Oxygen"/>
            </a:endParaRPr>
          </a:p>
          <a:p>
            <a:pPr indent="-330200" lvl="1" marL="914400" marR="0" rtl="0" algn="l">
              <a:lnSpc>
                <a:spcPct val="100000"/>
              </a:lnSpc>
              <a:spcBef>
                <a:spcPts val="0"/>
              </a:spcBef>
              <a:spcAft>
                <a:spcPts val="0"/>
              </a:spcAft>
              <a:buClr>
                <a:schemeClr val="accent5"/>
              </a:buClr>
              <a:buSzPts val="1600"/>
              <a:buFont typeface="Oxygen"/>
              <a:buChar char="○"/>
            </a:pPr>
            <a:r>
              <a:rPr lang="en" sz="1600">
                <a:solidFill>
                  <a:schemeClr val="accent5"/>
                </a:solidFill>
                <a:latin typeface="Oxygen"/>
                <a:ea typeface="Oxygen"/>
                <a:cs typeface="Oxygen"/>
                <a:sym typeface="Oxygen"/>
              </a:rPr>
              <a:t>Charge’s category with BMI</a:t>
            </a:r>
            <a:endParaRPr sz="1600">
              <a:solidFill>
                <a:schemeClr val="accent5"/>
              </a:solidFill>
              <a:latin typeface="Oxygen"/>
              <a:ea typeface="Oxygen"/>
              <a:cs typeface="Oxygen"/>
              <a:sym typeface="Oxyge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6"/>
          <p:cNvSpPr txBox="1"/>
          <p:nvPr>
            <p:ph idx="1" type="body"/>
          </p:nvPr>
        </p:nvSpPr>
        <p:spPr>
          <a:xfrm>
            <a:off x="802523" y="1366500"/>
            <a:ext cx="3539100" cy="32001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lang="en"/>
              <a:t>C</a:t>
            </a:r>
            <a:r>
              <a:rPr i="1" lang="en"/>
              <a:t>hoi, Miri. “Medical Cost Personal Datasets.” Kaggle, 21 Feb. 2018, https://www.kaggle.com/mirichoi0218/insurance. </a:t>
            </a:r>
            <a:endParaRPr i="1"/>
          </a:p>
          <a:p>
            <a:pPr indent="0" lvl="0" marL="457200" marR="0" rtl="0" algn="l">
              <a:lnSpc>
                <a:spcPct val="100000"/>
              </a:lnSpc>
              <a:spcBef>
                <a:spcPts val="0"/>
              </a:spcBef>
              <a:spcAft>
                <a:spcPts val="0"/>
              </a:spcAft>
              <a:buNone/>
            </a:pPr>
            <a:r>
              <a:t/>
            </a:r>
            <a:endParaRPr i="1"/>
          </a:p>
          <a:p>
            <a:pPr indent="-317500" lvl="0" marL="457200" marR="0" rtl="0" algn="l">
              <a:lnSpc>
                <a:spcPct val="100000"/>
              </a:lnSpc>
              <a:spcBef>
                <a:spcPts val="0"/>
              </a:spcBef>
              <a:spcAft>
                <a:spcPts val="0"/>
              </a:spcAft>
              <a:buSzPts val="1400"/>
              <a:buChar char="●"/>
            </a:pPr>
            <a:r>
              <a:rPr i="1" lang="en"/>
              <a:t>Cook R.D. (2011) Cook’s Distance. In: Lovric M. (eds) International Encyclopedia of Statistical Science. Springer, Berlin, Heidelberg. https://doi.org/10.1007/978-3-642-04898-2_189</a:t>
            </a:r>
            <a:endParaRPr i="1"/>
          </a:p>
          <a:p>
            <a:pPr indent="0" lvl="0" marL="457200" marR="0" rtl="0" algn="l">
              <a:lnSpc>
                <a:spcPct val="100000"/>
              </a:lnSpc>
              <a:spcBef>
                <a:spcPts val="0"/>
              </a:spcBef>
              <a:spcAft>
                <a:spcPts val="0"/>
              </a:spcAft>
              <a:buNone/>
            </a:pPr>
            <a:r>
              <a:t/>
            </a:r>
            <a:endParaRPr/>
          </a:p>
        </p:txBody>
      </p:sp>
      <p:sp>
        <p:nvSpPr>
          <p:cNvPr id="331" name="Google Shape;331;p36"/>
          <p:cNvSpPr txBox="1"/>
          <p:nvPr>
            <p:ph idx="2" type="body"/>
          </p:nvPr>
        </p:nvSpPr>
        <p:spPr>
          <a:xfrm>
            <a:off x="4834977" y="1320875"/>
            <a:ext cx="3539100" cy="32001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i="1" lang="en"/>
              <a:t>Checking the Normality of a Sample. (2020, August 11). University of New South Wales. </a:t>
            </a:r>
            <a:r>
              <a:rPr i="1" lang="en">
                <a:uFill>
                  <a:noFill/>
                </a:uFill>
                <a:hlinkClick r:id="rId3"/>
              </a:rPr>
              <a:t>https://stats.libretexts.org/@go/page/826</a:t>
            </a:r>
            <a:endParaRPr i="1"/>
          </a:p>
          <a:p>
            <a:pPr indent="0" lvl="0" marL="914400" marR="0" rtl="0" algn="l">
              <a:lnSpc>
                <a:spcPct val="100000"/>
              </a:lnSpc>
              <a:spcBef>
                <a:spcPts val="0"/>
              </a:spcBef>
              <a:spcAft>
                <a:spcPts val="0"/>
              </a:spcAft>
              <a:buNone/>
            </a:pPr>
            <a:r>
              <a:t/>
            </a:r>
            <a:endParaRPr i="1"/>
          </a:p>
          <a:p>
            <a:pPr indent="-317500" lvl="0" marL="457200" marR="0" rtl="0" algn="l">
              <a:lnSpc>
                <a:spcPct val="100000"/>
              </a:lnSpc>
              <a:spcBef>
                <a:spcPts val="0"/>
              </a:spcBef>
              <a:spcAft>
                <a:spcPts val="0"/>
              </a:spcAft>
              <a:buSzPts val="1400"/>
              <a:buChar char="●"/>
            </a:pPr>
            <a:r>
              <a:rPr i="1" lang="en"/>
              <a:t>B. HuitemaThe Analysis of Covariance and Alternatives: Statistical Methods for Experiments, Quasi-experiments, and Single-case Studies</a:t>
            </a:r>
            <a:endParaRPr i="1"/>
          </a:p>
          <a:p>
            <a:pPr indent="0" lvl="0" marL="457200" marR="0" rtl="0" algn="l">
              <a:lnSpc>
                <a:spcPct val="100000"/>
              </a:lnSpc>
              <a:spcBef>
                <a:spcPts val="0"/>
              </a:spcBef>
              <a:spcAft>
                <a:spcPts val="0"/>
              </a:spcAft>
              <a:buNone/>
            </a:pPr>
            <a:r>
              <a:rPr i="1" lang="en"/>
              <a:t>Wiley, Chichester (2011)</a:t>
            </a:r>
            <a:endParaRPr i="1" sz="1100">
              <a:solidFill>
                <a:srgbClr val="121212"/>
              </a:solidFill>
              <a:latin typeface="Times New Roman"/>
              <a:ea typeface="Times New Roman"/>
              <a:cs typeface="Times New Roman"/>
              <a:sym typeface="Times New Roman"/>
            </a:endParaRPr>
          </a:p>
        </p:txBody>
      </p:sp>
      <p:sp>
        <p:nvSpPr>
          <p:cNvPr id="332" name="Google Shape;332;p36"/>
          <p:cNvSpPr txBox="1"/>
          <p:nvPr>
            <p:ph type="title"/>
          </p:nvPr>
        </p:nvSpPr>
        <p:spPr>
          <a:xfrm>
            <a:off x="1503600" y="317550"/>
            <a:ext cx="6136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7"/>
          <p:cNvSpPr txBox="1"/>
          <p:nvPr>
            <p:ph type="title"/>
          </p:nvPr>
        </p:nvSpPr>
        <p:spPr>
          <a:xfrm>
            <a:off x="1933200" y="1290425"/>
            <a:ext cx="5277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 &amp; A</a:t>
            </a:r>
            <a:endParaRPr/>
          </a:p>
        </p:txBody>
      </p:sp>
      <p:sp>
        <p:nvSpPr>
          <p:cNvPr id="338" name="Google Shape;338;p37"/>
          <p:cNvSpPr txBox="1"/>
          <p:nvPr>
            <p:ph idx="1" type="body"/>
          </p:nvPr>
        </p:nvSpPr>
        <p:spPr>
          <a:xfrm>
            <a:off x="2197950" y="3076825"/>
            <a:ext cx="47481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idx="1" type="body"/>
          </p:nvPr>
        </p:nvSpPr>
        <p:spPr>
          <a:xfrm>
            <a:off x="1128950" y="1468950"/>
            <a:ext cx="7053600" cy="31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004249"/>
                </a:solidFill>
              </a:rPr>
              <a:t>Medical Insurance is a major concern for everyone. However, the charges of medical insurance varies by different factors. </a:t>
            </a:r>
            <a:endParaRPr>
              <a:solidFill>
                <a:srgbClr val="004249"/>
              </a:solidFill>
            </a:endParaRPr>
          </a:p>
          <a:p>
            <a:pPr indent="0" lvl="0" marL="0" rtl="0" algn="l">
              <a:spcBef>
                <a:spcPts val="1600"/>
              </a:spcBef>
              <a:spcAft>
                <a:spcPts val="0"/>
              </a:spcAft>
              <a:buClr>
                <a:schemeClr val="dk1"/>
              </a:buClr>
              <a:buSzPts val="1100"/>
              <a:buFont typeface="Arial"/>
              <a:buNone/>
            </a:pPr>
            <a:r>
              <a:rPr lang="en" sz="1600">
                <a:solidFill>
                  <a:srgbClr val="004249"/>
                </a:solidFill>
              </a:rPr>
              <a:t>We constructed a prediction model to estimate insurance charges while providing more insights on the effect of each factor. </a:t>
            </a:r>
            <a:endParaRPr sz="1600">
              <a:solidFill>
                <a:srgbClr val="004249"/>
              </a:solidFill>
            </a:endParaRPr>
          </a:p>
          <a:p>
            <a:pPr indent="0" lvl="0" marL="0" rtl="0" algn="l">
              <a:spcBef>
                <a:spcPts val="1600"/>
              </a:spcBef>
              <a:spcAft>
                <a:spcPts val="0"/>
              </a:spcAft>
              <a:buClr>
                <a:schemeClr val="dk1"/>
              </a:buClr>
              <a:buSzPts val="1100"/>
              <a:buFont typeface="Arial"/>
              <a:buNone/>
            </a:pPr>
            <a:r>
              <a:rPr lang="en" sz="1600">
                <a:solidFill>
                  <a:srgbClr val="004249"/>
                </a:solidFill>
              </a:rPr>
              <a:t>This report utilized an insurance dataset obtained from the book </a:t>
            </a:r>
            <a:r>
              <a:rPr i="1" lang="en" sz="1600">
                <a:solidFill>
                  <a:srgbClr val="004249"/>
                </a:solidFill>
              </a:rPr>
              <a:t>Machine Learning with R</a:t>
            </a:r>
            <a:r>
              <a:rPr lang="en" sz="1600">
                <a:solidFill>
                  <a:srgbClr val="004249"/>
                </a:solidFill>
              </a:rPr>
              <a:t>  by Brett Lantz. </a:t>
            </a:r>
            <a:endParaRPr sz="1600">
              <a:solidFill>
                <a:schemeClr val="dk1"/>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t/>
            </a:r>
            <a:endParaRPr sz="1250">
              <a:solidFill>
                <a:srgbClr val="004249"/>
              </a:solidFill>
            </a:endParaRPr>
          </a:p>
          <a:p>
            <a:pPr indent="0" lvl="0" marL="0" rtl="0" algn="l">
              <a:spcBef>
                <a:spcPts val="1600"/>
              </a:spcBef>
              <a:spcAft>
                <a:spcPts val="1600"/>
              </a:spcAft>
              <a:buNone/>
            </a:pPr>
            <a:r>
              <a:t/>
            </a:r>
            <a:endParaRPr sz="1250"/>
          </a:p>
        </p:txBody>
      </p:sp>
      <p:sp>
        <p:nvSpPr>
          <p:cNvPr id="162" name="Google Shape;162;p25"/>
          <p:cNvSpPr txBox="1"/>
          <p:nvPr>
            <p:ph type="title"/>
          </p:nvPr>
        </p:nvSpPr>
        <p:spPr>
          <a:xfrm>
            <a:off x="1503600" y="493550"/>
            <a:ext cx="6136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 </a:t>
            </a:r>
            <a:endParaRPr/>
          </a:p>
        </p:txBody>
      </p:sp>
      <p:grpSp>
        <p:nvGrpSpPr>
          <p:cNvPr id="163" name="Google Shape;163;p25"/>
          <p:cNvGrpSpPr/>
          <p:nvPr/>
        </p:nvGrpSpPr>
        <p:grpSpPr>
          <a:xfrm>
            <a:off x="7686427" y="4154953"/>
            <a:ext cx="587404" cy="446887"/>
            <a:chOff x="1257667" y="3472983"/>
            <a:chExt cx="547645" cy="416639"/>
          </a:xfrm>
        </p:grpSpPr>
        <p:sp>
          <p:nvSpPr>
            <p:cNvPr id="164" name="Google Shape;164;p25"/>
            <p:cNvSpPr/>
            <p:nvPr/>
          </p:nvSpPr>
          <p:spPr>
            <a:xfrm>
              <a:off x="1378331" y="3550690"/>
              <a:ext cx="206940" cy="137466"/>
            </a:xfrm>
            <a:custGeom>
              <a:rect b="b" l="l" r="r" t="t"/>
              <a:pathLst>
                <a:path extrusionOk="0" h="6128" w="9225">
                  <a:moveTo>
                    <a:pt x="9225" y="1"/>
                  </a:moveTo>
                  <a:lnTo>
                    <a:pt x="4664" y="424"/>
                  </a:lnTo>
                  <a:cubicBezTo>
                    <a:pt x="4198" y="466"/>
                    <a:pt x="3763" y="667"/>
                    <a:pt x="3425" y="989"/>
                  </a:cubicBezTo>
                  <a:lnTo>
                    <a:pt x="446" y="3838"/>
                  </a:lnTo>
                  <a:cubicBezTo>
                    <a:pt x="261" y="4016"/>
                    <a:pt x="110" y="4227"/>
                    <a:pt x="1" y="4462"/>
                  </a:cubicBezTo>
                  <a:lnTo>
                    <a:pt x="2821" y="6127"/>
                  </a:lnTo>
                  <a:lnTo>
                    <a:pt x="92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p:nvPr/>
          </p:nvSpPr>
          <p:spPr>
            <a:xfrm>
              <a:off x="1416736" y="3550735"/>
              <a:ext cx="168535" cy="58885"/>
            </a:xfrm>
            <a:custGeom>
              <a:rect b="b" l="l" r="r" t="t"/>
              <a:pathLst>
                <a:path extrusionOk="0" h="2625" w="7513">
                  <a:moveTo>
                    <a:pt x="7513" y="0"/>
                  </a:moveTo>
                  <a:lnTo>
                    <a:pt x="2952" y="422"/>
                  </a:lnTo>
                  <a:cubicBezTo>
                    <a:pt x="2486" y="464"/>
                    <a:pt x="2051" y="665"/>
                    <a:pt x="1713" y="987"/>
                  </a:cubicBezTo>
                  <a:lnTo>
                    <a:pt x="1" y="2625"/>
                  </a:lnTo>
                  <a:cubicBezTo>
                    <a:pt x="295" y="2427"/>
                    <a:pt x="635" y="2305"/>
                    <a:pt x="989" y="2274"/>
                  </a:cubicBezTo>
                  <a:lnTo>
                    <a:pt x="5582" y="1848"/>
                  </a:lnTo>
                  <a:lnTo>
                    <a:pt x="75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p:nvPr/>
          </p:nvSpPr>
          <p:spPr>
            <a:xfrm>
              <a:off x="1427055" y="3472983"/>
              <a:ext cx="343666" cy="282111"/>
            </a:xfrm>
            <a:custGeom>
              <a:rect b="b" l="l" r="r" t="t"/>
              <a:pathLst>
                <a:path extrusionOk="0" h="12576" w="15320">
                  <a:moveTo>
                    <a:pt x="11861" y="0"/>
                  </a:moveTo>
                  <a:cubicBezTo>
                    <a:pt x="11636" y="0"/>
                    <a:pt x="11409" y="56"/>
                    <a:pt x="11202" y="170"/>
                  </a:cubicBezTo>
                  <a:lnTo>
                    <a:pt x="7748" y="2063"/>
                  </a:lnTo>
                  <a:cubicBezTo>
                    <a:pt x="7314" y="2301"/>
                    <a:pt x="6914" y="2596"/>
                    <a:pt x="6555" y="2938"/>
                  </a:cubicBezTo>
                  <a:lnTo>
                    <a:pt x="1" y="9208"/>
                  </a:lnTo>
                  <a:lnTo>
                    <a:pt x="5698" y="12575"/>
                  </a:lnTo>
                  <a:lnTo>
                    <a:pt x="15077" y="3603"/>
                  </a:lnTo>
                  <a:cubicBezTo>
                    <a:pt x="15311" y="3379"/>
                    <a:pt x="15319" y="3008"/>
                    <a:pt x="15094" y="2773"/>
                  </a:cubicBezTo>
                  <a:lnTo>
                    <a:pt x="12846" y="421"/>
                  </a:lnTo>
                  <a:cubicBezTo>
                    <a:pt x="12582" y="145"/>
                    <a:pt x="12224" y="0"/>
                    <a:pt x="118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5"/>
            <p:cNvSpPr/>
            <p:nvPr/>
          </p:nvSpPr>
          <p:spPr>
            <a:xfrm>
              <a:off x="1525377" y="3472983"/>
              <a:ext cx="245299" cy="282111"/>
            </a:xfrm>
            <a:custGeom>
              <a:rect b="b" l="l" r="r" t="t"/>
              <a:pathLst>
                <a:path extrusionOk="0" h="12576" w="10935">
                  <a:moveTo>
                    <a:pt x="7478" y="0"/>
                  </a:moveTo>
                  <a:cubicBezTo>
                    <a:pt x="7253" y="0"/>
                    <a:pt x="7026" y="56"/>
                    <a:pt x="6819" y="170"/>
                  </a:cubicBezTo>
                  <a:lnTo>
                    <a:pt x="6604" y="289"/>
                  </a:lnTo>
                  <a:lnTo>
                    <a:pt x="8792" y="2575"/>
                  </a:lnTo>
                  <a:cubicBezTo>
                    <a:pt x="9017" y="2810"/>
                    <a:pt x="9008" y="3182"/>
                    <a:pt x="8775" y="3405"/>
                  </a:cubicBezTo>
                  <a:lnTo>
                    <a:pt x="0" y="11798"/>
                  </a:lnTo>
                  <a:lnTo>
                    <a:pt x="1315" y="12575"/>
                  </a:lnTo>
                  <a:lnTo>
                    <a:pt x="10693" y="3603"/>
                  </a:lnTo>
                  <a:cubicBezTo>
                    <a:pt x="10926" y="3379"/>
                    <a:pt x="10935" y="3008"/>
                    <a:pt x="10711" y="2773"/>
                  </a:cubicBezTo>
                  <a:lnTo>
                    <a:pt x="8463" y="421"/>
                  </a:lnTo>
                  <a:cubicBezTo>
                    <a:pt x="8199" y="145"/>
                    <a:pt x="7841" y="0"/>
                    <a:pt x="74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p:nvPr/>
          </p:nvSpPr>
          <p:spPr>
            <a:xfrm>
              <a:off x="1504739" y="3631065"/>
              <a:ext cx="32594" cy="28355"/>
            </a:xfrm>
            <a:custGeom>
              <a:rect b="b" l="l" r="r" t="t"/>
              <a:pathLst>
                <a:path extrusionOk="0" h="1264" w="1453">
                  <a:moveTo>
                    <a:pt x="1049" y="1"/>
                  </a:moveTo>
                  <a:cubicBezTo>
                    <a:pt x="955" y="1"/>
                    <a:pt x="861" y="37"/>
                    <a:pt x="790" y="108"/>
                  </a:cubicBezTo>
                  <a:lnTo>
                    <a:pt x="239" y="637"/>
                  </a:lnTo>
                  <a:cubicBezTo>
                    <a:pt x="1" y="863"/>
                    <a:pt x="162" y="1263"/>
                    <a:pt x="490" y="1263"/>
                  </a:cubicBezTo>
                  <a:cubicBezTo>
                    <a:pt x="584" y="1263"/>
                    <a:pt x="674" y="1227"/>
                    <a:pt x="742" y="1162"/>
                  </a:cubicBezTo>
                  <a:lnTo>
                    <a:pt x="1293" y="635"/>
                  </a:lnTo>
                  <a:cubicBezTo>
                    <a:pt x="1446" y="497"/>
                    <a:pt x="1453" y="261"/>
                    <a:pt x="1312" y="113"/>
                  </a:cubicBezTo>
                  <a:cubicBezTo>
                    <a:pt x="1240" y="38"/>
                    <a:pt x="1145" y="1"/>
                    <a:pt x="10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p:nvPr/>
          </p:nvSpPr>
          <p:spPr>
            <a:xfrm>
              <a:off x="1606762" y="3563342"/>
              <a:ext cx="119834" cy="111534"/>
            </a:xfrm>
            <a:custGeom>
              <a:rect b="b" l="l" r="r" t="t"/>
              <a:pathLst>
                <a:path extrusionOk="0" h="4972" w="5342">
                  <a:moveTo>
                    <a:pt x="3080" y="1"/>
                  </a:moveTo>
                  <a:cubicBezTo>
                    <a:pt x="2403" y="1"/>
                    <a:pt x="1725" y="252"/>
                    <a:pt x="1198" y="757"/>
                  </a:cubicBezTo>
                  <a:lnTo>
                    <a:pt x="1125" y="827"/>
                  </a:lnTo>
                  <a:cubicBezTo>
                    <a:pt x="39" y="1867"/>
                    <a:pt x="1" y="3590"/>
                    <a:pt x="1041" y="4677"/>
                  </a:cubicBezTo>
                  <a:lnTo>
                    <a:pt x="1286" y="4932"/>
                  </a:lnTo>
                  <a:cubicBezTo>
                    <a:pt x="1310" y="4958"/>
                    <a:pt x="1342" y="4971"/>
                    <a:pt x="1375" y="4971"/>
                  </a:cubicBezTo>
                  <a:cubicBezTo>
                    <a:pt x="1406" y="4971"/>
                    <a:pt x="1437" y="4960"/>
                    <a:pt x="1462" y="4937"/>
                  </a:cubicBezTo>
                  <a:lnTo>
                    <a:pt x="5290" y="1273"/>
                  </a:lnTo>
                  <a:cubicBezTo>
                    <a:pt x="5340" y="1226"/>
                    <a:pt x="5341" y="1147"/>
                    <a:pt x="5293" y="1098"/>
                  </a:cubicBezTo>
                  <a:lnTo>
                    <a:pt x="5048" y="843"/>
                  </a:lnTo>
                  <a:cubicBezTo>
                    <a:pt x="4514" y="283"/>
                    <a:pt x="3798" y="1"/>
                    <a:pt x="30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p:nvPr/>
          </p:nvSpPr>
          <p:spPr>
            <a:xfrm>
              <a:off x="1620827" y="3563835"/>
              <a:ext cx="105702" cy="52111"/>
            </a:xfrm>
            <a:custGeom>
              <a:rect b="b" l="l" r="r" t="t"/>
              <a:pathLst>
                <a:path extrusionOk="0" h="2323" w="4712">
                  <a:moveTo>
                    <a:pt x="2450" y="1"/>
                  </a:moveTo>
                  <a:cubicBezTo>
                    <a:pt x="2324" y="1"/>
                    <a:pt x="2196" y="9"/>
                    <a:pt x="2069" y="27"/>
                  </a:cubicBezTo>
                  <a:cubicBezTo>
                    <a:pt x="1186" y="150"/>
                    <a:pt x="417" y="690"/>
                    <a:pt x="1" y="1479"/>
                  </a:cubicBezTo>
                  <a:cubicBezTo>
                    <a:pt x="410" y="1262"/>
                    <a:pt x="855" y="1157"/>
                    <a:pt x="1296" y="1157"/>
                  </a:cubicBezTo>
                  <a:cubicBezTo>
                    <a:pt x="2035" y="1157"/>
                    <a:pt x="2764" y="1452"/>
                    <a:pt x="3301" y="2013"/>
                  </a:cubicBezTo>
                  <a:lnTo>
                    <a:pt x="3510" y="2231"/>
                  </a:lnTo>
                  <a:cubicBezTo>
                    <a:pt x="3533" y="2255"/>
                    <a:pt x="3545" y="2287"/>
                    <a:pt x="3545" y="2322"/>
                  </a:cubicBezTo>
                  <a:lnTo>
                    <a:pt x="4660" y="1253"/>
                  </a:lnTo>
                  <a:cubicBezTo>
                    <a:pt x="4710" y="1205"/>
                    <a:pt x="4711" y="1125"/>
                    <a:pt x="4665" y="1074"/>
                  </a:cubicBezTo>
                  <a:lnTo>
                    <a:pt x="4456" y="857"/>
                  </a:lnTo>
                  <a:cubicBezTo>
                    <a:pt x="3928" y="305"/>
                    <a:pt x="3202" y="1"/>
                    <a:pt x="24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5"/>
            <p:cNvSpPr/>
            <p:nvPr/>
          </p:nvSpPr>
          <p:spPr>
            <a:xfrm>
              <a:off x="1638571" y="3589027"/>
              <a:ext cx="83718" cy="83741"/>
            </a:xfrm>
            <a:custGeom>
              <a:rect b="b" l="l" r="r" t="t"/>
              <a:pathLst>
                <a:path extrusionOk="0" h="3733" w="3732">
                  <a:moveTo>
                    <a:pt x="1866" y="1"/>
                  </a:moveTo>
                  <a:cubicBezTo>
                    <a:pt x="836" y="1"/>
                    <a:pt x="0" y="836"/>
                    <a:pt x="0" y="1866"/>
                  </a:cubicBezTo>
                  <a:cubicBezTo>
                    <a:pt x="0" y="2896"/>
                    <a:pt x="836" y="3732"/>
                    <a:pt x="1866" y="3732"/>
                  </a:cubicBezTo>
                  <a:cubicBezTo>
                    <a:pt x="2897" y="3732"/>
                    <a:pt x="3732" y="2896"/>
                    <a:pt x="3732" y="1866"/>
                  </a:cubicBezTo>
                  <a:cubicBezTo>
                    <a:pt x="3732" y="836"/>
                    <a:pt x="2897" y="1"/>
                    <a:pt x="18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5"/>
            <p:cNvSpPr/>
            <p:nvPr/>
          </p:nvSpPr>
          <p:spPr>
            <a:xfrm>
              <a:off x="1666589" y="3589027"/>
              <a:ext cx="59513" cy="83718"/>
            </a:xfrm>
            <a:custGeom>
              <a:rect b="b" l="l" r="r" t="t"/>
              <a:pathLst>
                <a:path extrusionOk="0" h="3732" w="2653">
                  <a:moveTo>
                    <a:pt x="619" y="1"/>
                  </a:moveTo>
                  <a:cubicBezTo>
                    <a:pt x="524" y="1"/>
                    <a:pt x="429" y="8"/>
                    <a:pt x="334" y="22"/>
                  </a:cubicBezTo>
                  <a:cubicBezTo>
                    <a:pt x="1142" y="305"/>
                    <a:pt x="1654" y="1102"/>
                    <a:pt x="1576" y="1955"/>
                  </a:cubicBezTo>
                  <a:cubicBezTo>
                    <a:pt x="1496" y="2808"/>
                    <a:pt x="848" y="3497"/>
                    <a:pt x="0" y="3626"/>
                  </a:cubicBezTo>
                  <a:cubicBezTo>
                    <a:pt x="203" y="3697"/>
                    <a:pt x="411" y="3732"/>
                    <a:pt x="617" y="3732"/>
                  </a:cubicBezTo>
                  <a:cubicBezTo>
                    <a:pt x="1237" y="3732"/>
                    <a:pt x="1834" y="3421"/>
                    <a:pt x="2185" y="2876"/>
                  </a:cubicBezTo>
                  <a:cubicBezTo>
                    <a:pt x="2652" y="2151"/>
                    <a:pt x="2561" y="1200"/>
                    <a:pt x="1965" y="577"/>
                  </a:cubicBezTo>
                  <a:lnTo>
                    <a:pt x="1966" y="577"/>
                  </a:lnTo>
                  <a:cubicBezTo>
                    <a:pt x="1612" y="205"/>
                    <a:pt x="1124" y="1"/>
                    <a:pt x="6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5"/>
            <p:cNvSpPr/>
            <p:nvPr/>
          </p:nvSpPr>
          <p:spPr>
            <a:xfrm>
              <a:off x="1665714" y="3616148"/>
              <a:ext cx="29476" cy="29476"/>
            </a:xfrm>
            <a:custGeom>
              <a:rect b="b" l="l" r="r" t="t"/>
              <a:pathLst>
                <a:path extrusionOk="0" h="1314" w="1314">
                  <a:moveTo>
                    <a:pt x="656" y="0"/>
                  </a:moveTo>
                  <a:cubicBezTo>
                    <a:pt x="293" y="0"/>
                    <a:pt x="0" y="295"/>
                    <a:pt x="0" y="657"/>
                  </a:cubicBezTo>
                  <a:cubicBezTo>
                    <a:pt x="0" y="1020"/>
                    <a:pt x="293" y="1313"/>
                    <a:pt x="656" y="1313"/>
                  </a:cubicBezTo>
                  <a:cubicBezTo>
                    <a:pt x="1019" y="1313"/>
                    <a:pt x="1313" y="1020"/>
                    <a:pt x="1313" y="657"/>
                  </a:cubicBezTo>
                  <a:cubicBezTo>
                    <a:pt x="1313" y="295"/>
                    <a:pt x="1019" y="0"/>
                    <a:pt x="6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5"/>
            <p:cNvSpPr/>
            <p:nvPr/>
          </p:nvSpPr>
          <p:spPr>
            <a:xfrm>
              <a:off x="1668137" y="3616148"/>
              <a:ext cx="28579" cy="29476"/>
            </a:xfrm>
            <a:custGeom>
              <a:rect b="b" l="l" r="r" t="t"/>
              <a:pathLst>
                <a:path extrusionOk="0" h="1314" w="1274">
                  <a:moveTo>
                    <a:pt x="551" y="1"/>
                  </a:moveTo>
                  <a:cubicBezTo>
                    <a:pt x="528" y="1"/>
                    <a:pt x="504" y="2"/>
                    <a:pt x="481" y="5"/>
                  </a:cubicBezTo>
                  <a:cubicBezTo>
                    <a:pt x="752" y="415"/>
                    <a:pt x="490" y="968"/>
                    <a:pt x="1" y="1017"/>
                  </a:cubicBezTo>
                  <a:cubicBezTo>
                    <a:pt x="21" y="1051"/>
                    <a:pt x="46" y="1082"/>
                    <a:pt x="73" y="1111"/>
                  </a:cubicBezTo>
                  <a:cubicBezTo>
                    <a:pt x="203" y="1246"/>
                    <a:pt x="376" y="1314"/>
                    <a:pt x="549" y="1314"/>
                  </a:cubicBezTo>
                  <a:cubicBezTo>
                    <a:pt x="712" y="1314"/>
                    <a:pt x="875" y="1254"/>
                    <a:pt x="1002" y="1132"/>
                  </a:cubicBezTo>
                  <a:cubicBezTo>
                    <a:pt x="1265" y="881"/>
                    <a:pt x="1273" y="466"/>
                    <a:pt x="1024" y="203"/>
                  </a:cubicBezTo>
                  <a:cubicBezTo>
                    <a:pt x="899" y="74"/>
                    <a:pt x="728" y="1"/>
                    <a:pt x="5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5"/>
            <p:cNvSpPr/>
            <p:nvPr/>
          </p:nvSpPr>
          <p:spPr>
            <a:xfrm>
              <a:off x="1688169" y="3499656"/>
              <a:ext cx="32034" cy="32056"/>
            </a:xfrm>
            <a:custGeom>
              <a:rect b="b" l="l" r="r" t="t"/>
              <a:pathLst>
                <a:path extrusionOk="0" h="1429" w="1428">
                  <a:moveTo>
                    <a:pt x="714" y="1"/>
                  </a:moveTo>
                  <a:cubicBezTo>
                    <a:pt x="319" y="1"/>
                    <a:pt x="0" y="320"/>
                    <a:pt x="0" y="715"/>
                  </a:cubicBezTo>
                  <a:cubicBezTo>
                    <a:pt x="0" y="1109"/>
                    <a:pt x="319" y="1428"/>
                    <a:pt x="714" y="1428"/>
                  </a:cubicBezTo>
                  <a:cubicBezTo>
                    <a:pt x="1109" y="1428"/>
                    <a:pt x="1428" y="1109"/>
                    <a:pt x="1428" y="715"/>
                  </a:cubicBezTo>
                  <a:cubicBezTo>
                    <a:pt x="1428" y="320"/>
                    <a:pt x="1109" y="1"/>
                    <a:pt x="7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5"/>
            <p:cNvSpPr/>
            <p:nvPr/>
          </p:nvSpPr>
          <p:spPr>
            <a:xfrm>
              <a:off x="1692072" y="3499701"/>
              <a:ext cx="29768" cy="31966"/>
            </a:xfrm>
            <a:custGeom>
              <a:rect b="b" l="l" r="r" t="t"/>
              <a:pathLst>
                <a:path extrusionOk="0" h="1425" w="1327">
                  <a:moveTo>
                    <a:pt x="573" y="0"/>
                  </a:moveTo>
                  <a:cubicBezTo>
                    <a:pt x="759" y="217"/>
                    <a:pt x="800" y="521"/>
                    <a:pt x="675" y="778"/>
                  </a:cubicBezTo>
                  <a:cubicBezTo>
                    <a:pt x="555" y="1022"/>
                    <a:pt x="307" y="1178"/>
                    <a:pt x="36" y="1178"/>
                  </a:cubicBezTo>
                  <a:cubicBezTo>
                    <a:pt x="24" y="1178"/>
                    <a:pt x="12" y="1178"/>
                    <a:pt x="0" y="1177"/>
                  </a:cubicBezTo>
                  <a:lnTo>
                    <a:pt x="0" y="1177"/>
                  </a:lnTo>
                  <a:cubicBezTo>
                    <a:pt x="8" y="1187"/>
                    <a:pt x="16" y="1197"/>
                    <a:pt x="25" y="1206"/>
                  </a:cubicBezTo>
                  <a:cubicBezTo>
                    <a:pt x="165" y="1351"/>
                    <a:pt x="351" y="1424"/>
                    <a:pt x="538" y="1424"/>
                  </a:cubicBezTo>
                  <a:cubicBezTo>
                    <a:pt x="715" y="1424"/>
                    <a:pt x="893" y="1358"/>
                    <a:pt x="1030" y="1226"/>
                  </a:cubicBezTo>
                  <a:cubicBezTo>
                    <a:pt x="1315" y="955"/>
                    <a:pt x="1326" y="504"/>
                    <a:pt x="1056" y="219"/>
                  </a:cubicBezTo>
                  <a:cubicBezTo>
                    <a:pt x="929" y="87"/>
                    <a:pt x="756" y="8"/>
                    <a:pt x="5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5"/>
            <p:cNvSpPr/>
            <p:nvPr/>
          </p:nvSpPr>
          <p:spPr>
            <a:xfrm>
              <a:off x="1414134" y="3600938"/>
              <a:ext cx="56911" cy="58482"/>
            </a:xfrm>
            <a:custGeom>
              <a:rect b="b" l="l" r="r" t="t"/>
              <a:pathLst>
                <a:path extrusionOk="0" h="2607" w="2537">
                  <a:moveTo>
                    <a:pt x="527" y="1"/>
                  </a:moveTo>
                  <a:lnTo>
                    <a:pt x="1" y="504"/>
                  </a:lnTo>
                  <a:lnTo>
                    <a:pt x="2010" y="2606"/>
                  </a:lnTo>
                  <a:lnTo>
                    <a:pt x="2537" y="2103"/>
                  </a:lnTo>
                  <a:lnTo>
                    <a:pt x="52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5"/>
            <p:cNvSpPr/>
            <p:nvPr/>
          </p:nvSpPr>
          <p:spPr>
            <a:xfrm>
              <a:off x="1370929" y="3540416"/>
              <a:ext cx="236932" cy="153663"/>
            </a:xfrm>
            <a:custGeom>
              <a:rect b="b" l="l" r="r" t="t"/>
              <a:pathLst>
                <a:path extrusionOk="0" h="6850" w="10562">
                  <a:moveTo>
                    <a:pt x="10562" y="0"/>
                  </a:moveTo>
                  <a:lnTo>
                    <a:pt x="4959" y="520"/>
                  </a:lnTo>
                  <a:cubicBezTo>
                    <a:pt x="4413" y="572"/>
                    <a:pt x="3900" y="805"/>
                    <a:pt x="3502" y="1184"/>
                  </a:cubicBezTo>
                  <a:lnTo>
                    <a:pt x="524" y="4033"/>
                  </a:lnTo>
                  <a:cubicBezTo>
                    <a:pt x="306" y="4242"/>
                    <a:pt x="128" y="4492"/>
                    <a:pt x="0" y="4766"/>
                  </a:cubicBezTo>
                  <a:lnTo>
                    <a:pt x="662" y="5074"/>
                  </a:lnTo>
                  <a:cubicBezTo>
                    <a:pt x="750" y="4881"/>
                    <a:pt x="875" y="4707"/>
                    <a:pt x="1029" y="4560"/>
                  </a:cubicBezTo>
                  <a:lnTo>
                    <a:pt x="4007" y="1711"/>
                  </a:lnTo>
                  <a:cubicBezTo>
                    <a:pt x="4284" y="1445"/>
                    <a:pt x="4644" y="1281"/>
                    <a:pt x="5027" y="1245"/>
                  </a:cubicBezTo>
                  <a:lnTo>
                    <a:pt x="8548" y="919"/>
                  </a:lnTo>
                  <a:lnTo>
                    <a:pt x="2899" y="6323"/>
                  </a:lnTo>
                  <a:lnTo>
                    <a:pt x="3404" y="6849"/>
                  </a:lnTo>
                  <a:lnTo>
                    <a:pt x="1056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5"/>
            <p:cNvSpPr/>
            <p:nvPr/>
          </p:nvSpPr>
          <p:spPr>
            <a:xfrm>
              <a:off x="1257667" y="3604797"/>
              <a:ext cx="547645" cy="284803"/>
            </a:xfrm>
            <a:custGeom>
              <a:rect b="b" l="l" r="r" t="t"/>
              <a:pathLst>
                <a:path extrusionOk="0" h="12696" w="24413">
                  <a:moveTo>
                    <a:pt x="250" y="1"/>
                  </a:moveTo>
                  <a:cubicBezTo>
                    <a:pt x="117" y="1"/>
                    <a:pt x="1" y="108"/>
                    <a:pt x="2" y="251"/>
                  </a:cubicBezTo>
                  <a:lnTo>
                    <a:pt x="2" y="12164"/>
                  </a:lnTo>
                  <a:cubicBezTo>
                    <a:pt x="2" y="12458"/>
                    <a:pt x="240" y="12695"/>
                    <a:pt x="533" y="12695"/>
                  </a:cubicBezTo>
                  <a:lnTo>
                    <a:pt x="23882" y="12695"/>
                  </a:lnTo>
                  <a:cubicBezTo>
                    <a:pt x="24175" y="12695"/>
                    <a:pt x="24412" y="12458"/>
                    <a:pt x="24412" y="12164"/>
                  </a:cubicBezTo>
                  <a:lnTo>
                    <a:pt x="24412" y="7505"/>
                  </a:lnTo>
                  <a:cubicBezTo>
                    <a:pt x="24412" y="7368"/>
                    <a:pt x="24301" y="7255"/>
                    <a:pt x="24163" y="7255"/>
                  </a:cubicBezTo>
                  <a:cubicBezTo>
                    <a:pt x="24162" y="7255"/>
                    <a:pt x="24161" y="7255"/>
                    <a:pt x="24160" y="7255"/>
                  </a:cubicBezTo>
                  <a:cubicBezTo>
                    <a:pt x="24152" y="7255"/>
                    <a:pt x="24144" y="7255"/>
                    <a:pt x="24136" y="7255"/>
                  </a:cubicBezTo>
                  <a:cubicBezTo>
                    <a:pt x="23685" y="7255"/>
                    <a:pt x="23232" y="7215"/>
                    <a:pt x="22796" y="7077"/>
                  </a:cubicBezTo>
                  <a:cubicBezTo>
                    <a:pt x="21630" y="6707"/>
                    <a:pt x="20678" y="5355"/>
                    <a:pt x="19373" y="4943"/>
                  </a:cubicBezTo>
                  <a:cubicBezTo>
                    <a:pt x="19027" y="4833"/>
                    <a:pt x="18654" y="4801"/>
                    <a:pt x="18267" y="4801"/>
                  </a:cubicBezTo>
                  <a:cubicBezTo>
                    <a:pt x="17698" y="4801"/>
                    <a:pt x="17100" y="4871"/>
                    <a:pt x="16520" y="4871"/>
                  </a:cubicBezTo>
                  <a:cubicBezTo>
                    <a:pt x="16114" y="4871"/>
                    <a:pt x="15716" y="4837"/>
                    <a:pt x="15344" y="4719"/>
                  </a:cubicBezTo>
                  <a:cubicBezTo>
                    <a:pt x="14106" y="4327"/>
                    <a:pt x="13156" y="2978"/>
                    <a:pt x="11917" y="2588"/>
                  </a:cubicBezTo>
                  <a:cubicBezTo>
                    <a:pt x="11547" y="2471"/>
                    <a:pt x="11152" y="2437"/>
                    <a:pt x="10749" y="2437"/>
                  </a:cubicBezTo>
                  <a:cubicBezTo>
                    <a:pt x="10162" y="2437"/>
                    <a:pt x="9557" y="2510"/>
                    <a:pt x="8982" y="2510"/>
                  </a:cubicBezTo>
                  <a:cubicBezTo>
                    <a:pt x="8600" y="2510"/>
                    <a:pt x="8231" y="2478"/>
                    <a:pt x="7890" y="2370"/>
                  </a:cubicBezTo>
                  <a:cubicBezTo>
                    <a:pt x="6584" y="1960"/>
                    <a:pt x="5627" y="612"/>
                    <a:pt x="4459" y="248"/>
                  </a:cubicBezTo>
                  <a:cubicBezTo>
                    <a:pt x="4032" y="115"/>
                    <a:pt x="3589" y="76"/>
                    <a:pt x="3149" y="76"/>
                  </a:cubicBezTo>
                  <a:cubicBezTo>
                    <a:pt x="2519" y="76"/>
                    <a:pt x="1895" y="156"/>
                    <a:pt x="1332" y="156"/>
                  </a:cubicBezTo>
                  <a:cubicBezTo>
                    <a:pt x="1007" y="156"/>
                    <a:pt x="703" y="129"/>
                    <a:pt x="430" y="45"/>
                  </a:cubicBezTo>
                  <a:cubicBezTo>
                    <a:pt x="395" y="35"/>
                    <a:pt x="360" y="23"/>
                    <a:pt x="327" y="13"/>
                  </a:cubicBezTo>
                  <a:cubicBezTo>
                    <a:pt x="301" y="5"/>
                    <a:pt x="275" y="1"/>
                    <a:pt x="2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5"/>
            <p:cNvSpPr/>
            <p:nvPr/>
          </p:nvSpPr>
          <p:spPr>
            <a:xfrm>
              <a:off x="1257690" y="3756284"/>
              <a:ext cx="547622" cy="133339"/>
            </a:xfrm>
            <a:custGeom>
              <a:rect b="b" l="l" r="r" t="t"/>
              <a:pathLst>
                <a:path extrusionOk="0" h="5944" w="24412">
                  <a:moveTo>
                    <a:pt x="22119" y="0"/>
                  </a:moveTo>
                  <a:lnTo>
                    <a:pt x="22119" y="3119"/>
                  </a:lnTo>
                  <a:cubicBezTo>
                    <a:pt x="22119" y="3414"/>
                    <a:pt x="21881" y="3652"/>
                    <a:pt x="21588" y="3652"/>
                  </a:cubicBezTo>
                  <a:lnTo>
                    <a:pt x="1" y="3652"/>
                  </a:lnTo>
                  <a:lnTo>
                    <a:pt x="1" y="5411"/>
                  </a:lnTo>
                  <a:cubicBezTo>
                    <a:pt x="1" y="5706"/>
                    <a:pt x="239" y="5944"/>
                    <a:pt x="532" y="5944"/>
                  </a:cubicBezTo>
                  <a:lnTo>
                    <a:pt x="23881" y="5944"/>
                  </a:lnTo>
                  <a:cubicBezTo>
                    <a:pt x="24174" y="5944"/>
                    <a:pt x="24411" y="5706"/>
                    <a:pt x="24411" y="5411"/>
                  </a:cubicBezTo>
                  <a:lnTo>
                    <a:pt x="24411" y="752"/>
                  </a:lnTo>
                  <a:cubicBezTo>
                    <a:pt x="24411" y="615"/>
                    <a:pt x="24300" y="502"/>
                    <a:pt x="24162" y="502"/>
                  </a:cubicBezTo>
                  <a:cubicBezTo>
                    <a:pt x="24161" y="502"/>
                    <a:pt x="24160" y="502"/>
                    <a:pt x="24159" y="502"/>
                  </a:cubicBezTo>
                  <a:cubicBezTo>
                    <a:pt x="24151" y="502"/>
                    <a:pt x="24143" y="502"/>
                    <a:pt x="24135" y="502"/>
                  </a:cubicBezTo>
                  <a:cubicBezTo>
                    <a:pt x="23684" y="502"/>
                    <a:pt x="23231" y="462"/>
                    <a:pt x="22795" y="324"/>
                  </a:cubicBezTo>
                  <a:cubicBezTo>
                    <a:pt x="22563" y="250"/>
                    <a:pt x="22340" y="137"/>
                    <a:pt x="221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5"/>
            <p:cNvSpPr/>
            <p:nvPr/>
          </p:nvSpPr>
          <p:spPr>
            <a:xfrm>
              <a:off x="1338626" y="3704150"/>
              <a:ext cx="25685" cy="25618"/>
            </a:xfrm>
            <a:custGeom>
              <a:rect b="b" l="l" r="r" t="t"/>
              <a:pathLst>
                <a:path extrusionOk="0" h="1142" w="1145">
                  <a:moveTo>
                    <a:pt x="573" y="0"/>
                  </a:moveTo>
                  <a:cubicBezTo>
                    <a:pt x="258" y="0"/>
                    <a:pt x="1" y="255"/>
                    <a:pt x="1" y="572"/>
                  </a:cubicBezTo>
                  <a:cubicBezTo>
                    <a:pt x="1" y="886"/>
                    <a:pt x="258" y="1142"/>
                    <a:pt x="573" y="1142"/>
                  </a:cubicBezTo>
                  <a:cubicBezTo>
                    <a:pt x="887" y="1142"/>
                    <a:pt x="1144" y="886"/>
                    <a:pt x="1144" y="572"/>
                  </a:cubicBezTo>
                  <a:cubicBezTo>
                    <a:pt x="1144" y="255"/>
                    <a:pt x="887" y="0"/>
                    <a:pt x="5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5"/>
            <p:cNvSpPr/>
            <p:nvPr/>
          </p:nvSpPr>
          <p:spPr>
            <a:xfrm>
              <a:off x="1377681" y="3750272"/>
              <a:ext cx="21087" cy="19606"/>
            </a:xfrm>
            <a:custGeom>
              <a:rect b="b" l="l" r="r" t="t"/>
              <a:pathLst>
                <a:path extrusionOk="0" h="874" w="940">
                  <a:moveTo>
                    <a:pt x="471" y="0"/>
                  </a:moveTo>
                  <a:cubicBezTo>
                    <a:pt x="260" y="0"/>
                    <a:pt x="74" y="152"/>
                    <a:pt x="40" y="367"/>
                  </a:cubicBezTo>
                  <a:cubicBezTo>
                    <a:pt x="1" y="605"/>
                    <a:pt x="162" y="828"/>
                    <a:pt x="400" y="867"/>
                  </a:cubicBezTo>
                  <a:cubicBezTo>
                    <a:pt x="424" y="871"/>
                    <a:pt x="447" y="873"/>
                    <a:pt x="471" y="873"/>
                  </a:cubicBezTo>
                  <a:cubicBezTo>
                    <a:pt x="681" y="873"/>
                    <a:pt x="866" y="720"/>
                    <a:pt x="900" y="506"/>
                  </a:cubicBezTo>
                  <a:cubicBezTo>
                    <a:pt x="940" y="268"/>
                    <a:pt x="778" y="45"/>
                    <a:pt x="541" y="6"/>
                  </a:cubicBezTo>
                  <a:cubicBezTo>
                    <a:pt x="517" y="2"/>
                    <a:pt x="494" y="0"/>
                    <a:pt x="47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5"/>
            <p:cNvSpPr/>
            <p:nvPr/>
          </p:nvSpPr>
          <p:spPr>
            <a:xfrm>
              <a:off x="1364289" y="3779120"/>
              <a:ext cx="19584" cy="19606"/>
            </a:xfrm>
            <a:custGeom>
              <a:rect b="b" l="l" r="r" t="t"/>
              <a:pathLst>
                <a:path extrusionOk="0" h="874" w="873">
                  <a:moveTo>
                    <a:pt x="435" y="1"/>
                  </a:moveTo>
                  <a:cubicBezTo>
                    <a:pt x="195" y="1"/>
                    <a:pt x="0" y="196"/>
                    <a:pt x="0" y="437"/>
                  </a:cubicBezTo>
                  <a:cubicBezTo>
                    <a:pt x="0" y="678"/>
                    <a:pt x="195" y="874"/>
                    <a:pt x="435" y="874"/>
                  </a:cubicBezTo>
                  <a:cubicBezTo>
                    <a:pt x="678" y="874"/>
                    <a:pt x="872" y="678"/>
                    <a:pt x="872" y="437"/>
                  </a:cubicBezTo>
                  <a:cubicBezTo>
                    <a:pt x="872" y="196"/>
                    <a:pt x="678" y="1"/>
                    <a:pt x="43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5"/>
            <p:cNvSpPr/>
            <p:nvPr/>
          </p:nvSpPr>
          <p:spPr>
            <a:xfrm>
              <a:off x="1531433" y="3778110"/>
              <a:ext cx="19606" cy="19606"/>
            </a:xfrm>
            <a:custGeom>
              <a:rect b="b" l="l" r="r" t="t"/>
              <a:pathLst>
                <a:path extrusionOk="0" h="874" w="874">
                  <a:moveTo>
                    <a:pt x="437" y="1"/>
                  </a:moveTo>
                  <a:cubicBezTo>
                    <a:pt x="196" y="1"/>
                    <a:pt x="0" y="196"/>
                    <a:pt x="0" y="437"/>
                  </a:cubicBezTo>
                  <a:cubicBezTo>
                    <a:pt x="0" y="678"/>
                    <a:pt x="196" y="874"/>
                    <a:pt x="437" y="874"/>
                  </a:cubicBezTo>
                  <a:cubicBezTo>
                    <a:pt x="678" y="874"/>
                    <a:pt x="874" y="678"/>
                    <a:pt x="874" y="437"/>
                  </a:cubicBezTo>
                  <a:cubicBezTo>
                    <a:pt x="874" y="196"/>
                    <a:pt x="678" y="1"/>
                    <a:pt x="43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idx="1" type="subTitle"/>
          </p:nvPr>
        </p:nvSpPr>
        <p:spPr>
          <a:xfrm>
            <a:off x="459075" y="1618075"/>
            <a:ext cx="8337600" cy="440400"/>
          </a:xfrm>
          <a:prstGeom prst="rect">
            <a:avLst/>
          </a:prstGeom>
        </p:spPr>
        <p:txBody>
          <a:bodyPr anchorCtr="0" anchor="b" bIns="91425" lIns="91425" spcFirstLastPara="1" rIns="91425" wrap="square" tIns="91425">
            <a:noAutofit/>
          </a:bodyPr>
          <a:lstStyle/>
          <a:p>
            <a:pPr indent="0" lvl="0" marL="0" marR="0" rtl="0" algn="l">
              <a:lnSpc>
                <a:spcPct val="150000"/>
              </a:lnSpc>
              <a:spcBef>
                <a:spcPts val="0"/>
              </a:spcBef>
              <a:spcAft>
                <a:spcPts val="0"/>
              </a:spcAft>
              <a:buNone/>
            </a:pPr>
            <a:r>
              <a:rPr b="1" lang="en" sz="1600">
                <a:latin typeface="Oxygen"/>
                <a:ea typeface="Oxygen"/>
                <a:cs typeface="Oxygen"/>
                <a:sym typeface="Oxygen"/>
              </a:rPr>
              <a:t>The data contains relative information about each person and each corresponding charge billed by health insurance companies. There are 1338 observations and 7 variables included.</a:t>
            </a:r>
            <a:endParaRPr b="1" sz="2100"/>
          </a:p>
        </p:txBody>
      </p:sp>
      <p:sp>
        <p:nvSpPr>
          <p:cNvPr id="190" name="Google Shape;190;p26"/>
          <p:cNvSpPr txBox="1"/>
          <p:nvPr>
            <p:ph idx="2" type="body"/>
          </p:nvPr>
        </p:nvSpPr>
        <p:spPr>
          <a:xfrm>
            <a:off x="644850" y="1903825"/>
            <a:ext cx="7640400" cy="2785500"/>
          </a:xfrm>
          <a:prstGeom prst="rect">
            <a:avLst/>
          </a:prstGeom>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SzPts val="1600"/>
              <a:buAutoNum type="arabicPeriod"/>
            </a:pPr>
            <a:r>
              <a:rPr lang="en" sz="1600"/>
              <a:t>age: age of primary beneficiary (in years)</a:t>
            </a:r>
            <a:endParaRPr sz="1600"/>
          </a:p>
          <a:p>
            <a:pPr indent="-330200" lvl="0" marL="457200" marR="0" rtl="0" algn="l">
              <a:lnSpc>
                <a:spcPct val="150000"/>
              </a:lnSpc>
              <a:spcBef>
                <a:spcPts val="0"/>
              </a:spcBef>
              <a:spcAft>
                <a:spcPts val="0"/>
              </a:spcAft>
              <a:buSzPts val="1600"/>
              <a:buAutoNum type="arabicPeriod"/>
            </a:pPr>
            <a:r>
              <a:rPr lang="en" sz="1600"/>
              <a:t>sex: “Male”or “Female”</a:t>
            </a:r>
            <a:endParaRPr sz="1600"/>
          </a:p>
          <a:p>
            <a:pPr indent="-330200" lvl="0" marL="457200" marR="0" rtl="0" algn="l">
              <a:lnSpc>
                <a:spcPct val="150000"/>
              </a:lnSpc>
              <a:spcBef>
                <a:spcPts val="0"/>
              </a:spcBef>
              <a:spcAft>
                <a:spcPts val="0"/>
              </a:spcAft>
              <a:buSzPts val="1600"/>
              <a:buAutoNum type="arabicPeriod"/>
            </a:pPr>
            <a:r>
              <a:rPr lang="en" sz="1600"/>
              <a:t>bmi: body mass index</a:t>
            </a:r>
            <a:endParaRPr sz="1600"/>
          </a:p>
          <a:p>
            <a:pPr indent="-330200" lvl="0" marL="457200" marR="0" rtl="0" algn="l">
              <a:lnSpc>
                <a:spcPct val="150000"/>
              </a:lnSpc>
              <a:spcBef>
                <a:spcPts val="0"/>
              </a:spcBef>
              <a:spcAft>
                <a:spcPts val="0"/>
              </a:spcAft>
              <a:buSzPts val="1600"/>
              <a:buAutoNum type="arabicPeriod"/>
            </a:pPr>
            <a:r>
              <a:rPr lang="en" sz="1600"/>
              <a:t>children: number of dependents covered by health insurance </a:t>
            </a:r>
            <a:endParaRPr sz="1600"/>
          </a:p>
          <a:p>
            <a:pPr indent="-330200" lvl="0" marL="457200" marR="0" rtl="0" algn="l">
              <a:lnSpc>
                <a:spcPct val="150000"/>
              </a:lnSpc>
              <a:spcBef>
                <a:spcPts val="0"/>
              </a:spcBef>
              <a:spcAft>
                <a:spcPts val="0"/>
              </a:spcAft>
              <a:buSzPts val="1600"/>
              <a:buAutoNum type="arabicPeriod"/>
            </a:pPr>
            <a:r>
              <a:rPr lang="en" sz="1600"/>
              <a:t>smoker: “Yes”or “No”</a:t>
            </a:r>
            <a:endParaRPr sz="1600"/>
          </a:p>
          <a:p>
            <a:pPr indent="-330200" lvl="0" marL="457200" marR="0" rtl="0" algn="l">
              <a:lnSpc>
                <a:spcPct val="150000"/>
              </a:lnSpc>
              <a:spcBef>
                <a:spcPts val="0"/>
              </a:spcBef>
              <a:spcAft>
                <a:spcPts val="0"/>
              </a:spcAft>
              <a:buSzPts val="1600"/>
              <a:buAutoNum type="arabicPeriod"/>
            </a:pPr>
            <a:r>
              <a:rPr lang="en" sz="1600"/>
              <a:t>region: the beneficiary's residential area in the US; “northeast”, “southeast”, “southwest”, or “northwest”</a:t>
            </a:r>
            <a:endParaRPr sz="1600"/>
          </a:p>
          <a:p>
            <a:pPr indent="-330200" lvl="0" marL="457200" marR="0" rtl="0" algn="l">
              <a:lnSpc>
                <a:spcPct val="150000"/>
              </a:lnSpc>
              <a:spcBef>
                <a:spcPts val="0"/>
              </a:spcBef>
              <a:spcAft>
                <a:spcPts val="0"/>
              </a:spcAft>
              <a:buSzPts val="1600"/>
              <a:buAutoNum type="arabicPeriod"/>
            </a:pPr>
            <a:r>
              <a:rPr lang="en" sz="1600"/>
              <a:t>charges: individual medical costs billed by health insurance (in dollars)</a:t>
            </a:r>
            <a:endParaRPr sz="1600"/>
          </a:p>
        </p:txBody>
      </p:sp>
      <p:sp>
        <p:nvSpPr>
          <p:cNvPr id="191" name="Google Shape;191;p26"/>
          <p:cNvSpPr txBox="1"/>
          <p:nvPr>
            <p:ph type="title"/>
          </p:nvPr>
        </p:nvSpPr>
        <p:spPr>
          <a:xfrm>
            <a:off x="1951650" y="206732"/>
            <a:ext cx="5240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Description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5" name="Shape 195"/>
        <p:cNvGrpSpPr/>
        <p:nvPr/>
      </p:nvGrpSpPr>
      <p:grpSpPr>
        <a:xfrm>
          <a:off x="0" y="0"/>
          <a:ext cx="0" cy="0"/>
          <a:chOff x="0" y="0"/>
          <a:chExt cx="0" cy="0"/>
        </a:xfrm>
      </p:grpSpPr>
      <p:sp>
        <p:nvSpPr>
          <p:cNvPr id="196" name="Google Shape;196;p27"/>
          <p:cNvSpPr txBox="1"/>
          <p:nvPr>
            <p:ph idx="1" type="body"/>
          </p:nvPr>
        </p:nvSpPr>
        <p:spPr>
          <a:xfrm>
            <a:off x="281800" y="1380900"/>
            <a:ext cx="4726500" cy="2381700"/>
          </a:xfrm>
          <a:prstGeom prst="rect">
            <a:avLst/>
          </a:prstGeom>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SzPts val="1600"/>
              <a:buAutoNum type="arabicPeriod"/>
            </a:pPr>
            <a:r>
              <a:rPr lang="en"/>
              <a:t>To identify the most significant attributes relative to insurance charge.</a:t>
            </a:r>
            <a:endParaRPr/>
          </a:p>
          <a:p>
            <a:pPr indent="0" lvl="0" marL="457200" marR="0" rtl="0" algn="l">
              <a:lnSpc>
                <a:spcPct val="150000"/>
              </a:lnSpc>
              <a:spcBef>
                <a:spcPts val="0"/>
              </a:spcBef>
              <a:spcAft>
                <a:spcPts val="0"/>
              </a:spcAft>
              <a:buNone/>
            </a:pPr>
            <a:r>
              <a:t/>
            </a:r>
            <a:endParaRPr/>
          </a:p>
          <a:p>
            <a:pPr indent="-330200" lvl="0" marL="457200" marR="0" rtl="0" algn="l">
              <a:lnSpc>
                <a:spcPct val="150000"/>
              </a:lnSpc>
              <a:spcBef>
                <a:spcPts val="0"/>
              </a:spcBef>
              <a:spcAft>
                <a:spcPts val="0"/>
              </a:spcAft>
              <a:buSzPts val="1600"/>
              <a:buAutoNum type="arabicPeriod"/>
            </a:pPr>
            <a:r>
              <a:rPr lang="en"/>
              <a:t>To build a validated regression model for predicting insurance charge</a:t>
            </a:r>
            <a:r>
              <a:rPr lang="en">
                <a:solidFill>
                  <a:schemeClr val="dk1"/>
                </a:solidFill>
                <a:latin typeface="Times New Roman"/>
                <a:ea typeface="Times New Roman"/>
                <a:cs typeface="Times New Roman"/>
                <a:sym typeface="Times New Roman"/>
              </a:rPr>
              <a:t>.</a:t>
            </a:r>
            <a:endParaRPr/>
          </a:p>
        </p:txBody>
      </p:sp>
      <p:sp>
        <p:nvSpPr>
          <p:cNvPr id="197" name="Google Shape;197;p27"/>
          <p:cNvSpPr txBox="1"/>
          <p:nvPr>
            <p:ph type="title"/>
          </p:nvPr>
        </p:nvSpPr>
        <p:spPr>
          <a:xfrm>
            <a:off x="1951650" y="317557"/>
            <a:ext cx="5240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Objective</a:t>
            </a:r>
            <a:endParaRPr>
              <a:solidFill>
                <a:schemeClr val="accent5"/>
              </a:solidFill>
            </a:endParaRPr>
          </a:p>
        </p:txBody>
      </p:sp>
      <p:grpSp>
        <p:nvGrpSpPr>
          <p:cNvPr id="198" name="Google Shape;198;p27"/>
          <p:cNvGrpSpPr/>
          <p:nvPr/>
        </p:nvGrpSpPr>
        <p:grpSpPr>
          <a:xfrm>
            <a:off x="6261051" y="1756839"/>
            <a:ext cx="1228146" cy="1511671"/>
            <a:chOff x="3599318" y="4299590"/>
            <a:chExt cx="251098" cy="309028"/>
          </a:xfrm>
        </p:grpSpPr>
        <p:sp>
          <p:nvSpPr>
            <p:cNvPr id="199" name="Google Shape;199;p27"/>
            <p:cNvSpPr/>
            <p:nvPr/>
          </p:nvSpPr>
          <p:spPr>
            <a:xfrm>
              <a:off x="3599318" y="4299590"/>
              <a:ext cx="251098" cy="309028"/>
            </a:xfrm>
            <a:custGeom>
              <a:rect b="b" l="l" r="r" t="t"/>
              <a:pathLst>
                <a:path extrusionOk="0" h="11768" w="9562">
                  <a:moveTo>
                    <a:pt x="4748" y="1"/>
                  </a:moveTo>
                  <a:lnTo>
                    <a:pt x="144" y="919"/>
                  </a:lnTo>
                  <a:cubicBezTo>
                    <a:pt x="58" y="939"/>
                    <a:pt x="1" y="1015"/>
                    <a:pt x="1" y="1101"/>
                  </a:cubicBezTo>
                  <a:lnTo>
                    <a:pt x="1" y="7724"/>
                  </a:lnTo>
                  <a:cubicBezTo>
                    <a:pt x="1" y="7772"/>
                    <a:pt x="20" y="7829"/>
                    <a:pt x="68" y="7858"/>
                  </a:cubicBezTo>
                  <a:lnTo>
                    <a:pt x="4661" y="11724"/>
                  </a:lnTo>
                  <a:cubicBezTo>
                    <a:pt x="4695" y="11753"/>
                    <a:pt x="4738" y="11767"/>
                    <a:pt x="4781" y="11767"/>
                  </a:cubicBezTo>
                  <a:cubicBezTo>
                    <a:pt x="4824" y="11767"/>
                    <a:pt x="4867" y="11753"/>
                    <a:pt x="4901" y="11724"/>
                  </a:cubicBezTo>
                  <a:lnTo>
                    <a:pt x="9494" y="7858"/>
                  </a:lnTo>
                  <a:cubicBezTo>
                    <a:pt x="9533" y="7829"/>
                    <a:pt x="9561" y="7772"/>
                    <a:pt x="9561" y="7724"/>
                  </a:cubicBezTo>
                  <a:lnTo>
                    <a:pt x="9561" y="1101"/>
                  </a:lnTo>
                  <a:cubicBezTo>
                    <a:pt x="9561" y="1015"/>
                    <a:pt x="9494" y="939"/>
                    <a:pt x="9408" y="919"/>
                  </a:cubicBezTo>
                  <a:lnTo>
                    <a:pt x="481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7"/>
            <p:cNvSpPr/>
            <p:nvPr/>
          </p:nvSpPr>
          <p:spPr>
            <a:xfrm>
              <a:off x="3618672" y="4319206"/>
              <a:ext cx="212391" cy="264018"/>
            </a:xfrm>
            <a:custGeom>
              <a:rect b="b" l="l" r="r" t="t"/>
              <a:pathLst>
                <a:path extrusionOk="0" h="10054" w="8088">
                  <a:moveTo>
                    <a:pt x="4001" y="0"/>
                  </a:moveTo>
                  <a:lnTo>
                    <a:pt x="144" y="775"/>
                  </a:lnTo>
                  <a:cubicBezTo>
                    <a:pt x="58" y="794"/>
                    <a:pt x="1" y="871"/>
                    <a:pt x="1" y="957"/>
                  </a:cubicBezTo>
                  <a:lnTo>
                    <a:pt x="1" y="6632"/>
                  </a:lnTo>
                  <a:cubicBezTo>
                    <a:pt x="1" y="6680"/>
                    <a:pt x="29" y="6738"/>
                    <a:pt x="68" y="6766"/>
                  </a:cubicBezTo>
                  <a:lnTo>
                    <a:pt x="3924" y="10011"/>
                  </a:lnTo>
                  <a:cubicBezTo>
                    <a:pt x="3963" y="10039"/>
                    <a:pt x="4006" y="10054"/>
                    <a:pt x="4048" y="10054"/>
                  </a:cubicBezTo>
                  <a:cubicBezTo>
                    <a:pt x="4089" y="10054"/>
                    <a:pt x="4130" y="10039"/>
                    <a:pt x="4164" y="10011"/>
                  </a:cubicBezTo>
                  <a:lnTo>
                    <a:pt x="8020" y="6766"/>
                  </a:lnTo>
                  <a:cubicBezTo>
                    <a:pt x="8059" y="6728"/>
                    <a:pt x="8087" y="6680"/>
                    <a:pt x="8087" y="6623"/>
                  </a:cubicBezTo>
                  <a:lnTo>
                    <a:pt x="8087" y="957"/>
                  </a:lnTo>
                  <a:cubicBezTo>
                    <a:pt x="8087" y="871"/>
                    <a:pt x="8020" y="794"/>
                    <a:pt x="7934" y="775"/>
                  </a:cubicBezTo>
                  <a:lnTo>
                    <a:pt x="407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7"/>
            <p:cNvSpPr/>
            <p:nvPr/>
          </p:nvSpPr>
          <p:spPr>
            <a:xfrm>
              <a:off x="3618672" y="4335777"/>
              <a:ext cx="118144" cy="247448"/>
            </a:xfrm>
            <a:custGeom>
              <a:rect b="b" l="l" r="r" t="t"/>
              <a:pathLst>
                <a:path extrusionOk="0" h="9423" w="4499">
                  <a:moveTo>
                    <a:pt x="881" y="1"/>
                  </a:moveTo>
                  <a:lnTo>
                    <a:pt x="144" y="144"/>
                  </a:lnTo>
                  <a:cubicBezTo>
                    <a:pt x="58" y="163"/>
                    <a:pt x="1" y="240"/>
                    <a:pt x="1" y="326"/>
                  </a:cubicBezTo>
                  <a:lnTo>
                    <a:pt x="1" y="6001"/>
                  </a:lnTo>
                  <a:cubicBezTo>
                    <a:pt x="1" y="6049"/>
                    <a:pt x="29" y="6097"/>
                    <a:pt x="68" y="6135"/>
                  </a:cubicBezTo>
                  <a:lnTo>
                    <a:pt x="3924" y="9380"/>
                  </a:lnTo>
                  <a:cubicBezTo>
                    <a:pt x="3963" y="9408"/>
                    <a:pt x="4006" y="9423"/>
                    <a:pt x="4048" y="9423"/>
                  </a:cubicBezTo>
                  <a:cubicBezTo>
                    <a:pt x="4089" y="9423"/>
                    <a:pt x="4130" y="9408"/>
                    <a:pt x="4164" y="9380"/>
                  </a:cubicBezTo>
                  <a:lnTo>
                    <a:pt x="4499" y="9092"/>
                  </a:lnTo>
                  <a:lnTo>
                    <a:pt x="795" y="6001"/>
                  </a:lnTo>
                  <a:cubicBezTo>
                    <a:pt x="757" y="5963"/>
                    <a:pt x="728" y="5906"/>
                    <a:pt x="737" y="5858"/>
                  </a:cubicBezTo>
                  <a:lnTo>
                    <a:pt x="737" y="183"/>
                  </a:lnTo>
                  <a:cubicBezTo>
                    <a:pt x="737" y="96"/>
                    <a:pt x="795" y="20"/>
                    <a:pt x="8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7"/>
            <p:cNvSpPr/>
            <p:nvPr/>
          </p:nvSpPr>
          <p:spPr>
            <a:xfrm>
              <a:off x="3634506" y="4362168"/>
              <a:ext cx="157849" cy="135423"/>
            </a:xfrm>
            <a:custGeom>
              <a:rect b="b" l="l" r="r" t="t"/>
              <a:pathLst>
                <a:path extrusionOk="0" h="5157" w="6011">
                  <a:moveTo>
                    <a:pt x="3436" y="1"/>
                  </a:moveTo>
                  <a:cubicBezTo>
                    <a:pt x="1149" y="1"/>
                    <a:pt x="0" y="2776"/>
                    <a:pt x="1618" y="4393"/>
                  </a:cubicBezTo>
                  <a:cubicBezTo>
                    <a:pt x="2145" y="4920"/>
                    <a:pt x="2791" y="5156"/>
                    <a:pt x="3424" y="5156"/>
                  </a:cubicBezTo>
                  <a:cubicBezTo>
                    <a:pt x="4746" y="5156"/>
                    <a:pt x="6011" y="4128"/>
                    <a:pt x="6011" y="2575"/>
                  </a:cubicBezTo>
                  <a:cubicBezTo>
                    <a:pt x="6011" y="1159"/>
                    <a:pt x="4862" y="10"/>
                    <a:pt x="343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27"/>
          <p:cNvSpPr txBox="1"/>
          <p:nvPr>
            <p:ph type="title"/>
          </p:nvPr>
        </p:nvSpPr>
        <p:spPr>
          <a:xfrm>
            <a:off x="5944075" y="3383862"/>
            <a:ext cx="1862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t>insurance</a:t>
            </a: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8"/>
          <p:cNvSpPr txBox="1"/>
          <p:nvPr>
            <p:ph type="title"/>
          </p:nvPr>
        </p:nvSpPr>
        <p:spPr>
          <a:xfrm>
            <a:off x="1951650" y="141532"/>
            <a:ext cx="5240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Hypothesis Test</a:t>
            </a:r>
            <a:endParaRPr/>
          </a:p>
        </p:txBody>
      </p:sp>
      <p:sp>
        <p:nvSpPr>
          <p:cNvPr id="209" name="Google Shape;209;p28"/>
          <p:cNvSpPr txBox="1"/>
          <p:nvPr>
            <p:ph idx="4294967295" type="subTitle"/>
          </p:nvPr>
        </p:nvSpPr>
        <p:spPr>
          <a:xfrm>
            <a:off x="1153250" y="3428625"/>
            <a:ext cx="7578900" cy="694800"/>
          </a:xfrm>
          <a:prstGeom prst="rect">
            <a:avLst/>
          </a:prstGeom>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1600"/>
              </a:spcBef>
              <a:spcAft>
                <a:spcPts val="0"/>
              </a:spcAft>
              <a:buClr>
                <a:schemeClr val="dk1"/>
              </a:buClr>
              <a:buSzPts val="1100"/>
              <a:buFont typeface="Arial"/>
              <a:buNone/>
            </a:pPr>
            <a:r>
              <a:t/>
            </a:r>
            <a:endParaRPr sz="1600"/>
          </a:p>
          <a:p>
            <a:pPr indent="0" lvl="0" marL="0" rtl="0" algn="l">
              <a:spcBef>
                <a:spcPts val="1600"/>
              </a:spcBef>
              <a:spcAft>
                <a:spcPts val="0"/>
              </a:spcAft>
              <a:buClr>
                <a:schemeClr val="dk1"/>
              </a:buClr>
              <a:buSzPts val="1100"/>
              <a:buFont typeface="Arial"/>
              <a:buNone/>
            </a:pPr>
            <a:r>
              <a:t/>
            </a:r>
            <a:endParaRPr sz="1600"/>
          </a:p>
          <a:p>
            <a:pPr indent="0" lvl="0" marL="0" rtl="0" algn="l">
              <a:spcBef>
                <a:spcPts val="1600"/>
              </a:spcBef>
              <a:spcAft>
                <a:spcPts val="1600"/>
              </a:spcAft>
              <a:buClr>
                <a:schemeClr val="dk1"/>
              </a:buClr>
              <a:buSzPts val="1100"/>
              <a:buFont typeface="Arial"/>
              <a:buNone/>
            </a:pPr>
            <a:r>
              <a:t/>
            </a:r>
            <a:endParaRPr sz="1600"/>
          </a:p>
        </p:txBody>
      </p:sp>
      <p:sp>
        <p:nvSpPr>
          <p:cNvPr id="210" name="Google Shape;210;p28"/>
          <p:cNvSpPr txBox="1"/>
          <p:nvPr>
            <p:ph idx="4294967295" type="subTitle"/>
          </p:nvPr>
        </p:nvSpPr>
        <p:spPr>
          <a:xfrm>
            <a:off x="1197500" y="953513"/>
            <a:ext cx="7490400" cy="896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lang="en" sz="1600"/>
              <a:t>Model</a:t>
            </a:r>
            <a:r>
              <a:rPr lang="en" sz="1600"/>
              <a:t>: charges = β₀ + β₁∗</a:t>
            </a:r>
            <a:r>
              <a:rPr i="1" lang="en" sz="1600"/>
              <a:t>age </a:t>
            </a:r>
            <a:r>
              <a:rPr lang="en" sz="1600"/>
              <a:t>+ β₂∗</a:t>
            </a:r>
            <a:r>
              <a:rPr i="1" lang="en" sz="1600"/>
              <a:t>Charges_Categorical </a:t>
            </a:r>
            <a:r>
              <a:rPr lang="en" sz="1600"/>
              <a:t>+ β₃∗</a:t>
            </a:r>
            <a:r>
              <a:rPr i="1" lang="en" sz="1600"/>
              <a:t>bmi </a:t>
            </a:r>
            <a:r>
              <a:rPr lang="en" sz="1600"/>
              <a:t>+ β₄ ∗</a:t>
            </a:r>
            <a:r>
              <a:rPr i="1" lang="en" sz="1600"/>
              <a:t>children</a:t>
            </a:r>
            <a:r>
              <a:rPr lang="en" sz="1600"/>
              <a:t> + β₅∗</a:t>
            </a:r>
            <a:r>
              <a:rPr i="1" lang="en" sz="1600"/>
              <a:t>smoker </a:t>
            </a:r>
            <a:r>
              <a:rPr lang="en" sz="1600"/>
              <a:t>+ β₆∗</a:t>
            </a:r>
            <a:r>
              <a:rPr i="1" lang="en" sz="1600"/>
              <a:t>region </a:t>
            </a:r>
            <a:r>
              <a:rPr lang="en" sz="1600"/>
              <a:t>+ β₇∗</a:t>
            </a:r>
            <a:r>
              <a:rPr i="1" lang="en" sz="1600"/>
              <a:t>bmi∗smoker </a:t>
            </a:r>
            <a:r>
              <a:rPr lang="en" sz="1600"/>
              <a:t>+ β₈∗</a:t>
            </a:r>
            <a:r>
              <a:rPr i="1" lang="en" sz="1600"/>
              <a:t>sex </a:t>
            </a:r>
            <a:r>
              <a:rPr lang="en" sz="1600"/>
              <a:t>+ β₉∗</a:t>
            </a:r>
            <a:r>
              <a:rPr i="1" lang="en" sz="1600"/>
              <a:t>Charges_Categorical∗bmi</a:t>
            </a:r>
            <a:endParaRPr i="1" sz="1600"/>
          </a:p>
          <a:p>
            <a:pPr indent="0" lvl="0" marL="0" marR="0" rtl="0" algn="l">
              <a:lnSpc>
                <a:spcPct val="100000"/>
              </a:lnSpc>
              <a:spcBef>
                <a:spcPts val="1600"/>
              </a:spcBef>
              <a:spcAft>
                <a:spcPts val="0"/>
              </a:spcAft>
              <a:buClr>
                <a:schemeClr val="dk1"/>
              </a:buClr>
              <a:buSzPts val="1100"/>
              <a:buFont typeface="Arial"/>
              <a:buNone/>
            </a:pPr>
            <a:r>
              <a:t/>
            </a:r>
            <a:endParaRPr sz="1600"/>
          </a:p>
          <a:p>
            <a:pPr indent="0" lvl="0" marL="0" marR="0" rtl="0" algn="l">
              <a:lnSpc>
                <a:spcPct val="100000"/>
              </a:lnSpc>
              <a:spcBef>
                <a:spcPts val="1600"/>
              </a:spcBef>
              <a:spcAft>
                <a:spcPts val="0"/>
              </a:spcAft>
              <a:buClr>
                <a:schemeClr val="dk1"/>
              </a:buClr>
              <a:buSzPts val="1100"/>
              <a:buFont typeface="Arial"/>
              <a:buNone/>
            </a:pPr>
            <a:r>
              <a:t/>
            </a:r>
            <a:endParaRPr sz="1600"/>
          </a:p>
          <a:p>
            <a:pPr indent="0" lvl="0" marL="0" marR="0" rtl="0" algn="l">
              <a:lnSpc>
                <a:spcPct val="100000"/>
              </a:lnSpc>
              <a:spcBef>
                <a:spcPts val="1600"/>
              </a:spcBef>
              <a:spcAft>
                <a:spcPts val="1600"/>
              </a:spcAft>
              <a:buClr>
                <a:schemeClr val="dk1"/>
              </a:buClr>
              <a:buSzPts val="1100"/>
              <a:buFont typeface="Arial"/>
              <a:buNone/>
            </a:pPr>
            <a:r>
              <a:t/>
            </a:r>
            <a:endParaRPr sz="1600"/>
          </a:p>
        </p:txBody>
      </p:sp>
      <p:sp>
        <p:nvSpPr>
          <p:cNvPr id="211" name="Google Shape;211;p28"/>
          <p:cNvSpPr txBox="1"/>
          <p:nvPr>
            <p:ph idx="4294967295" type="subTitle"/>
          </p:nvPr>
        </p:nvSpPr>
        <p:spPr>
          <a:xfrm>
            <a:off x="1140200" y="1800800"/>
            <a:ext cx="7490400" cy="766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t/>
            </a:r>
            <a:endParaRPr sz="1600"/>
          </a:p>
          <a:p>
            <a:pPr indent="0" lvl="0" marL="0" rtl="0" algn="ctr">
              <a:spcBef>
                <a:spcPts val="0"/>
              </a:spcBef>
              <a:spcAft>
                <a:spcPts val="0"/>
              </a:spcAft>
              <a:buClr>
                <a:schemeClr val="dk1"/>
              </a:buClr>
              <a:buSzPts val="1100"/>
              <a:buFont typeface="Arial"/>
              <a:buNone/>
            </a:pPr>
            <a:r>
              <a:t/>
            </a:r>
            <a:endParaRPr sz="1600"/>
          </a:p>
          <a:p>
            <a:pPr indent="0" lvl="0" marL="0" rtl="0" algn="ctr">
              <a:spcBef>
                <a:spcPts val="1600"/>
              </a:spcBef>
              <a:spcAft>
                <a:spcPts val="0"/>
              </a:spcAft>
              <a:buClr>
                <a:schemeClr val="dk1"/>
              </a:buClr>
              <a:buSzPts val="1100"/>
              <a:buFont typeface="Arial"/>
              <a:buNone/>
            </a:pPr>
            <a:r>
              <a:t/>
            </a:r>
            <a:endParaRPr sz="1600"/>
          </a:p>
          <a:p>
            <a:pPr indent="0" lvl="0" marL="0" rtl="0" algn="ctr">
              <a:spcBef>
                <a:spcPts val="1600"/>
              </a:spcBef>
              <a:spcAft>
                <a:spcPts val="1600"/>
              </a:spcAft>
              <a:buClr>
                <a:schemeClr val="dk1"/>
              </a:buClr>
              <a:buSzPts val="1100"/>
              <a:buFont typeface="Arial"/>
              <a:buNone/>
            </a:pPr>
            <a:r>
              <a:t/>
            </a:r>
            <a:endParaRPr sz="1600"/>
          </a:p>
        </p:txBody>
      </p:sp>
      <p:grpSp>
        <p:nvGrpSpPr>
          <p:cNvPr id="212" name="Google Shape;212;p28"/>
          <p:cNvGrpSpPr/>
          <p:nvPr/>
        </p:nvGrpSpPr>
        <p:grpSpPr>
          <a:xfrm>
            <a:off x="1123342" y="278015"/>
            <a:ext cx="516068" cy="436210"/>
            <a:chOff x="6427528" y="4220120"/>
            <a:chExt cx="429627" cy="363115"/>
          </a:xfrm>
        </p:grpSpPr>
        <p:sp>
          <p:nvSpPr>
            <p:cNvPr id="213" name="Google Shape;213;p28"/>
            <p:cNvSpPr/>
            <p:nvPr/>
          </p:nvSpPr>
          <p:spPr>
            <a:xfrm>
              <a:off x="6427528" y="4220120"/>
              <a:ext cx="429627" cy="363115"/>
            </a:xfrm>
            <a:custGeom>
              <a:rect b="b" l="l" r="r" t="t"/>
              <a:pathLst>
                <a:path extrusionOk="0" h="16187" w="19152">
                  <a:moveTo>
                    <a:pt x="3383" y="1"/>
                  </a:moveTo>
                  <a:cubicBezTo>
                    <a:pt x="3251" y="1"/>
                    <a:pt x="3130" y="70"/>
                    <a:pt x="3063" y="185"/>
                  </a:cubicBezTo>
                  <a:lnTo>
                    <a:pt x="48" y="5408"/>
                  </a:lnTo>
                  <a:cubicBezTo>
                    <a:pt x="0" y="5491"/>
                    <a:pt x="10" y="5595"/>
                    <a:pt x="74" y="5668"/>
                  </a:cubicBezTo>
                  <a:lnTo>
                    <a:pt x="9401" y="16113"/>
                  </a:lnTo>
                  <a:cubicBezTo>
                    <a:pt x="9445" y="16162"/>
                    <a:pt x="9505" y="16187"/>
                    <a:pt x="9566" y="16187"/>
                  </a:cubicBezTo>
                  <a:cubicBezTo>
                    <a:pt x="9627" y="16187"/>
                    <a:pt x="9688" y="16162"/>
                    <a:pt x="9732" y="16113"/>
                  </a:cubicBezTo>
                  <a:lnTo>
                    <a:pt x="19076" y="5668"/>
                  </a:lnTo>
                  <a:cubicBezTo>
                    <a:pt x="19140" y="5595"/>
                    <a:pt x="19152" y="5491"/>
                    <a:pt x="19104" y="5408"/>
                  </a:cubicBezTo>
                  <a:lnTo>
                    <a:pt x="16088" y="185"/>
                  </a:lnTo>
                  <a:cubicBezTo>
                    <a:pt x="16023" y="70"/>
                    <a:pt x="15901" y="1"/>
                    <a:pt x="157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8"/>
            <p:cNvSpPr/>
            <p:nvPr/>
          </p:nvSpPr>
          <p:spPr>
            <a:xfrm>
              <a:off x="6427842" y="4221197"/>
              <a:ext cx="142671" cy="123379"/>
            </a:xfrm>
            <a:custGeom>
              <a:rect b="b" l="l" r="r" t="t"/>
              <a:pathLst>
                <a:path extrusionOk="0" h="5500" w="6360">
                  <a:moveTo>
                    <a:pt x="3185" y="1"/>
                  </a:moveTo>
                  <a:cubicBezTo>
                    <a:pt x="3158" y="17"/>
                    <a:pt x="3133" y="37"/>
                    <a:pt x="3110" y="60"/>
                  </a:cubicBezTo>
                  <a:cubicBezTo>
                    <a:pt x="3087" y="82"/>
                    <a:pt x="3066" y="108"/>
                    <a:pt x="3050" y="137"/>
                  </a:cubicBezTo>
                  <a:lnTo>
                    <a:pt x="34" y="5360"/>
                  </a:lnTo>
                  <a:cubicBezTo>
                    <a:pt x="9" y="5402"/>
                    <a:pt x="1" y="5451"/>
                    <a:pt x="7" y="5499"/>
                  </a:cubicBezTo>
                  <a:lnTo>
                    <a:pt x="6359" y="5499"/>
                  </a:lnTo>
                  <a:lnTo>
                    <a:pt x="318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8"/>
            <p:cNvSpPr/>
            <p:nvPr/>
          </p:nvSpPr>
          <p:spPr>
            <a:xfrm>
              <a:off x="6714171" y="4221242"/>
              <a:ext cx="142671" cy="123356"/>
            </a:xfrm>
            <a:custGeom>
              <a:rect b="b" l="l" r="r" t="t"/>
              <a:pathLst>
                <a:path extrusionOk="0" h="5499" w="6360">
                  <a:moveTo>
                    <a:pt x="3175" y="0"/>
                  </a:moveTo>
                  <a:lnTo>
                    <a:pt x="1" y="5499"/>
                  </a:lnTo>
                  <a:lnTo>
                    <a:pt x="6353" y="5497"/>
                  </a:lnTo>
                  <a:cubicBezTo>
                    <a:pt x="6359" y="5449"/>
                    <a:pt x="6351" y="5400"/>
                    <a:pt x="6326" y="5358"/>
                  </a:cubicBezTo>
                  <a:lnTo>
                    <a:pt x="3310" y="135"/>
                  </a:lnTo>
                  <a:cubicBezTo>
                    <a:pt x="3294" y="108"/>
                    <a:pt x="3274" y="81"/>
                    <a:pt x="3250" y="58"/>
                  </a:cubicBezTo>
                  <a:cubicBezTo>
                    <a:pt x="3229" y="35"/>
                    <a:pt x="3202" y="16"/>
                    <a:pt x="31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8"/>
            <p:cNvSpPr/>
            <p:nvPr/>
          </p:nvSpPr>
          <p:spPr>
            <a:xfrm>
              <a:off x="6570491" y="4324230"/>
              <a:ext cx="143703" cy="259006"/>
            </a:xfrm>
            <a:custGeom>
              <a:rect b="b" l="l" r="r" t="t"/>
              <a:pathLst>
                <a:path extrusionOk="0" h="11546" w="6406">
                  <a:moveTo>
                    <a:pt x="1273" y="1"/>
                  </a:moveTo>
                  <a:lnTo>
                    <a:pt x="0" y="908"/>
                  </a:lnTo>
                  <a:lnTo>
                    <a:pt x="3111" y="11530"/>
                  </a:lnTo>
                  <a:cubicBezTo>
                    <a:pt x="3138" y="11540"/>
                    <a:pt x="3166" y="11545"/>
                    <a:pt x="3194" y="11545"/>
                  </a:cubicBezTo>
                  <a:cubicBezTo>
                    <a:pt x="3222" y="11545"/>
                    <a:pt x="3249" y="11540"/>
                    <a:pt x="3276" y="11530"/>
                  </a:cubicBezTo>
                  <a:lnTo>
                    <a:pt x="6406" y="908"/>
                  </a:lnTo>
                  <a:lnTo>
                    <a:pt x="51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8"/>
            <p:cNvSpPr/>
            <p:nvPr/>
          </p:nvSpPr>
          <p:spPr>
            <a:xfrm>
              <a:off x="6570491" y="4220120"/>
              <a:ext cx="143703" cy="124456"/>
            </a:xfrm>
            <a:custGeom>
              <a:rect b="b" l="l" r="r" t="t"/>
              <a:pathLst>
                <a:path extrusionOk="0" h="5548" w="6406">
                  <a:moveTo>
                    <a:pt x="3204" y="1"/>
                  </a:moveTo>
                  <a:lnTo>
                    <a:pt x="0" y="5547"/>
                  </a:lnTo>
                  <a:lnTo>
                    <a:pt x="6406" y="5547"/>
                  </a:lnTo>
                  <a:lnTo>
                    <a:pt x="320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 name="Google Shape;218;p28"/>
          <p:cNvSpPr txBox="1"/>
          <p:nvPr/>
        </p:nvSpPr>
        <p:spPr>
          <a:xfrm>
            <a:off x="1210550" y="1802100"/>
            <a:ext cx="7464300" cy="1539300"/>
          </a:xfrm>
          <a:prstGeom prst="rect">
            <a:avLst/>
          </a:prstGeom>
          <a:noFill/>
          <a:ln>
            <a:noFill/>
          </a:ln>
        </p:spPr>
        <p:txBody>
          <a:bodyPr anchorCtr="0" anchor="ctr"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b="1" lang="en" sz="1600">
                <a:solidFill>
                  <a:schemeClr val="accent5"/>
                </a:solidFill>
                <a:latin typeface="Oxygen"/>
                <a:ea typeface="Oxygen"/>
                <a:cs typeface="Oxygen"/>
                <a:sym typeface="Oxygen"/>
              </a:rPr>
              <a:t>H₀</a:t>
            </a:r>
            <a:r>
              <a:rPr lang="en" sz="1600">
                <a:solidFill>
                  <a:schemeClr val="accent5"/>
                </a:solidFill>
                <a:latin typeface="Oxygen"/>
                <a:ea typeface="Oxygen"/>
                <a:cs typeface="Oxygen"/>
                <a:sym typeface="Oxygen"/>
              </a:rPr>
              <a:t>: All the β coefficients are equal to 0: β₁=β₂=β₃=β₄=β₅=β₆=β₇=β₈=β₉=0. In other words, none of the explanatory variables is statistically significant. </a:t>
            </a:r>
            <a:endParaRPr b="1" sz="1600">
              <a:solidFill>
                <a:schemeClr val="accent5"/>
              </a:solidFill>
              <a:latin typeface="Oxygen"/>
              <a:ea typeface="Oxygen"/>
              <a:cs typeface="Oxygen"/>
              <a:sym typeface="Oxygen"/>
            </a:endParaRPr>
          </a:p>
          <a:p>
            <a:pPr indent="0" lvl="0" marL="0" rtl="0" algn="l">
              <a:lnSpc>
                <a:spcPct val="150000"/>
              </a:lnSpc>
              <a:spcBef>
                <a:spcPts val="0"/>
              </a:spcBef>
              <a:spcAft>
                <a:spcPts val="0"/>
              </a:spcAft>
              <a:buNone/>
            </a:pPr>
            <a:r>
              <a:rPr b="1" lang="en" sz="1600">
                <a:solidFill>
                  <a:schemeClr val="accent5"/>
                </a:solidFill>
                <a:latin typeface="Oxygen"/>
                <a:ea typeface="Oxygen"/>
                <a:cs typeface="Oxygen"/>
                <a:sym typeface="Oxygen"/>
              </a:rPr>
              <a:t>Hₐ</a:t>
            </a:r>
            <a:r>
              <a:rPr lang="en" sz="1600">
                <a:solidFill>
                  <a:schemeClr val="accent5"/>
                </a:solidFill>
                <a:latin typeface="Oxygen"/>
                <a:ea typeface="Oxygen"/>
                <a:cs typeface="Oxygen"/>
                <a:sym typeface="Oxygen"/>
              </a:rPr>
              <a:t>: At least one of the β coefficient is not equal to 0. In other words, at least one of the explanatory variables is significant.</a:t>
            </a:r>
            <a:endParaRPr/>
          </a:p>
        </p:txBody>
      </p:sp>
      <p:sp>
        <p:nvSpPr>
          <p:cNvPr id="219" name="Google Shape;219;p28"/>
          <p:cNvSpPr txBox="1"/>
          <p:nvPr>
            <p:ph idx="4294967295" type="subTitle"/>
          </p:nvPr>
        </p:nvSpPr>
        <p:spPr>
          <a:xfrm>
            <a:off x="1210550" y="3560350"/>
            <a:ext cx="7826700" cy="69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600"/>
              <a:t>H₀</a:t>
            </a:r>
            <a:r>
              <a:rPr lang="en" sz="1600"/>
              <a:t>: The Model does not have predictive </a:t>
            </a:r>
            <a:r>
              <a:rPr lang="en" sz="1600"/>
              <a:t>ability (the model is nonsignificant)</a:t>
            </a:r>
            <a:endParaRPr sz="1600"/>
          </a:p>
          <a:p>
            <a:pPr indent="0" lvl="0" marL="0" rtl="0" algn="l">
              <a:lnSpc>
                <a:spcPct val="150000"/>
              </a:lnSpc>
              <a:spcBef>
                <a:spcPts val="0"/>
              </a:spcBef>
              <a:spcAft>
                <a:spcPts val="0"/>
              </a:spcAft>
              <a:buClr>
                <a:schemeClr val="dk1"/>
              </a:buClr>
              <a:buSzPts val="1100"/>
              <a:buFont typeface="Arial"/>
              <a:buNone/>
            </a:pPr>
            <a:r>
              <a:rPr b="1" lang="en" sz="1600"/>
              <a:t>Hₐ</a:t>
            </a:r>
            <a:r>
              <a:rPr lang="en" sz="1600"/>
              <a:t>: The Model has predictive ability (the model is significant)</a:t>
            </a:r>
            <a:endParaRPr sz="1600"/>
          </a:p>
          <a:p>
            <a:pPr indent="0" lvl="0" marL="0" rtl="0" algn="ctr">
              <a:spcBef>
                <a:spcPts val="0"/>
              </a:spcBef>
              <a:spcAft>
                <a:spcPts val="1600"/>
              </a:spcAft>
              <a:buClr>
                <a:schemeClr val="dk1"/>
              </a:buClr>
              <a:buSzPts val="1100"/>
              <a:buFont typeface="Arial"/>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type="title"/>
          </p:nvPr>
        </p:nvSpPr>
        <p:spPr>
          <a:xfrm>
            <a:off x="1951650" y="213232"/>
            <a:ext cx="5240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Cleaning</a:t>
            </a:r>
            <a:endParaRPr/>
          </a:p>
        </p:txBody>
      </p:sp>
      <p:pic>
        <p:nvPicPr>
          <p:cNvPr id="225" name="Google Shape;225;p29"/>
          <p:cNvPicPr preferRelativeResize="0"/>
          <p:nvPr/>
        </p:nvPicPr>
        <p:blipFill>
          <a:blip r:embed="rId3">
            <a:alphaModFix/>
          </a:blip>
          <a:stretch>
            <a:fillRect/>
          </a:stretch>
        </p:blipFill>
        <p:spPr>
          <a:xfrm>
            <a:off x="1423600" y="1229033"/>
            <a:ext cx="2838450" cy="2143125"/>
          </a:xfrm>
          <a:prstGeom prst="rect">
            <a:avLst/>
          </a:prstGeom>
          <a:noFill/>
          <a:ln>
            <a:noFill/>
          </a:ln>
        </p:spPr>
      </p:pic>
      <p:pic>
        <p:nvPicPr>
          <p:cNvPr id="226" name="Google Shape;226;p29"/>
          <p:cNvPicPr preferRelativeResize="0"/>
          <p:nvPr/>
        </p:nvPicPr>
        <p:blipFill>
          <a:blip r:embed="rId4">
            <a:alphaModFix/>
          </a:blip>
          <a:stretch>
            <a:fillRect/>
          </a:stretch>
        </p:blipFill>
        <p:spPr>
          <a:xfrm>
            <a:off x="4603525" y="1224258"/>
            <a:ext cx="2981325" cy="2152650"/>
          </a:xfrm>
          <a:prstGeom prst="rect">
            <a:avLst/>
          </a:prstGeom>
          <a:noFill/>
          <a:ln>
            <a:noFill/>
          </a:ln>
        </p:spPr>
      </p:pic>
      <p:sp>
        <p:nvSpPr>
          <p:cNvPr id="227" name="Google Shape;227;p29"/>
          <p:cNvSpPr txBox="1"/>
          <p:nvPr/>
        </p:nvSpPr>
        <p:spPr>
          <a:xfrm>
            <a:off x="1321800" y="785925"/>
            <a:ext cx="6500400" cy="44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5"/>
                </a:solidFill>
                <a:latin typeface="Oxygen"/>
                <a:ea typeface="Oxygen"/>
                <a:cs typeface="Oxygen"/>
                <a:sym typeface="Oxygen"/>
              </a:rPr>
              <a:t>Create A New Categorical Factor to Differentiate Charges</a:t>
            </a:r>
            <a:endParaRPr>
              <a:solidFill>
                <a:schemeClr val="accent5"/>
              </a:solidFill>
              <a:latin typeface="Oxygen"/>
              <a:ea typeface="Oxygen"/>
              <a:cs typeface="Oxygen"/>
              <a:sym typeface="Oxygen"/>
            </a:endParaRPr>
          </a:p>
          <a:p>
            <a:pPr indent="0" lvl="0" marL="0" rtl="0" algn="ctr">
              <a:spcBef>
                <a:spcPts val="0"/>
              </a:spcBef>
              <a:spcAft>
                <a:spcPts val="0"/>
              </a:spcAft>
              <a:buNone/>
            </a:pPr>
            <a:r>
              <a:t/>
            </a:r>
            <a:endParaRPr>
              <a:solidFill>
                <a:schemeClr val="accent5"/>
              </a:solidFill>
              <a:latin typeface="Oxygen"/>
              <a:ea typeface="Oxygen"/>
              <a:cs typeface="Oxygen"/>
              <a:sym typeface="Oxygen"/>
            </a:endParaRPr>
          </a:p>
        </p:txBody>
      </p:sp>
      <p:sp>
        <p:nvSpPr>
          <p:cNvPr id="228" name="Google Shape;228;p29"/>
          <p:cNvSpPr txBox="1"/>
          <p:nvPr>
            <p:ph idx="4294967295" type="body"/>
          </p:nvPr>
        </p:nvSpPr>
        <p:spPr>
          <a:xfrm>
            <a:off x="686700" y="3709075"/>
            <a:ext cx="7940100" cy="1095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600">
                <a:solidFill>
                  <a:srgbClr val="004249"/>
                </a:solidFill>
              </a:rPr>
              <a:t>The observations indicated a necessity to classify "charges" into three categories. </a:t>
            </a:r>
            <a:endParaRPr>
              <a:solidFill>
                <a:srgbClr val="004249"/>
              </a:solidFill>
            </a:endParaRPr>
          </a:p>
          <a:p>
            <a:pPr indent="0" lvl="0" marL="0" marR="0" rtl="0" algn="l">
              <a:lnSpc>
                <a:spcPct val="150000"/>
              </a:lnSpc>
              <a:spcBef>
                <a:spcPts val="0"/>
              </a:spcBef>
              <a:spcAft>
                <a:spcPts val="0"/>
              </a:spcAft>
              <a:buClr>
                <a:schemeClr val="dk1"/>
              </a:buClr>
              <a:buSzPts val="1100"/>
              <a:buFont typeface="Arial"/>
              <a:buNone/>
            </a:pPr>
            <a:r>
              <a:rPr lang="en" sz="1200">
                <a:solidFill>
                  <a:srgbClr val="004249"/>
                </a:solidFill>
              </a:rPr>
              <a:t>Group 1 (low-charges) :  ≤ 15000 dollars</a:t>
            </a:r>
            <a:endParaRPr sz="1200">
              <a:solidFill>
                <a:srgbClr val="004249"/>
              </a:solidFill>
            </a:endParaRPr>
          </a:p>
          <a:p>
            <a:pPr indent="0" lvl="0" marL="0" marR="0" rtl="0" algn="l">
              <a:lnSpc>
                <a:spcPct val="150000"/>
              </a:lnSpc>
              <a:spcBef>
                <a:spcPts val="0"/>
              </a:spcBef>
              <a:spcAft>
                <a:spcPts val="0"/>
              </a:spcAft>
              <a:buClr>
                <a:schemeClr val="dk1"/>
              </a:buClr>
              <a:buSzPts val="1100"/>
              <a:buFont typeface="Arial"/>
              <a:buNone/>
            </a:pPr>
            <a:r>
              <a:rPr lang="en" sz="1200">
                <a:solidFill>
                  <a:srgbClr val="004249"/>
                </a:solidFill>
              </a:rPr>
              <a:t>Group 2 (medium-charges):  &gt; 15000 and ≤ 30000 dollars.</a:t>
            </a:r>
            <a:endParaRPr sz="1200">
              <a:solidFill>
                <a:srgbClr val="004249"/>
              </a:solidFill>
            </a:endParaRPr>
          </a:p>
          <a:p>
            <a:pPr indent="0" lvl="0" marL="0" marR="0" rtl="0" algn="l">
              <a:lnSpc>
                <a:spcPct val="150000"/>
              </a:lnSpc>
              <a:spcBef>
                <a:spcPts val="0"/>
              </a:spcBef>
              <a:spcAft>
                <a:spcPts val="0"/>
              </a:spcAft>
              <a:buClr>
                <a:schemeClr val="dk1"/>
              </a:buClr>
              <a:buSzPts val="1100"/>
              <a:buFont typeface="Arial"/>
              <a:buNone/>
            </a:pPr>
            <a:r>
              <a:rPr lang="en" sz="1200">
                <a:solidFill>
                  <a:srgbClr val="004249"/>
                </a:solidFill>
              </a:rPr>
              <a:t>Group 3 (high-charges):  &gt; 30000 dollars. </a:t>
            </a:r>
            <a:endParaRPr sz="7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600">
              <a:solidFill>
                <a:srgbClr val="004249"/>
              </a:solidFill>
            </a:endParaRPr>
          </a:p>
          <a:p>
            <a:pPr indent="0" lvl="0" marL="0" rtl="0" algn="l">
              <a:spcBef>
                <a:spcPts val="1600"/>
              </a:spcBef>
              <a:spcAft>
                <a:spcPts val="0"/>
              </a:spcAft>
              <a:buClr>
                <a:schemeClr val="dk1"/>
              </a:buClr>
              <a:buSzPts val="1100"/>
              <a:buFont typeface="Arial"/>
              <a:buNone/>
            </a:pPr>
            <a:r>
              <a:t/>
            </a:r>
            <a:endParaRPr sz="1250">
              <a:solidFill>
                <a:srgbClr val="004249"/>
              </a:solidFill>
            </a:endParaRPr>
          </a:p>
          <a:p>
            <a:pPr indent="0" lvl="0" marL="0" rtl="0" algn="l">
              <a:spcBef>
                <a:spcPts val="1600"/>
              </a:spcBef>
              <a:spcAft>
                <a:spcPts val="1600"/>
              </a:spcAft>
              <a:buNone/>
            </a:pPr>
            <a:r>
              <a:t/>
            </a:r>
            <a:endParaRPr sz="1250"/>
          </a:p>
        </p:txBody>
      </p:sp>
      <p:grpSp>
        <p:nvGrpSpPr>
          <p:cNvPr id="229" name="Google Shape;229;p29"/>
          <p:cNvGrpSpPr/>
          <p:nvPr/>
        </p:nvGrpSpPr>
        <p:grpSpPr>
          <a:xfrm>
            <a:off x="8133104" y="4370512"/>
            <a:ext cx="408939" cy="501567"/>
            <a:chOff x="2688689" y="4106702"/>
            <a:chExt cx="446586" cy="547622"/>
          </a:xfrm>
        </p:grpSpPr>
        <p:grpSp>
          <p:nvGrpSpPr>
            <p:cNvPr id="230" name="Google Shape;230;p29"/>
            <p:cNvGrpSpPr/>
            <p:nvPr/>
          </p:nvGrpSpPr>
          <p:grpSpPr>
            <a:xfrm>
              <a:off x="3041171" y="4564728"/>
              <a:ext cx="94104" cy="89595"/>
              <a:chOff x="2673405" y="4595483"/>
              <a:chExt cx="94104" cy="89595"/>
            </a:xfrm>
          </p:grpSpPr>
          <p:sp>
            <p:nvSpPr>
              <p:cNvPr id="231" name="Google Shape;231;p29"/>
              <p:cNvSpPr/>
              <p:nvPr/>
            </p:nvSpPr>
            <p:spPr>
              <a:xfrm>
                <a:off x="2673405" y="4595483"/>
                <a:ext cx="91345" cy="89595"/>
              </a:xfrm>
              <a:custGeom>
                <a:rect b="b" l="l" r="r" t="t"/>
                <a:pathLst>
                  <a:path extrusionOk="0" h="3994" w="4072">
                    <a:moveTo>
                      <a:pt x="1167" y="1"/>
                    </a:moveTo>
                    <a:lnTo>
                      <a:pt x="1" y="1167"/>
                    </a:lnTo>
                    <a:lnTo>
                      <a:pt x="2589" y="3757"/>
                    </a:lnTo>
                    <a:cubicBezTo>
                      <a:pt x="2747" y="3914"/>
                      <a:pt x="2954" y="3993"/>
                      <a:pt x="3160" y="3993"/>
                    </a:cubicBezTo>
                    <a:cubicBezTo>
                      <a:pt x="3367" y="3993"/>
                      <a:pt x="3574" y="3914"/>
                      <a:pt x="3732" y="3757"/>
                    </a:cubicBezTo>
                    <a:lnTo>
                      <a:pt x="3755" y="3734"/>
                    </a:lnTo>
                    <a:cubicBezTo>
                      <a:pt x="4071" y="3417"/>
                      <a:pt x="4071" y="2905"/>
                      <a:pt x="3757" y="2591"/>
                    </a:cubicBezTo>
                    <a:lnTo>
                      <a:pt x="116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9"/>
              <p:cNvSpPr/>
              <p:nvPr/>
            </p:nvSpPr>
            <p:spPr>
              <a:xfrm>
                <a:off x="2673405" y="4595483"/>
                <a:ext cx="94104" cy="88810"/>
              </a:xfrm>
              <a:custGeom>
                <a:rect b="b" l="l" r="r" t="t"/>
                <a:pathLst>
                  <a:path extrusionOk="0" h="3959" w="4195">
                    <a:moveTo>
                      <a:pt x="1167" y="1"/>
                    </a:moveTo>
                    <a:lnTo>
                      <a:pt x="1" y="1169"/>
                    </a:lnTo>
                    <a:lnTo>
                      <a:pt x="17" y="1185"/>
                    </a:lnTo>
                    <a:lnTo>
                      <a:pt x="572" y="631"/>
                    </a:lnTo>
                    <a:lnTo>
                      <a:pt x="3149" y="3207"/>
                    </a:lnTo>
                    <a:cubicBezTo>
                      <a:pt x="3345" y="3404"/>
                      <a:pt x="3429" y="3686"/>
                      <a:pt x="3372" y="3959"/>
                    </a:cubicBezTo>
                    <a:cubicBezTo>
                      <a:pt x="3987" y="3796"/>
                      <a:pt x="4195" y="3027"/>
                      <a:pt x="3744" y="2579"/>
                    </a:cubicBezTo>
                    <a:lnTo>
                      <a:pt x="116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 name="Google Shape;233;p29"/>
            <p:cNvGrpSpPr/>
            <p:nvPr/>
          </p:nvGrpSpPr>
          <p:grpSpPr>
            <a:xfrm>
              <a:off x="2688689" y="4106702"/>
              <a:ext cx="416886" cy="513166"/>
              <a:chOff x="2320923" y="4137457"/>
              <a:chExt cx="416886" cy="513166"/>
            </a:xfrm>
          </p:grpSpPr>
          <p:sp>
            <p:nvSpPr>
              <p:cNvPr id="234" name="Google Shape;234;p29"/>
              <p:cNvSpPr/>
              <p:nvPr/>
            </p:nvSpPr>
            <p:spPr>
              <a:xfrm>
                <a:off x="2538451" y="4460529"/>
                <a:ext cx="190071" cy="190093"/>
              </a:xfrm>
              <a:custGeom>
                <a:rect b="b" l="l" r="r" t="t"/>
                <a:pathLst>
                  <a:path extrusionOk="0" h="8474" w="8473">
                    <a:moveTo>
                      <a:pt x="4237" y="1"/>
                    </a:moveTo>
                    <a:cubicBezTo>
                      <a:pt x="1896" y="1"/>
                      <a:pt x="0" y="1898"/>
                      <a:pt x="0" y="4237"/>
                    </a:cubicBezTo>
                    <a:cubicBezTo>
                      <a:pt x="0" y="6577"/>
                      <a:pt x="1896" y="8473"/>
                      <a:pt x="4237" y="8473"/>
                    </a:cubicBezTo>
                    <a:cubicBezTo>
                      <a:pt x="6575" y="8473"/>
                      <a:pt x="8473" y="6577"/>
                      <a:pt x="8473" y="4237"/>
                    </a:cubicBezTo>
                    <a:cubicBezTo>
                      <a:pt x="8473" y="1898"/>
                      <a:pt x="6575" y="1"/>
                      <a:pt x="42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9"/>
              <p:cNvSpPr/>
              <p:nvPr/>
            </p:nvSpPr>
            <p:spPr>
              <a:xfrm>
                <a:off x="2554692" y="4476771"/>
                <a:ext cx="183116" cy="173829"/>
              </a:xfrm>
              <a:custGeom>
                <a:rect b="b" l="l" r="r" t="t"/>
                <a:pathLst>
                  <a:path extrusionOk="0" h="7749" w="8163">
                    <a:moveTo>
                      <a:pt x="5880" y="1"/>
                    </a:moveTo>
                    <a:cubicBezTo>
                      <a:pt x="6993" y="1647"/>
                      <a:pt x="6820" y="3905"/>
                      <a:pt x="5362" y="5363"/>
                    </a:cubicBezTo>
                    <a:cubicBezTo>
                      <a:pt x="4536" y="6190"/>
                      <a:pt x="3452" y="6603"/>
                      <a:pt x="2368" y="6603"/>
                    </a:cubicBezTo>
                    <a:cubicBezTo>
                      <a:pt x="1541" y="6603"/>
                      <a:pt x="713" y="6362"/>
                      <a:pt x="0" y="5880"/>
                    </a:cubicBezTo>
                    <a:lnTo>
                      <a:pt x="0" y="5880"/>
                    </a:lnTo>
                    <a:cubicBezTo>
                      <a:pt x="151" y="6105"/>
                      <a:pt x="325" y="6316"/>
                      <a:pt x="517" y="6507"/>
                    </a:cubicBezTo>
                    <a:cubicBezTo>
                      <a:pt x="1344" y="7335"/>
                      <a:pt x="2428" y="7749"/>
                      <a:pt x="3512" y="7749"/>
                    </a:cubicBezTo>
                    <a:cubicBezTo>
                      <a:pt x="4596" y="7749"/>
                      <a:pt x="5680" y="7335"/>
                      <a:pt x="6507" y="6507"/>
                    </a:cubicBezTo>
                    <a:cubicBezTo>
                      <a:pt x="8162" y="4853"/>
                      <a:pt x="8162" y="2171"/>
                      <a:pt x="6507" y="517"/>
                    </a:cubicBezTo>
                    <a:lnTo>
                      <a:pt x="6507" y="518"/>
                    </a:lnTo>
                    <a:cubicBezTo>
                      <a:pt x="6315" y="325"/>
                      <a:pt x="6105" y="151"/>
                      <a:pt x="58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9"/>
              <p:cNvSpPr/>
              <p:nvPr/>
            </p:nvSpPr>
            <p:spPr>
              <a:xfrm>
                <a:off x="2320923" y="4137457"/>
                <a:ext cx="338148" cy="462356"/>
              </a:xfrm>
              <a:custGeom>
                <a:rect b="b" l="l" r="r" t="t"/>
                <a:pathLst>
                  <a:path extrusionOk="0" h="20611" w="15074">
                    <a:moveTo>
                      <a:pt x="958" y="1"/>
                    </a:moveTo>
                    <a:cubicBezTo>
                      <a:pt x="430" y="1"/>
                      <a:pt x="0" y="430"/>
                      <a:pt x="2" y="960"/>
                    </a:cubicBezTo>
                    <a:lnTo>
                      <a:pt x="2" y="19650"/>
                    </a:lnTo>
                    <a:cubicBezTo>
                      <a:pt x="2" y="20180"/>
                      <a:pt x="431" y="20610"/>
                      <a:pt x="961" y="20610"/>
                    </a:cubicBezTo>
                    <a:lnTo>
                      <a:pt x="14115" y="20610"/>
                    </a:lnTo>
                    <a:cubicBezTo>
                      <a:pt x="14644" y="20609"/>
                      <a:pt x="15074" y="20180"/>
                      <a:pt x="15074" y="19650"/>
                    </a:cubicBezTo>
                    <a:lnTo>
                      <a:pt x="15074" y="960"/>
                    </a:lnTo>
                    <a:cubicBezTo>
                      <a:pt x="15074" y="430"/>
                      <a:pt x="14646" y="1"/>
                      <a:pt x="14118" y="1"/>
                    </a:cubicBezTo>
                    <a:cubicBezTo>
                      <a:pt x="14117" y="1"/>
                      <a:pt x="14116" y="1"/>
                      <a:pt x="14115" y="1"/>
                    </a:cubicBezTo>
                    <a:lnTo>
                      <a:pt x="961" y="1"/>
                    </a:lnTo>
                    <a:cubicBezTo>
                      <a:pt x="960" y="1"/>
                      <a:pt x="959" y="1"/>
                      <a:pt x="9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9"/>
              <p:cNvSpPr/>
              <p:nvPr/>
            </p:nvSpPr>
            <p:spPr>
              <a:xfrm>
                <a:off x="2320945" y="4137457"/>
                <a:ext cx="338125" cy="462356"/>
              </a:xfrm>
              <a:custGeom>
                <a:rect b="b" l="l" r="r" t="t"/>
                <a:pathLst>
                  <a:path extrusionOk="0" h="20611" w="15073">
                    <a:moveTo>
                      <a:pt x="14096" y="1"/>
                    </a:moveTo>
                    <a:cubicBezTo>
                      <a:pt x="14095" y="1"/>
                      <a:pt x="14094" y="1"/>
                      <a:pt x="14094" y="1"/>
                    </a:cubicBezTo>
                    <a:lnTo>
                      <a:pt x="13143" y="1"/>
                    </a:lnTo>
                    <a:lnTo>
                      <a:pt x="13143" y="17702"/>
                    </a:lnTo>
                    <a:cubicBezTo>
                      <a:pt x="13143" y="18241"/>
                      <a:pt x="12704" y="18681"/>
                      <a:pt x="12164" y="18681"/>
                    </a:cubicBezTo>
                    <a:lnTo>
                      <a:pt x="1" y="18681"/>
                    </a:lnTo>
                    <a:lnTo>
                      <a:pt x="1" y="19631"/>
                    </a:lnTo>
                    <a:cubicBezTo>
                      <a:pt x="1" y="20172"/>
                      <a:pt x="439" y="20610"/>
                      <a:pt x="980" y="20610"/>
                    </a:cubicBezTo>
                    <a:lnTo>
                      <a:pt x="14094" y="20610"/>
                    </a:lnTo>
                    <a:cubicBezTo>
                      <a:pt x="14635" y="20610"/>
                      <a:pt x="15073" y="20172"/>
                      <a:pt x="15073" y="19631"/>
                    </a:cubicBezTo>
                    <a:lnTo>
                      <a:pt x="15073" y="979"/>
                    </a:lnTo>
                    <a:cubicBezTo>
                      <a:pt x="15073" y="440"/>
                      <a:pt x="14636" y="1"/>
                      <a:pt x="14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9"/>
              <p:cNvSpPr/>
              <p:nvPr/>
            </p:nvSpPr>
            <p:spPr>
              <a:xfrm>
                <a:off x="2538451" y="4460552"/>
                <a:ext cx="120620" cy="139261"/>
              </a:xfrm>
              <a:custGeom>
                <a:rect b="b" l="l" r="r" t="t"/>
                <a:pathLst>
                  <a:path extrusionOk="0" h="6208" w="5377">
                    <a:moveTo>
                      <a:pt x="4236" y="1"/>
                    </a:moveTo>
                    <a:cubicBezTo>
                      <a:pt x="3972" y="1"/>
                      <a:pt x="3708" y="25"/>
                      <a:pt x="3447" y="75"/>
                    </a:cubicBezTo>
                    <a:lnTo>
                      <a:pt x="3447" y="3299"/>
                    </a:lnTo>
                    <a:cubicBezTo>
                      <a:pt x="3447" y="3838"/>
                      <a:pt x="3008" y="4278"/>
                      <a:pt x="2468" y="4278"/>
                    </a:cubicBezTo>
                    <a:lnTo>
                      <a:pt x="0" y="4278"/>
                    </a:lnTo>
                    <a:cubicBezTo>
                      <a:pt x="6" y="4950"/>
                      <a:pt x="173" y="5611"/>
                      <a:pt x="485" y="6207"/>
                    </a:cubicBezTo>
                    <a:lnTo>
                      <a:pt x="4398" y="6207"/>
                    </a:lnTo>
                    <a:cubicBezTo>
                      <a:pt x="4939" y="6207"/>
                      <a:pt x="5377" y="5768"/>
                      <a:pt x="5377" y="5228"/>
                    </a:cubicBezTo>
                    <a:lnTo>
                      <a:pt x="5377" y="156"/>
                    </a:lnTo>
                    <a:cubicBezTo>
                      <a:pt x="5004" y="53"/>
                      <a:pt x="4621" y="1"/>
                      <a:pt x="42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9"/>
              <p:cNvSpPr/>
              <p:nvPr/>
            </p:nvSpPr>
            <p:spPr>
              <a:xfrm>
                <a:off x="2370184" y="4260162"/>
                <a:ext cx="239624" cy="218425"/>
              </a:xfrm>
              <a:custGeom>
                <a:rect b="b" l="l" r="r" t="t"/>
                <a:pathLst>
                  <a:path extrusionOk="0" h="9737" w="10682">
                    <a:moveTo>
                      <a:pt x="3473" y="1177"/>
                    </a:moveTo>
                    <a:cubicBezTo>
                      <a:pt x="3401" y="1281"/>
                      <a:pt x="3335" y="1392"/>
                      <a:pt x="3269" y="1509"/>
                    </a:cubicBezTo>
                    <a:cubicBezTo>
                      <a:pt x="2821" y="2326"/>
                      <a:pt x="2554" y="3378"/>
                      <a:pt x="2508" y="4503"/>
                    </a:cubicBezTo>
                    <a:lnTo>
                      <a:pt x="1222" y="4503"/>
                    </a:lnTo>
                    <a:cubicBezTo>
                      <a:pt x="1305" y="3536"/>
                      <a:pt x="1729" y="2629"/>
                      <a:pt x="2416" y="1943"/>
                    </a:cubicBezTo>
                    <a:lnTo>
                      <a:pt x="2415" y="1943"/>
                    </a:lnTo>
                    <a:cubicBezTo>
                      <a:pt x="2724" y="1634"/>
                      <a:pt x="3081" y="1374"/>
                      <a:pt x="3473" y="1177"/>
                    </a:cubicBezTo>
                    <a:close/>
                    <a:moveTo>
                      <a:pt x="4976" y="798"/>
                    </a:moveTo>
                    <a:lnTo>
                      <a:pt x="4976" y="4503"/>
                    </a:lnTo>
                    <a:lnTo>
                      <a:pt x="3233" y="4503"/>
                    </a:lnTo>
                    <a:cubicBezTo>
                      <a:pt x="3280" y="3539"/>
                      <a:pt x="3504" y="2597"/>
                      <a:pt x="3909" y="1860"/>
                    </a:cubicBezTo>
                    <a:cubicBezTo>
                      <a:pt x="4215" y="1303"/>
                      <a:pt x="4585" y="939"/>
                      <a:pt x="4976" y="798"/>
                    </a:cubicBezTo>
                    <a:close/>
                    <a:moveTo>
                      <a:pt x="5705" y="798"/>
                    </a:moveTo>
                    <a:cubicBezTo>
                      <a:pt x="6096" y="939"/>
                      <a:pt x="6465" y="1303"/>
                      <a:pt x="6773" y="1860"/>
                    </a:cubicBezTo>
                    <a:cubicBezTo>
                      <a:pt x="7178" y="2597"/>
                      <a:pt x="7403" y="3539"/>
                      <a:pt x="7448" y="4503"/>
                    </a:cubicBezTo>
                    <a:lnTo>
                      <a:pt x="5705" y="4503"/>
                    </a:lnTo>
                    <a:lnTo>
                      <a:pt x="5705" y="798"/>
                    </a:lnTo>
                    <a:close/>
                    <a:moveTo>
                      <a:pt x="7210" y="1177"/>
                    </a:moveTo>
                    <a:cubicBezTo>
                      <a:pt x="8485" y="1822"/>
                      <a:pt x="9335" y="3080"/>
                      <a:pt x="9460" y="4503"/>
                    </a:cubicBezTo>
                    <a:lnTo>
                      <a:pt x="8174" y="4503"/>
                    </a:lnTo>
                    <a:cubicBezTo>
                      <a:pt x="8127" y="3378"/>
                      <a:pt x="7861" y="2324"/>
                      <a:pt x="7413" y="1509"/>
                    </a:cubicBezTo>
                    <a:cubicBezTo>
                      <a:pt x="7348" y="1392"/>
                      <a:pt x="7279" y="1281"/>
                      <a:pt x="7210" y="1177"/>
                    </a:cubicBezTo>
                    <a:close/>
                    <a:moveTo>
                      <a:pt x="2508" y="5233"/>
                    </a:moveTo>
                    <a:cubicBezTo>
                      <a:pt x="2556" y="6360"/>
                      <a:pt x="2821" y="7412"/>
                      <a:pt x="3269" y="8229"/>
                    </a:cubicBezTo>
                    <a:cubicBezTo>
                      <a:pt x="3333" y="8345"/>
                      <a:pt x="3400" y="8455"/>
                      <a:pt x="3471" y="8558"/>
                    </a:cubicBezTo>
                    <a:cubicBezTo>
                      <a:pt x="2196" y="7914"/>
                      <a:pt x="1346" y="6656"/>
                      <a:pt x="1222" y="5233"/>
                    </a:cubicBezTo>
                    <a:close/>
                    <a:moveTo>
                      <a:pt x="9460" y="5233"/>
                    </a:moveTo>
                    <a:cubicBezTo>
                      <a:pt x="9376" y="6201"/>
                      <a:pt x="8954" y="7108"/>
                      <a:pt x="8267" y="7794"/>
                    </a:cubicBezTo>
                    <a:lnTo>
                      <a:pt x="8266" y="7794"/>
                    </a:lnTo>
                    <a:cubicBezTo>
                      <a:pt x="7957" y="8103"/>
                      <a:pt x="7601" y="8361"/>
                      <a:pt x="7211" y="8558"/>
                    </a:cubicBezTo>
                    <a:cubicBezTo>
                      <a:pt x="7281" y="8455"/>
                      <a:pt x="7348" y="8345"/>
                      <a:pt x="7411" y="8229"/>
                    </a:cubicBezTo>
                    <a:cubicBezTo>
                      <a:pt x="7861" y="7412"/>
                      <a:pt x="8127" y="6360"/>
                      <a:pt x="8173" y="5233"/>
                    </a:cubicBezTo>
                    <a:close/>
                    <a:moveTo>
                      <a:pt x="4976" y="5233"/>
                    </a:moveTo>
                    <a:lnTo>
                      <a:pt x="4976" y="8940"/>
                    </a:lnTo>
                    <a:cubicBezTo>
                      <a:pt x="4585" y="8799"/>
                      <a:pt x="4215" y="8434"/>
                      <a:pt x="3909" y="7876"/>
                    </a:cubicBezTo>
                    <a:cubicBezTo>
                      <a:pt x="3504" y="7139"/>
                      <a:pt x="3280" y="6198"/>
                      <a:pt x="3233" y="5233"/>
                    </a:cubicBezTo>
                    <a:close/>
                    <a:moveTo>
                      <a:pt x="7448" y="5233"/>
                    </a:moveTo>
                    <a:cubicBezTo>
                      <a:pt x="7403" y="6198"/>
                      <a:pt x="7178" y="7139"/>
                      <a:pt x="6773" y="7876"/>
                    </a:cubicBezTo>
                    <a:cubicBezTo>
                      <a:pt x="6465" y="8434"/>
                      <a:pt x="6096" y="8799"/>
                      <a:pt x="5705" y="8940"/>
                    </a:cubicBezTo>
                    <a:lnTo>
                      <a:pt x="5705" y="5233"/>
                    </a:lnTo>
                    <a:close/>
                    <a:moveTo>
                      <a:pt x="5340" y="1"/>
                    </a:moveTo>
                    <a:cubicBezTo>
                      <a:pt x="4095" y="1"/>
                      <a:pt x="2849" y="476"/>
                      <a:pt x="1898" y="1426"/>
                    </a:cubicBezTo>
                    <a:cubicBezTo>
                      <a:pt x="1" y="3324"/>
                      <a:pt x="1" y="6413"/>
                      <a:pt x="1898" y="8310"/>
                    </a:cubicBezTo>
                    <a:cubicBezTo>
                      <a:pt x="2811" y="9223"/>
                      <a:pt x="4050" y="9736"/>
                      <a:pt x="5341" y="9736"/>
                    </a:cubicBezTo>
                    <a:cubicBezTo>
                      <a:pt x="6631" y="9736"/>
                      <a:pt x="7870" y="9223"/>
                      <a:pt x="8782" y="8310"/>
                    </a:cubicBezTo>
                    <a:cubicBezTo>
                      <a:pt x="10681" y="6413"/>
                      <a:pt x="10681" y="3325"/>
                      <a:pt x="8782" y="1426"/>
                    </a:cubicBezTo>
                    <a:cubicBezTo>
                      <a:pt x="7832" y="476"/>
                      <a:pt x="6586" y="1"/>
                      <a:pt x="53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9"/>
              <p:cNvSpPr/>
              <p:nvPr/>
            </p:nvSpPr>
            <p:spPr>
              <a:xfrm>
                <a:off x="2405179" y="4168346"/>
                <a:ext cx="166449" cy="16376"/>
              </a:xfrm>
              <a:custGeom>
                <a:rect b="b" l="l" r="r" t="t"/>
                <a:pathLst>
                  <a:path extrusionOk="0" h="730" w="7420">
                    <a:moveTo>
                      <a:pt x="365" y="1"/>
                    </a:moveTo>
                    <a:cubicBezTo>
                      <a:pt x="164" y="1"/>
                      <a:pt x="0" y="163"/>
                      <a:pt x="0" y="365"/>
                    </a:cubicBezTo>
                    <a:cubicBezTo>
                      <a:pt x="0" y="565"/>
                      <a:pt x="164" y="729"/>
                      <a:pt x="365" y="729"/>
                    </a:cubicBezTo>
                    <a:cubicBezTo>
                      <a:pt x="368" y="729"/>
                      <a:pt x="371" y="729"/>
                      <a:pt x="373" y="729"/>
                    </a:cubicBezTo>
                    <a:lnTo>
                      <a:pt x="7063" y="729"/>
                    </a:lnTo>
                    <a:cubicBezTo>
                      <a:pt x="7262" y="723"/>
                      <a:pt x="7420" y="562"/>
                      <a:pt x="7420" y="365"/>
                    </a:cubicBezTo>
                    <a:cubicBezTo>
                      <a:pt x="7420" y="166"/>
                      <a:pt x="7262" y="5"/>
                      <a:pt x="7063" y="1"/>
                    </a:cubicBezTo>
                    <a:lnTo>
                      <a:pt x="373" y="1"/>
                    </a:lnTo>
                    <a:cubicBezTo>
                      <a:pt x="371" y="1"/>
                      <a:pt x="368" y="1"/>
                      <a:pt x="3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9"/>
              <p:cNvSpPr/>
              <p:nvPr/>
            </p:nvSpPr>
            <p:spPr>
              <a:xfrm>
                <a:off x="2447285" y="4205158"/>
                <a:ext cx="82596" cy="16353"/>
              </a:xfrm>
              <a:custGeom>
                <a:rect b="b" l="l" r="r" t="t"/>
                <a:pathLst>
                  <a:path extrusionOk="0" h="729" w="3682">
                    <a:moveTo>
                      <a:pt x="366" y="0"/>
                    </a:moveTo>
                    <a:cubicBezTo>
                      <a:pt x="165" y="0"/>
                      <a:pt x="1" y="163"/>
                      <a:pt x="1" y="365"/>
                    </a:cubicBezTo>
                    <a:cubicBezTo>
                      <a:pt x="1" y="565"/>
                      <a:pt x="165" y="729"/>
                      <a:pt x="366" y="729"/>
                    </a:cubicBezTo>
                    <a:cubicBezTo>
                      <a:pt x="368" y="729"/>
                      <a:pt x="371" y="729"/>
                      <a:pt x="374" y="729"/>
                    </a:cubicBezTo>
                    <a:lnTo>
                      <a:pt x="3308" y="729"/>
                    </a:lnTo>
                    <a:cubicBezTo>
                      <a:pt x="3311" y="729"/>
                      <a:pt x="3314" y="729"/>
                      <a:pt x="3316" y="729"/>
                    </a:cubicBezTo>
                    <a:cubicBezTo>
                      <a:pt x="3517" y="729"/>
                      <a:pt x="3681" y="565"/>
                      <a:pt x="3681" y="365"/>
                    </a:cubicBezTo>
                    <a:cubicBezTo>
                      <a:pt x="3681" y="163"/>
                      <a:pt x="3517" y="0"/>
                      <a:pt x="3316" y="0"/>
                    </a:cubicBezTo>
                    <a:cubicBezTo>
                      <a:pt x="3314" y="0"/>
                      <a:pt x="3311" y="0"/>
                      <a:pt x="3308" y="0"/>
                    </a:cubicBezTo>
                    <a:lnTo>
                      <a:pt x="374" y="0"/>
                    </a:lnTo>
                    <a:cubicBezTo>
                      <a:pt x="371" y="0"/>
                      <a:pt x="368" y="0"/>
                      <a:pt x="3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9"/>
              <p:cNvSpPr/>
              <p:nvPr/>
            </p:nvSpPr>
            <p:spPr>
              <a:xfrm>
                <a:off x="2534465" y="4460542"/>
                <a:ext cx="128606" cy="139283"/>
              </a:xfrm>
              <a:custGeom>
                <a:rect b="b" l="l" r="r" t="t"/>
                <a:pathLst>
                  <a:path extrusionOk="0" h="6209" w="5733">
                    <a:moveTo>
                      <a:pt x="4593" y="1"/>
                    </a:moveTo>
                    <a:cubicBezTo>
                      <a:pt x="3484" y="1"/>
                      <a:pt x="2403" y="437"/>
                      <a:pt x="1597" y="1242"/>
                    </a:cubicBezTo>
                    <a:cubicBezTo>
                      <a:pt x="253" y="2586"/>
                      <a:pt x="1" y="4610"/>
                      <a:pt x="841" y="6208"/>
                    </a:cubicBezTo>
                    <a:lnTo>
                      <a:pt x="4754" y="6208"/>
                    </a:lnTo>
                    <a:cubicBezTo>
                      <a:pt x="5295" y="6208"/>
                      <a:pt x="5733" y="5769"/>
                      <a:pt x="5733" y="5229"/>
                    </a:cubicBezTo>
                    <a:lnTo>
                      <a:pt x="5733" y="157"/>
                    </a:lnTo>
                    <a:cubicBezTo>
                      <a:pt x="5356" y="52"/>
                      <a:pt x="4973" y="1"/>
                      <a:pt x="45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 name="Google Shape;243;p29"/>
            <p:cNvSpPr/>
            <p:nvPr/>
          </p:nvSpPr>
          <p:spPr>
            <a:xfrm>
              <a:off x="2888025" y="4421654"/>
              <a:ext cx="226456" cy="206334"/>
            </a:xfrm>
            <a:custGeom>
              <a:rect b="b" l="l" r="r" t="t"/>
              <a:pathLst>
                <a:path extrusionOk="0" h="9198" w="10095">
                  <a:moveTo>
                    <a:pt x="5037" y="730"/>
                  </a:moveTo>
                  <a:cubicBezTo>
                    <a:pt x="5040" y="730"/>
                    <a:pt x="5044" y="730"/>
                    <a:pt x="5048" y="730"/>
                  </a:cubicBezTo>
                  <a:cubicBezTo>
                    <a:pt x="5049" y="730"/>
                    <a:pt x="5051" y="730"/>
                    <a:pt x="5053" y="730"/>
                  </a:cubicBezTo>
                  <a:cubicBezTo>
                    <a:pt x="6078" y="730"/>
                    <a:pt x="7061" y="1137"/>
                    <a:pt x="7785" y="1861"/>
                  </a:cubicBezTo>
                  <a:cubicBezTo>
                    <a:pt x="9294" y="3371"/>
                    <a:pt x="9294" y="5828"/>
                    <a:pt x="7785" y="7336"/>
                  </a:cubicBezTo>
                  <a:cubicBezTo>
                    <a:pt x="7030" y="8091"/>
                    <a:pt x="6038" y="8468"/>
                    <a:pt x="5047" y="8468"/>
                  </a:cubicBezTo>
                  <a:cubicBezTo>
                    <a:pt x="4056" y="8468"/>
                    <a:pt x="3064" y="8091"/>
                    <a:pt x="2310" y="7336"/>
                  </a:cubicBezTo>
                  <a:cubicBezTo>
                    <a:pt x="801" y="5828"/>
                    <a:pt x="801" y="3371"/>
                    <a:pt x="2310" y="1861"/>
                  </a:cubicBezTo>
                  <a:cubicBezTo>
                    <a:pt x="3033" y="1137"/>
                    <a:pt x="4013" y="730"/>
                    <a:pt x="5037" y="730"/>
                  </a:cubicBezTo>
                  <a:close/>
                  <a:moveTo>
                    <a:pt x="5047" y="0"/>
                  </a:moveTo>
                  <a:cubicBezTo>
                    <a:pt x="3869" y="0"/>
                    <a:pt x="2691" y="449"/>
                    <a:pt x="1793" y="1346"/>
                  </a:cubicBezTo>
                  <a:cubicBezTo>
                    <a:pt x="0" y="3139"/>
                    <a:pt x="0" y="6058"/>
                    <a:pt x="1793" y="7853"/>
                  </a:cubicBezTo>
                  <a:cubicBezTo>
                    <a:pt x="2654" y="8714"/>
                    <a:pt x="3820" y="9198"/>
                    <a:pt x="5037" y="9198"/>
                  </a:cubicBezTo>
                  <a:cubicBezTo>
                    <a:pt x="5040" y="9198"/>
                    <a:pt x="5044" y="9198"/>
                    <a:pt x="5048" y="9198"/>
                  </a:cubicBezTo>
                  <a:cubicBezTo>
                    <a:pt x="5051" y="9198"/>
                    <a:pt x="5055" y="9198"/>
                    <a:pt x="5058" y="9198"/>
                  </a:cubicBezTo>
                  <a:cubicBezTo>
                    <a:pt x="6275" y="9198"/>
                    <a:pt x="7441" y="8714"/>
                    <a:pt x="8300" y="7853"/>
                  </a:cubicBezTo>
                  <a:cubicBezTo>
                    <a:pt x="10095" y="6058"/>
                    <a:pt x="10095" y="3139"/>
                    <a:pt x="8300" y="1346"/>
                  </a:cubicBezTo>
                  <a:cubicBezTo>
                    <a:pt x="7404" y="449"/>
                    <a:pt x="6226" y="0"/>
                    <a:pt x="504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29"/>
          <p:cNvSpPr txBox="1"/>
          <p:nvPr/>
        </p:nvSpPr>
        <p:spPr>
          <a:xfrm>
            <a:off x="2042900" y="3404325"/>
            <a:ext cx="4834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Oxygen"/>
                <a:ea typeface="Oxygen"/>
                <a:cs typeface="Oxygen"/>
                <a:sym typeface="Oxygen"/>
              </a:rPr>
              <a:t>Figure 1. Scatterplot of charges vs bmi and charges vs age</a:t>
            </a:r>
            <a:endParaRPr sz="1200">
              <a:latin typeface="Oxygen"/>
              <a:ea typeface="Oxygen"/>
              <a:cs typeface="Oxygen"/>
              <a:sym typeface="Oxyge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txBox="1"/>
          <p:nvPr>
            <p:ph type="title"/>
          </p:nvPr>
        </p:nvSpPr>
        <p:spPr>
          <a:xfrm>
            <a:off x="1951650" y="317557"/>
            <a:ext cx="5240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Cleaning</a:t>
            </a:r>
            <a:endParaRPr/>
          </a:p>
        </p:txBody>
      </p:sp>
      <p:sp>
        <p:nvSpPr>
          <p:cNvPr id="250" name="Google Shape;250;p30"/>
          <p:cNvSpPr txBox="1"/>
          <p:nvPr>
            <p:ph idx="4294967295" type="subTitle"/>
          </p:nvPr>
        </p:nvSpPr>
        <p:spPr>
          <a:xfrm>
            <a:off x="481775" y="1264800"/>
            <a:ext cx="3722400" cy="3878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00"/>
              <a:t>Filtered Influencers with Cook’s Distance</a:t>
            </a:r>
            <a:endParaRPr b="1" sz="1400"/>
          </a:p>
          <a:p>
            <a:pPr indent="-317500" lvl="0" marL="457200" rtl="0" algn="l">
              <a:lnSpc>
                <a:spcPct val="115000"/>
              </a:lnSpc>
              <a:spcBef>
                <a:spcPts val="0"/>
              </a:spcBef>
              <a:spcAft>
                <a:spcPts val="0"/>
              </a:spcAft>
              <a:buClr>
                <a:schemeClr val="lt2"/>
              </a:buClr>
              <a:buSzPts val="1400"/>
              <a:buChar char="●"/>
            </a:pPr>
            <a:r>
              <a:rPr lang="en" sz="1400">
                <a:solidFill>
                  <a:schemeClr val="lt2"/>
                </a:solidFill>
              </a:rPr>
              <a:t>Using Cook’s Distance to remove influential observations</a:t>
            </a:r>
            <a:endParaRPr sz="1400">
              <a:solidFill>
                <a:schemeClr val="lt2"/>
              </a:solidFill>
            </a:endParaRPr>
          </a:p>
          <a:p>
            <a:pPr indent="0" lvl="0" marL="0" rtl="0" algn="l">
              <a:lnSpc>
                <a:spcPct val="115000"/>
              </a:lnSpc>
              <a:spcBef>
                <a:spcPts val="0"/>
              </a:spcBef>
              <a:spcAft>
                <a:spcPts val="0"/>
              </a:spcAft>
              <a:buNone/>
            </a:pPr>
            <a:r>
              <a:t/>
            </a:r>
            <a:endParaRPr sz="1400">
              <a:solidFill>
                <a:srgbClr val="0C343D"/>
              </a:solidFill>
            </a:endParaRPr>
          </a:p>
          <a:p>
            <a:pPr indent="-317500" lvl="0" marL="457200" rtl="0" algn="l">
              <a:lnSpc>
                <a:spcPct val="115000"/>
              </a:lnSpc>
              <a:spcBef>
                <a:spcPts val="0"/>
              </a:spcBef>
              <a:spcAft>
                <a:spcPts val="0"/>
              </a:spcAft>
              <a:buClr>
                <a:schemeClr val="lt2"/>
              </a:buClr>
              <a:buSzPts val="1400"/>
              <a:buChar char="●"/>
            </a:pPr>
            <a:r>
              <a:rPr lang="en" sz="1400">
                <a:solidFill>
                  <a:schemeClr val="lt2"/>
                </a:solidFill>
              </a:rPr>
              <a:t>The threshold 4/(n-2), where n is the number of observations, was used to identify points that may have a negative influence</a:t>
            </a:r>
            <a:endParaRPr sz="1400">
              <a:solidFill>
                <a:schemeClr val="lt2"/>
              </a:solidFill>
            </a:endParaRPr>
          </a:p>
          <a:p>
            <a:pPr indent="0" lvl="0" marL="0" rtl="0" algn="l">
              <a:lnSpc>
                <a:spcPct val="115000"/>
              </a:lnSpc>
              <a:spcBef>
                <a:spcPts val="0"/>
              </a:spcBef>
              <a:spcAft>
                <a:spcPts val="0"/>
              </a:spcAft>
              <a:buNone/>
            </a:pPr>
            <a:r>
              <a:rPr lang="en" sz="1300">
                <a:solidFill>
                  <a:schemeClr val="lt2"/>
                </a:solidFill>
              </a:rPr>
              <a:t> </a:t>
            </a:r>
            <a:endParaRPr sz="1300">
              <a:solidFill>
                <a:schemeClr val="lt2"/>
              </a:solidFill>
            </a:endParaRPr>
          </a:p>
          <a:p>
            <a:pPr indent="-317500" lvl="0" marL="457200" rtl="0" algn="l">
              <a:lnSpc>
                <a:spcPct val="115000"/>
              </a:lnSpc>
              <a:spcBef>
                <a:spcPts val="0"/>
              </a:spcBef>
              <a:spcAft>
                <a:spcPts val="0"/>
              </a:spcAft>
              <a:buClr>
                <a:schemeClr val="lt2"/>
              </a:buClr>
              <a:buSzPts val="1400"/>
              <a:buChar char="●"/>
            </a:pPr>
            <a:r>
              <a:rPr lang="en" sz="1400">
                <a:solidFill>
                  <a:schemeClr val="lt2"/>
                </a:solidFill>
              </a:rPr>
              <a:t>A total of 113 points were excluded from the analysis</a:t>
            </a:r>
            <a:endParaRPr sz="1400">
              <a:solidFill>
                <a:schemeClr val="lt2"/>
              </a:solidFill>
            </a:endParaRPr>
          </a:p>
          <a:p>
            <a:pPr indent="0" lvl="0" marL="0" rtl="0" algn="l">
              <a:lnSpc>
                <a:spcPct val="150000"/>
              </a:lnSpc>
              <a:spcBef>
                <a:spcPts val="0"/>
              </a:spcBef>
              <a:spcAft>
                <a:spcPts val="0"/>
              </a:spcAft>
              <a:buClr>
                <a:schemeClr val="dk1"/>
              </a:buClr>
              <a:buSzPts val="1100"/>
              <a:buFont typeface="Arial"/>
              <a:buNone/>
            </a:pPr>
            <a:r>
              <a:t/>
            </a:r>
            <a:endParaRPr sz="1300">
              <a:solidFill>
                <a:srgbClr val="0C343D"/>
              </a:solidFill>
            </a:endParaRPr>
          </a:p>
          <a:p>
            <a:pPr indent="0" lvl="0" marL="0" rtl="0" algn="l">
              <a:lnSpc>
                <a:spcPct val="150000"/>
              </a:lnSpc>
              <a:spcBef>
                <a:spcPts val="0"/>
              </a:spcBef>
              <a:spcAft>
                <a:spcPts val="0"/>
              </a:spcAft>
              <a:buNone/>
            </a:pPr>
            <a:r>
              <a:t/>
            </a:r>
            <a:endParaRPr sz="1400"/>
          </a:p>
        </p:txBody>
      </p:sp>
      <p:sp>
        <p:nvSpPr>
          <p:cNvPr id="251" name="Google Shape;251;p30"/>
          <p:cNvSpPr txBox="1"/>
          <p:nvPr>
            <p:ph idx="4294967295" type="subTitle"/>
          </p:nvPr>
        </p:nvSpPr>
        <p:spPr>
          <a:xfrm>
            <a:off x="4572975" y="2494975"/>
            <a:ext cx="4336200" cy="21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sz="1400"/>
          </a:p>
          <a:p>
            <a:pPr indent="0" lvl="0" marL="0" rtl="0" algn="l">
              <a:spcBef>
                <a:spcPts val="1600"/>
              </a:spcBef>
              <a:spcAft>
                <a:spcPts val="0"/>
              </a:spcAft>
              <a:buClr>
                <a:schemeClr val="dk1"/>
              </a:buClr>
              <a:buSzPts val="1100"/>
              <a:buFont typeface="Arial"/>
              <a:buNone/>
            </a:pPr>
            <a:r>
              <a:rPr b="1" lang="en" sz="1400"/>
              <a:t>Split to Training and Testing data</a:t>
            </a:r>
            <a:endParaRPr b="1" sz="1100">
              <a:solidFill>
                <a:schemeClr val="dk1"/>
              </a:solidFill>
              <a:latin typeface="Times New Roman"/>
              <a:ea typeface="Times New Roman"/>
              <a:cs typeface="Times New Roman"/>
              <a:sym typeface="Times New Roman"/>
            </a:endParaRPr>
          </a:p>
          <a:p>
            <a:pPr indent="-311150" lvl="0" marL="457200" rtl="0" algn="l">
              <a:lnSpc>
                <a:spcPct val="150000"/>
              </a:lnSpc>
              <a:spcBef>
                <a:spcPts val="1600"/>
              </a:spcBef>
              <a:spcAft>
                <a:spcPts val="0"/>
              </a:spcAft>
              <a:buClr>
                <a:srgbClr val="0C343D"/>
              </a:buClr>
              <a:buSzPts val="1300"/>
              <a:buChar char="●"/>
            </a:pPr>
            <a:r>
              <a:rPr lang="en" sz="1300">
                <a:solidFill>
                  <a:srgbClr val="0C343D"/>
                </a:solidFill>
              </a:rPr>
              <a:t>Split data into training and testing sets at a 7:3 ratio. </a:t>
            </a:r>
            <a:endParaRPr sz="1300">
              <a:solidFill>
                <a:srgbClr val="0C343D"/>
              </a:solidFill>
            </a:endParaRPr>
          </a:p>
          <a:p>
            <a:pPr indent="-311150" lvl="0" marL="457200" rtl="0" algn="l">
              <a:lnSpc>
                <a:spcPct val="150000"/>
              </a:lnSpc>
              <a:spcBef>
                <a:spcPts val="0"/>
              </a:spcBef>
              <a:spcAft>
                <a:spcPts val="0"/>
              </a:spcAft>
              <a:buClr>
                <a:srgbClr val="0C343D"/>
              </a:buClr>
              <a:buSzPts val="1300"/>
              <a:buChar char="●"/>
            </a:pPr>
            <a:r>
              <a:rPr lang="en" sz="1300">
                <a:solidFill>
                  <a:srgbClr val="0C343D"/>
                </a:solidFill>
              </a:rPr>
              <a:t>Fit and develop the model on training set and verify the result with the testing set</a:t>
            </a:r>
            <a:endParaRPr sz="1300">
              <a:solidFill>
                <a:srgbClr val="0C343D"/>
              </a:solidFill>
            </a:endParaRPr>
          </a:p>
        </p:txBody>
      </p:sp>
      <p:pic>
        <p:nvPicPr>
          <p:cNvPr id="252" name="Google Shape;252;p30"/>
          <p:cNvPicPr preferRelativeResize="0"/>
          <p:nvPr/>
        </p:nvPicPr>
        <p:blipFill>
          <a:blip r:embed="rId3">
            <a:alphaModFix/>
          </a:blip>
          <a:stretch>
            <a:fillRect/>
          </a:stretch>
        </p:blipFill>
        <p:spPr>
          <a:xfrm>
            <a:off x="4872750" y="932900"/>
            <a:ext cx="3173558" cy="1562063"/>
          </a:xfrm>
          <a:prstGeom prst="rect">
            <a:avLst/>
          </a:prstGeom>
          <a:noFill/>
          <a:ln>
            <a:noFill/>
          </a:ln>
        </p:spPr>
      </p:pic>
      <p:sp>
        <p:nvSpPr>
          <p:cNvPr id="253" name="Google Shape;253;p30"/>
          <p:cNvSpPr txBox="1"/>
          <p:nvPr/>
        </p:nvSpPr>
        <p:spPr>
          <a:xfrm>
            <a:off x="5047250" y="2537625"/>
            <a:ext cx="2902800" cy="35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 Figure 2. Cook’s D plot for Observations</a:t>
            </a:r>
            <a:endParaRPr>
              <a:latin typeface="Oxygen"/>
              <a:ea typeface="Oxygen"/>
              <a:cs typeface="Oxygen"/>
              <a:sym typeface="Oxyge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1"/>
          <p:cNvSpPr txBox="1"/>
          <p:nvPr>
            <p:ph type="title"/>
          </p:nvPr>
        </p:nvSpPr>
        <p:spPr>
          <a:xfrm>
            <a:off x="1951650" y="317557"/>
            <a:ext cx="5240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Analysis and Results</a:t>
            </a:r>
            <a:endParaRPr/>
          </a:p>
        </p:txBody>
      </p:sp>
      <p:sp>
        <p:nvSpPr>
          <p:cNvPr id="259" name="Google Shape;259;p31"/>
          <p:cNvSpPr/>
          <p:nvPr/>
        </p:nvSpPr>
        <p:spPr>
          <a:xfrm>
            <a:off x="5971781" y="4320992"/>
            <a:ext cx="235637" cy="369015"/>
          </a:xfrm>
          <a:custGeom>
            <a:rect b="b" l="l" r="r" t="t"/>
            <a:pathLst>
              <a:path extrusionOk="0" h="25163" w="16068">
                <a:moveTo>
                  <a:pt x="6746" y="1"/>
                </a:moveTo>
                <a:lnTo>
                  <a:pt x="4453" y="4484"/>
                </a:lnTo>
                <a:lnTo>
                  <a:pt x="1" y="2816"/>
                </a:lnTo>
                <a:lnTo>
                  <a:pt x="9322" y="25162"/>
                </a:lnTo>
                <a:lnTo>
                  <a:pt x="11270" y="20824"/>
                </a:lnTo>
                <a:lnTo>
                  <a:pt x="16068" y="22347"/>
                </a:lnTo>
                <a:lnTo>
                  <a:pt x="674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260" name="Google Shape;260;p31"/>
          <p:cNvSpPr/>
          <p:nvPr/>
        </p:nvSpPr>
        <p:spPr>
          <a:xfrm>
            <a:off x="5740924" y="4320816"/>
            <a:ext cx="234215" cy="369191"/>
          </a:xfrm>
          <a:custGeom>
            <a:rect b="b" l="l" r="r" t="t"/>
            <a:pathLst>
              <a:path extrusionOk="0" h="25175" w="15971">
                <a:moveTo>
                  <a:pt x="9209" y="0"/>
                </a:moveTo>
                <a:lnTo>
                  <a:pt x="1" y="22393"/>
                </a:lnTo>
                <a:lnTo>
                  <a:pt x="4444" y="20703"/>
                </a:lnTo>
                <a:lnTo>
                  <a:pt x="6760" y="25174"/>
                </a:lnTo>
                <a:lnTo>
                  <a:pt x="15970" y="2781"/>
                </a:lnTo>
                <a:lnTo>
                  <a:pt x="11178" y="4329"/>
                </a:lnTo>
                <a:lnTo>
                  <a:pt x="920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261" name="Google Shape;261;p31"/>
          <p:cNvSpPr/>
          <p:nvPr/>
        </p:nvSpPr>
        <p:spPr>
          <a:xfrm>
            <a:off x="5746702" y="4116856"/>
            <a:ext cx="454952" cy="454952"/>
          </a:xfrm>
          <a:custGeom>
            <a:rect b="b" l="l" r="r" t="t"/>
            <a:pathLst>
              <a:path extrusionOk="0" h="31023" w="31023">
                <a:moveTo>
                  <a:pt x="15511" y="1"/>
                </a:moveTo>
                <a:cubicBezTo>
                  <a:pt x="14517" y="1"/>
                  <a:pt x="13658" y="1285"/>
                  <a:pt x="12718" y="1471"/>
                </a:cubicBezTo>
                <a:cubicBezTo>
                  <a:pt x="12618" y="1491"/>
                  <a:pt x="12514" y="1500"/>
                  <a:pt x="12408" y="1500"/>
                </a:cubicBezTo>
                <a:cubicBezTo>
                  <a:pt x="11674" y="1500"/>
                  <a:pt x="10818" y="1084"/>
                  <a:pt x="10095" y="1084"/>
                </a:cubicBezTo>
                <a:cubicBezTo>
                  <a:pt x="9912" y="1084"/>
                  <a:pt x="9737" y="1111"/>
                  <a:pt x="9574" y="1178"/>
                </a:cubicBezTo>
                <a:cubicBezTo>
                  <a:pt x="8667" y="1555"/>
                  <a:pt x="8366" y="3068"/>
                  <a:pt x="7559" y="3609"/>
                </a:cubicBezTo>
                <a:cubicBezTo>
                  <a:pt x="6746" y="4153"/>
                  <a:pt x="5234" y="3855"/>
                  <a:pt x="4544" y="4545"/>
                </a:cubicBezTo>
                <a:cubicBezTo>
                  <a:pt x="3855" y="5234"/>
                  <a:pt x="4152" y="6746"/>
                  <a:pt x="3608" y="7560"/>
                </a:cubicBezTo>
                <a:cubicBezTo>
                  <a:pt x="3068" y="8367"/>
                  <a:pt x="1554" y="8667"/>
                  <a:pt x="1178" y="9575"/>
                </a:cubicBezTo>
                <a:cubicBezTo>
                  <a:pt x="807" y="10468"/>
                  <a:pt x="1663" y="11749"/>
                  <a:pt x="1470" y="12719"/>
                </a:cubicBezTo>
                <a:cubicBezTo>
                  <a:pt x="1284" y="13661"/>
                  <a:pt x="0" y="14517"/>
                  <a:pt x="0" y="15512"/>
                </a:cubicBezTo>
                <a:cubicBezTo>
                  <a:pt x="0" y="16508"/>
                  <a:pt x="1284" y="17365"/>
                  <a:pt x="1470" y="18307"/>
                </a:cubicBezTo>
                <a:cubicBezTo>
                  <a:pt x="1663" y="19277"/>
                  <a:pt x="807" y="20558"/>
                  <a:pt x="1178" y="21450"/>
                </a:cubicBezTo>
                <a:cubicBezTo>
                  <a:pt x="1554" y="22358"/>
                  <a:pt x="3068" y="22659"/>
                  <a:pt x="3608" y="23466"/>
                </a:cubicBezTo>
                <a:cubicBezTo>
                  <a:pt x="4152" y="24279"/>
                  <a:pt x="3855" y="25791"/>
                  <a:pt x="4544" y="26481"/>
                </a:cubicBezTo>
                <a:cubicBezTo>
                  <a:pt x="5234" y="27170"/>
                  <a:pt x="6746" y="26871"/>
                  <a:pt x="7559" y="27416"/>
                </a:cubicBezTo>
                <a:cubicBezTo>
                  <a:pt x="8366" y="27957"/>
                  <a:pt x="8667" y="29471"/>
                  <a:pt x="9574" y="29847"/>
                </a:cubicBezTo>
                <a:cubicBezTo>
                  <a:pt x="9736" y="29914"/>
                  <a:pt x="9911" y="29941"/>
                  <a:pt x="10094" y="29941"/>
                </a:cubicBezTo>
                <a:cubicBezTo>
                  <a:pt x="10817" y="29941"/>
                  <a:pt x="11673" y="29526"/>
                  <a:pt x="12408" y="29526"/>
                </a:cubicBezTo>
                <a:cubicBezTo>
                  <a:pt x="12514" y="29526"/>
                  <a:pt x="12618" y="29534"/>
                  <a:pt x="12718" y="29554"/>
                </a:cubicBezTo>
                <a:cubicBezTo>
                  <a:pt x="13658" y="29740"/>
                  <a:pt x="14517" y="31023"/>
                  <a:pt x="15511" y="31023"/>
                </a:cubicBezTo>
                <a:cubicBezTo>
                  <a:pt x="16507" y="31023"/>
                  <a:pt x="17364" y="29740"/>
                  <a:pt x="18306" y="29554"/>
                </a:cubicBezTo>
                <a:cubicBezTo>
                  <a:pt x="18406" y="29534"/>
                  <a:pt x="18510" y="29526"/>
                  <a:pt x="18616" y="29526"/>
                </a:cubicBezTo>
                <a:cubicBezTo>
                  <a:pt x="19350" y="29526"/>
                  <a:pt x="20206" y="29941"/>
                  <a:pt x="20929" y="29941"/>
                </a:cubicBezTo>
                <a:cubicBezTo>
                  <a:pt x="21112" y="29941"/>
                  <a:pt x="21287" y="29914"/>
                  <a:pt x="21449" y="29847"/>
                </a:cubicBezTo>
                <a:cubicBezTo>
                  <a:pt x="22357" y="29471"/>
                  <a:pt x="22658" y="27957"/>
                  <a:pt x="23465" y="27416"/>
                </a:cubicBezTo>
                <a:cubicBezTo>
                  <a:pt x="24277" y="26872"/>
                  <a:pt x="25790" y="27170"/>
                  <a:pt x="26480" y="26481"/>
                </a:cubicBezTo>
                <a:cubicBezTo>
                  <a:pt x="27169" y="25791"/>
                  <a:pt x="26870" y="24279"/>
                  <a:pt x="27416" y="23466"/>
                </a:cubicBezTo>
                <a:cubicBezTo>
                  <a:pt x="27955" y="22659"/>
                  <a:pt x="29470" y="22358"/>
                  <a:pt x="29846" y="21450"/>
                </a:cubicBezTo>
                <a:cubicBezTo>
                  <a:pt x="30215" y="20558"/>
                  <a:pt x="29361" y="19277"/>
                  <a:pt x="29554" y="18307"/>
                </a:cubicBezTo>
                <a:cubicBezTo>
                  <a:pt x="29739" y="17366"/>
                  <a:pt x="31022" y="16508"/>
                  <a:pt x="31022" y="15513"/>
                </a:cubicBezTo>
                <a:cubicBezTo>
                  <a:pt x="31022" y="14517"/>
                  <a:pt x="29739" y="13661"/>
                  <a:pt x="29554" y="12719"/>
                </a:cubicBezTo>
                <a:cubicBezTo>
                  <a:pt x="29361" y="11749"/>
                  <a:pt x="30215" y="10468"/>
                  <a:pt x="29845" y="9575"/>
                </a:cubicBezTo>
                <a:cubicBezTo>
                  <a:pt x="29468" y="8667"/>
                  <a:pt x="27955" y="8367"/>
                  <a:pt x="27416" y="7560"/>
                </a:cubicBezTo>
                <a:cubicBezTo>
                  <a:pt x="26870" y="6748"/>
                  <a:pt x="27169" y="5234"/>
                  <a:pt x="26480" y="4545"/>
                </a:cubicBezTo>
                <a:cubicBezTo>
                  <a:pt x="25790" y="3855"/>
                  <a:pt x="24278" y="4154"/>
                  <a:pt x="23465" y="3609"/>
                </a:cubicBezTo>
                <a:cubicBezTo>
                  <a:pt x="22658" y="3068"/>
                  <a:pt x="22357" y="1555"/>
                  <a:pt x="21449" y="1178"/>
                </a:cubicBezTo>
                <a:cubicBezTo>
                  <a:pt x="21287" y="1111"/>
                  <a:pt x="21112" y="1084"/>
                  <a:pt x="20929" y="1084"/>
                </a:cubicBezTo>
                <a:cubicBezTo>
                  <a:pt x="20206" y="1084"/>
                  <a:pt x="19350" y="1500"/>
                  <a:pt x="18616" y="1500"/>
                </a:cubicBezTo>
                <a:cubicBezTo>
                  <a:pt x="18510" y="1500"/>
                  <a:pt x="18406" y="1491"/>
                  <a:pt x="18306" y="1471"/>
                </a:cubicBezTo>
                <a:cubicBezTo>
                  <a:pt x="17364" y="1285"/>
                  <a:pt x="16507" y="1"/>
                  <a:pt x="155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endParaRPr>
          </a:p>
        </p:txBody>
      </p:sp>
      <p:sp>
        <p:nvSpPr>
          <p:cNvPr id="262" name="Google Shape;262;p31"/>
          <p:cNvSpPr/>
          <p:nvPr/>
        </p:nvSpPr>
        <p:spPr>
          <a:xfrm>
            <a:off x="5883879" y="4673246"/>
            <a:ext cx="169498" cy="265759"/>
          </a:xfrm>
          <a:custGeom>
            <a:rect b="b" l="l" r="r" t="t"/>
            <a:pathLst>
              <a:path extrusionOk="0" h="18122" w="11558">
                <a:moveTo>
                  <a:pt x="5779" y="0"/>
                </a:moveTo>
                <a:cubicBezTo>
                  <a:pt x="4795" y="0"/>
                  <a:pt x="3936" y="140"/>
                  <a:pt x="3198" y="419"/>
                </a:cubicBezTo>
                <a:cubicBezTo>
                  <a:pt x="2459" y="697"/>
                  <a:pt x="1894" y="1057"/>
                  <a:pt x="1500" y="1500"/>
                </a:cubicBezTo>
                <a:cubicBezTo>
                  <a:pt x="1124" y="1943"/>
                  <a:pt x="845" y="2402"/>
                  <a:pt x="665" y="2877"/>
                </a:cubicBezTo>
                <a:cubicBezTo>
                  <a:pt x="484" y="3336"/>
                  <a:pt x="394" y="3804"/>
                  <a:pt x="394" y="4278"/>
                </a:cubicBezTo>
                <a:cubicBezTo>
                  <a:pt x="394" y="4820"/>
                  <a:pt x="493" y="5189"/>
                  <a:pt x="690" y="5385"/>
                </a:cubicBezTo>
                <a:cubicBezTo>
                  <a:pt x="902" y="5565"/>
                  <a:pt x="1353" y="5655"/>
                  <a:pt x="2042" y="5655"/>
                </a:cubicBezTo>
                <a:cubicBezTo>
                  <a:pt x="3059" y="5655"/>
                  <a:pt x="3567" y="5246"/>
                  <a:pt x="3567" y="4426"/>
                </a:cubicBezTo>
                <a:cubicBezTo>
                  <a:pt x="3567" y="3328"/>
                  <a:pt x="4295" y="2778"/>
                  <a:pt x="5754" y="2778"/>
                </a:cubicBezTo>
                <a:cubicBezTo>
                  <a:pt x="7197" y="2778"/>
                  <a:pt x="7919" y="3500"/>
                  <a:pt x="7919" y="4942"/>
                </a:cubicBezTo>
                <a:cubicBezTo>
                  <a:pt x="7919" y="5909"/>
                  <a:pt x="7722" y="6557"/>
                  <a:pt x="7328" y="6885"/>
                </a:cubicBezTo>
                <a:cubicBezTo>
                  <a:pt x="6935" y="7197"/>
                  <a:pt x="6377" y="7351"/>
                  <a:pt x="5657" y="7351"/>
                </a:cubicBezTo>
                <a:cubicBezTo>
                  <a:pt x="5017" y="7351"/>
                  <a:pt x="4698" y="7770"/>
                  <a:pt x="4698" y="8606"/>
                </a:cubicBezTo>
                <a:cubicBezTo>
                  <a:pt x="4698" y="9441"/>
                  <a:pt x="5017" y="9860"/>
                  <a:pt x="5657" y="9860"/>
                </a:cubicBezTo>
                <a:cubicBezTo>
                  <a:pt x="7459" y="9860"/>
                  <a:pt x="8360" y="10639"/>
                  <a:pt x="8360" y="12196"/>
                </a:cubicBezTo>
                <a:lnTo>
                  <a:pt x="8360" y="12662"/>
                </a:lnTo>
                <a:cubicBezTo>
                  <a:pt x="8360" y="13596"/>
                  <a:pt x="8148" y="14278"/>
                  <a:pt x="7722" y="14704"/>
                </a:cubicBezTo>
                <a:cubicBezTo>
                  <a:pt x="7311" y="15113"/>
                  <a:pt x="6648" y="15318"/>
                  <a:pt x="5730" y="15318"/>
                </a:cubicBezTo>
                <a:cubicBezTo>
                  <a:pt x="4943" y="15318"/>
                  <a:pt x="4320" y="15163"/>
                  <a:pt x="3861" y="14851"/>
                </a:cubicBezTo>
                <a:cubicBezTo>
                  <a:pt x="3403" y="14523"/>
                  <a:pt x="3173" y="14081"/>
                  <a:pt x="3173" y="13524"/>
                </a:cubicBezTo>
                <a:cubicBezTo>
                  <a:pt x="3173" y="13113"/>
                  <a:pt x="3059" y="12826"/>
                  <a:pt x="2828" y="12662"/>
                </a:cubicBezTo>
                <a:cubicBezTo>
                  <a:pt x="2599" y="12483"/>
                  <a:pt x="2165" y="12393"/>
                  <a:pt x="1525" y="12393"/>
                </a:cubicBezTo>
                <a:cubicBezTo>
                  <a:pt x="969" y="12393"/>
                  <a:pt x="575" y="12483"/>
                  <a:pt x="344" y="12662"/>
                </a:cubicBezTo>
                <a:cubicBezTo>
                  <a:pt x="115" y="12844"/>
                  <a:pt x="0" y="13170"/>
                  <a:pt x="0" y="13646"/>
                </a:cubicBezTo>
                <a:cubicBezTo>
                  <a:pt x="0" y="14794"/>
                  <a:pt x="476" y="15826"/>
                  <a:pt x="1427" y="16744"/>
                </a:cubicBezTo>
                <a:cubicBezTo>
                  <a:pt x="2394" y="17662"/>
                  <a:pt x="3804" y="18122"/>
                  <a:pt x="5657" y="18122"/>
                </a:cubicBezTo>
                <a:cubicBezTo>
                  <a:pt x="7411" y="18122"/>
                  <a:pt x="8828" y="17679"/>
                  <a:pt x="9909" y="16794"/>
                </a:cubicBezTo>
                <a:cubicBezTo>
                  <a:pt x="11008" y="15908"/>
                  <a:pt x="11558" y="14532"/>
                  <a:pt x="11558" y="12662"/>
                </a:cubicBezTo>
                <a:lnTo>
                  <a:pt x="11558" y="12196"/>
                </a:lnTo>
                <a:cubicBezTo>
                  <a:pt x="11558" y="10376"/>
                  <a:pt x="10721" y="9139"/>
                  <a:pt x="9050" y="8482"/>
                </a:cubicBezTo>
                <a:cubicBezTo>
                  <a:pt x="9655" y="8204"/>
                  <a:pt x="10123" y="7705"/>
                  <a:pt x="10450" y="6983"/>
                </a:cubicBezTo>
                <a:cubicBezTo>
                  <a:pt x="10796" y="6245"/>
                  <a:pt x="10968" y="5385"/>
                  <a:pt x="10968" y="4402"/>
                </a:cubicBezTo>
                <a:cubicBezTo>
                  <a:pt x="10968" y="1467"/>
                  <a:pt x="9237" y="0"/>
                  <a:pt x="577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1"/>
          <p:cNvSpPr txBox="1"/>
          <p:nvPr/>
        </p:nvSpPr>
        <p:spPr>
          <a:xfrm>
            <a:off x="3535625" y="890250"/>
            <a:ext cx="2587800" cy="38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accent4"/>
                </a:solidFill>
                <a:latin typeface="Staatliches"/>
                <a:ea typeface="Staatliches"/>
                <a:cs typeface="Staatliches"/>
                <a:sym typeface="Staatliches"/>
              </a:rPr>
              <a:t>Forward Selection</a:t>
            </a:r>
            <a:endParaRPr sz="2400">
              <a:solidFill>
                <a:schemeClr val="accent4"/>
              </a:solidFill>
              <a:latin typeface="Staatliches"/>
              <a:ea typeface="Staatliches"/>
              <a:cs typeface="Staatliches"/>
              <a:sym typeface="Staatliches"/>
            </a:endParaRPr>
          </a:p>
        </p:txBody>
      </p:sp>
      <p:sp>
        <p:nvSpPr>
          <p:cNvPr id="264" name="Google Shape;264;p31"/>
          <p:cNvSpPr txBox="1"/>
          <p:nvPr>
            <p:ph idx="4294967295" type="subTitle"/>
          </p:nvPr>
        </p:nvSpPr>
        <p:spPr>
          <a:xfrm>
            <a:off x="495425" y="1698047"/>
            <a:ext cx="3258000" cy="2320500"/>
          </a:xfrm>
          <a:prstGeom prst="rect">
            <a:avLst/>
          </a:prstGeom>
        </p:spPr>
        <p:txBody>
          <a:bodyPr anchorCtr="0" anchor="t" bIns="91425" lIns="91425" spcFirstLastPara="1" rIns="91425" wrap="square" tIns="91425">
            <a:noAutofit/>
          </a:bodyPr>
          <a:lstStyle/>
          <a:p>
            <a:pPr indent="-311150" lvl="0" marL="457200" marR="0" rtl="0" algn="l">
              <a:lnSpc>
                <a:spcPct val="150000"/>
              </a:lnSpc>
              <a:spcBef>
                <a:spcPts val="0"/>
              </a:spcBef>
              <a:spcAft>
                <a:spcPts val="0"/>
              </a:spcAft>
              <a:buClr>
                <a:srgbClr val="FCE5CD"/>
              </a:buClr>
              <a:buSzPts val="1300"/>
              <a:buChar char="●"/>
            </a:pPr>
            <a:r>
              <a:rPr lang="en" sz="1300">
                <a:solidFill>
                  <a:srgbClr val="FCE5CD"/>
                </a:solidFill>
              </a:rPr>
              <a:t>All seven main effects were significant</a:t>
            </a:r>
            <a:endParaRPr sz="1300">
              <a:solidFill>
                <a:srgbClr val="FCE5CD"/>
              </a:solidFill>
            </a:endParaRPr>
          </a:p>
          <a:p>
            <a:pPr indent="0" lvl="0" marL="457200" marR="0" rtl="0" algn="l">
              <a:lnSpc>
                <a:spcPct val="150000"/>
              </a:lnSpc>
              <a:spcBef>
                <a:spcPts val="0"/>
              </a:spcBef>
              <a:spcAft>
                <a:spcPts val="0"/>
              </a:spcAft>
              <a:buNone/>
            </a:pPr>
            <a:r>
              <a:t/>
            </a:r>
            <a:endParaRPr sz="1300">
              <a:solidFill>
                <a:srgbClr val="FCE5CD"/>
              </a:solidFill>
            </a:endParaRPr>
          </a:p>
          <a:p>
            <a:pPr indent="-311150" lvl="0" marL="457200" marR="0" rtl="0" algn="l">
              <a:lnSpc>
                <a:spcPct val="150000"/>
              </a:lnSpc>
              <a:spcBef>
                <a:spcPts val="0"/>
              </a:spcBef>
              <a:spcAft>
                <a:spcPts val="0"/>
              </a:spcAft>
              <a:buClr>
                <a:srgbClr val="FCE5CD"/>
              </a:buClr>
              <a:buSzPts val="1300"/>
              <a:buChar char="●"/>
            </a:pPr>
            <a:r>
              <a:rPr lang="en" sz="1300">
                <a:solidFill>
                  <a:srgbClr val="FCE5CD"/>
                </a:solidFill>
              </a:rPr>
              <a:t>The interaction between bmi and smoker and the interaction between Charges Categorical and bmi were significant</a:t>
            </a:r>
            <a:endParaRPr sz="1300">
              <a:solidFill>
                <a:srgbClr val="FCE5CD"/>
              </a:solidFill>
            </a:endParaRPr>
          </a:p>
          <a:p>
            <a:pPr indent="0" lvl="0" marL="457200" marR="0" rtl="0" algn="l">
              <a:lnSpc>
                <a:spcPct val="150000"/>
              </a:lnSpc>
              <a:spcBef>
                <a:spcPts val="0"/>
              </a:spcBef>
              <a:spcAft>
                <a:spcPts val="0"/>
              </a:spcAft>
              <a:buNone/>
            </a:pPr>
            <a:r>
              <a:t/>
            </a:r>
            <a:endParaRPr sz="1300">
              <a:solidFill>
                <a:srgbClr val="FCE5CD"/>
              </a:solidFill>
            </a:endParaRPr>
          </a:p>
          <a:p>
            <a:pPr indent="-311150" lvl="0" marL="457200" marR="0" rtl="0" algn="l">
              <a:lnSpc>
                <a:spcPct val="150000"/>
              </a:lnSpc>
              <a:spcBef>
                <a:spcPts val="0"/>
              </a:spcBef>
              <a:spcAft>
                <a:spcPts val="0"/>
              </a:spcAft>
              <a:buClr>
                <a:srgbClr val="FCE5CD"/>
              </a:buClr>
              <a:buSzPts val="1300"/>
              <a:buChar char="●"/>
            </a:pPr>
            <a:r>
              <a:rPr lang="en" sz="1300">
                <a:solidFill>
                  <a:srgbClr val="FCE5CD"/>
                </a:solidFill>
              </a:rPr>
              <a:t>None of the three-way interactions were significant</a:t>
            </a:r>
            <a:endParaRPr sz="1100">
              <a:solidFill>
                <a:srgbClr val="FCE5CD"/>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600">
              <a:solidFill>
                <a:schemeClr val="accent4"/>
              </a:solidFill>
            </a:endParaRPr>
          </a:p>
          <a:p>
            <a:pPr indent="0" lvl="0" marL="0" rtl="0" algn="l">
              <a:spcBef>
                <a:spcPts val="1600"/>
              </a:spcBef>
              <a:spcAft>
                <a:spcPts val="0"/>
              </a:spcAft>
              <a:buClr>
                <a:schemeClr val="dk1"/>
              </a:buClr>
              <a:buSzPts val="1100"/>
              <a:buFont typeface="Arial"/>
              <a:buNone/>
            </a:pPr>
            <a:r>
              <a:t/>
            </a:r>
            <a:endParaRPr sz="1600">
              <a:solidFill>
                <a:schemeClr val="accent4"/>
              </a:solidFill>
            </a:endParaRPr>
          </a:p>
          <a:p>
            <a:pPr indent="0" lvl="0" marL="0" rtl="0" algn="l">
              <a:spcBef>
                <a:spcPts val="1600"/>
              </a:spcBef>
              <a:spcAft>
                <a:spcPts val="1600"/>
              </a:spcAft>
              <a:buClr>
                <a:schemeClr val="dk1"/>
              </a:buClr>
              <a:buSzPts val="1100"/>
              <a:buFont typeface="Arial"/>
              <a:buNone/>
            </a:pPr>
            <a:r>
              <a:t/>
            </a:r>
            <a:endParaRPr sz="1600">
              <a:solidFill>
                <a:schemeClr val="accent4"/>
              </a:solidFill>
            </a:endParaRPr>
          </a:p>
        </p:txBody>
      </p:sp>
      <p:pic>
        <p:nvPicPr>
          <p:cNvPr id="265" name="Google Shape;265;p31"/>
          <p:cNvPicPr preferRelativeResize="0"/>
          <p:nvPr/>
        </p:nvPicPr>
        <p:blipFill>
          <a:blip r:embed="rId3">
            <a:alphaModFix/>
          </a:blip>
          <a:stretch>
            <a:fillRect/>
          </a:stretch>
        </p:blipFill>
        <p:spPr>
          <a:xfrm>
            <a:off x="3838175" y="1891475"/>
            <a:ext cx="2822150" cy="2032650"/>
          </a:xfrm>
          <a:prstGeom prst="rect">
            <a:avLst/>
          </a:prstGeom>
          <a:noFill/>
          <a:ln>
            <a:noFill/>
          </a:ln>
        </p:spPr>
      </p:pic>
      <p:pic>
        <p:nvPicPr>
          <p:cNvPr id="266" name="Google Shape;266;p31"/>
          <p:cNvPicPr preferRelativeResize="0"/>
          <p:nvPr/>
        </p:nvPicPr>
        <p:blipFill>
          <a:blip r:embed="rId4">
            <a:alphaModFix/>
          </a:blip>
          <a:stretch>
            <a:fillRect/>
          </a:stretch>
        </p:blipFill>
        <p:spPr>
          <a:xfrm>
            <a:off x="6819425" y="1891475"/>
            <a:ext cx="2037750" cy="2032650"/>
          </a:xfrm>
          <a:prstGeom prst="rect">
            <a:avLst/>
          </a:prstGeom>
          <a:noFill/>
          <a:ln>
            <a:noFill/>
          </a:ln>
        </p:spPr>
      </p:pic>
      <p:sp>
        <p:nvSpPr>
          <p:cNvPr id="267" name="Google Shape;267;p31"/>
          <p:cNvSpPr txBox="1"/>
          <p:nvPr/>
        </p:nvSpPr>
        <p:spPr>
          <a:xfrm>
            <a:off x="3884375" y="3968550"/>
            <a:ext cx="4972800" cy="523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b="1" lang="en" sz="1100">
                <a:solidFill>
                  <a:schemeClr val="accent4"/>
                </a:solidFill>
                <a:latin typeface="Times New Roman"/>
                <a:ea typeface="Times New Roman"/>
                <a:cs typeface="Times New Roman"/>
                <a:sym typeface="Times New Roman"/>
              </a:rPr>
              <a:t>Figure 3. Parameter Estimates of the Selected Predictors and Summary of Fit of Selected Model</a:t>
            </a:r>
            <a:endParaRPr>
              <a:solidFill>
                <a:schemeClr val="accent4"/>
              </a:solidFill>
              <a:latin typeface="Oxygen"/>
              <a:ea typeface="Oxygen"/>
              <a:cs typeface="Oxygen"/>
              <a:sym typeface="Oxyge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2"/>
          <p:cNvSpPr txBox="1"/>
          <p:nvPr>
            <p:ph type="title"/>
          </p:nvPr>
        </p:nvSpPr>
        <p:spPr>
          <a:xfrm>
            <a:off x="1951650" y="317557"/>
            <a:ext cx="5240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Effect tests Significant Factors</a:t>
            </a:r>
            <a:endParaRPr/>
          </a:p>
        </p:txBody>
      </p:sp>
      <p:sp>
        <p:nvSpPr>
          <p:cNvPr id="273" name="Google Shape;273;p32"/>
          <p:cNvSpPr txBox="1"/>
          <p:nvPr/>
        </p:nvSpPr>
        <p:spPr>
          <a:xfrm>
            <a:off x="4790425" y="2834300"/>
            <a:ext cx="4152900" cy="490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a:solidFill>
                  <a:schemeClr val="accent5"/>
                </a:solidFill>
                <a:latin typeface="Oxygen"/>
                <a:ea typeface="Oxygen"/>
                <a:cs typeface="Oxygen"/>
                <a:sym typeface="Oxygen"/>
              </a:rPr>
              <a:t>The insurance charge differs by gender, with  females having a higher average charge. </a:t>
            </a:r>
            <a:endParaRPr sz="1200">
              <a:solidFill>
                <a:schemeClr val="accent5"/>
              </a:solidFill>
              <a:latin typeface="Oxygen"/>
              <a:ea typeface="Oxygen"/>
              <a:cs typeface="Oxygen"/>
              <a:sym typeface="Oxygen"/>
            </a:endParaRPr>
          </a:p>
        </p:txBody>
      </p:sp>
      <p:pic>
        <p:nvPicPr>
          <p:cNvPr id="274" name="Google Shape;274;p32"/>
          <p:cNvPicPr preferRelativeResize="0"/>
          <p:nvPr/>
        </p:nvPicPr>
        <p:blipFill>
          <a:blip r:embed="rId3">
            <a:alphaModFix/>
          </a:blip>
          <a:stretch>
            <a:fillRect/>
          </a:stretch>
        </p:blipFill>
        <p:spPr>
          <a:xfrm>
            <a:off x="4740875" y="1372850"/>
            <a:ext cx="3850825" cy="1029500"/>
          </a:xfrm>
          <a:prstGeom prst="rect">
            <a:avLst/>
          </a:prstGeom>
          <a:noFill/>
          <a:ln>
            <a:noFill/>
          </a:ln>
        </p:spPr>
      </p:pic>
      <p:pic>
        <p:nvPicPr>
          <p:cNvPr id="275" name="Google Shape;275;p32"/>
          <p:cNvPicPr preferRelativeResize="0"/>
          <p:nvPr/>
        </p:nvPicPr>
        <p:blipFill>
          <a:blip r:embed="rId4">
            <a:alphaModFix/>
          </a:blip>
          <a:stretch>
            <a:fillRect/>
          </a:stretch>
        </p:blipFill>
        <p:spPr>
          <a:xfrm>
            <a:off x="599176" y="2615075"/>
            <a:ext cx="3921225" cy="929250"/>
          </a:xfrm>
          <a:prstGeom prst="rect">
            <a:avLst/>
          </a:prstGeom>
          <a:noFill/>
          <a:ln>
            <a:noFill/>
          </a:ln>
        </p:spPr>
      </p:pic>
      <p:pic>
        <p:nvPicPr>
          <p:cNvPr id="276" name="Google Shape;276;p32"/>
          <p:cNvPicPr preferRelativeResize="0"/>
          <p:nvPr/>
        </p:nvPicPr>
        <p:blipFill>
          <a:blip r:embed="rId5">
            <a:alphaModFix/>
          </a:blip>
          <a:stretch>
            <a:fillRect/>
          </a:stretch>
        </p:blipFill>
        <p:spPr>
          <a:xfrm>
            <a:off x="4855593" y="3861350"/>
            <a:ext cx="3846882" cy="929250"/>
          </a:xfrm>
          <a:prstGeom prst="rect">
            <a:avLst/>
          </a:prstGeom>
          <a:noFill/>
          <a:ln>
            <a:noFill/>
          </a:ln>
        </p:spPr>
      </p:pic>
      <p:sp>
        <p:nvSpPr>
          <p:cNvPr id="277" name="Google Shape;277;p32"/>
          <p:cNvSpPr txBox="1"/>
          <p:nvPr/>
        </p:nvSpPr>
        <p:spPr>
          <a:xfrm>
            <a:off x="645388" y="1429275"/>
            <a:ext cx="4037400" cy="760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a:solidFill>
                  <a:schemeClr val="accent5"/>
                </a:solidFill>
                <a:latin typeface="Oxygen"/>
                <a:ea typeface="Oxygen"/>
                <a:cs typeface="Oxygen"/>
                <a:sym typeface="Oxygen"/>
              </a:rPr>
              <a:t>The insurance charge differs by region, with the northeast region having a higher average charge than the other three regions.</a:t>
            </a:r>
            <a:endParaRPr sz="1200">
              <a:solidFill>
                <a:schemeClr val="accent5"/>
              </a:solidFill>
              <a:latin typeface="Oxygen"/>
              <a:ea typeface="Oxygen"/>
              <a:cs typeface="Oxygen"/>
              <a:sym typeface="Oxygen"/>
            </a:endParaRPr>
          </a:p>
        </p:txBody>
      </p:sp>
      <p:sp>
        <p:nvSpPr>
          <p:cNvPr id="278" name="Google Shape;278;p32"/>
          <p:cNvSpPr txBox="1"/>
          <p:nvPr/>
        </p:nvSpPr>
        <p:spPr>
          <a:xfrm>
            <a:off x="599150" y="4015375"/>
            <a:ext cx="3921300" cy="490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chemeClr val="accent5"/>
                </a:solidFill>
                <a:latin typeface="Oxygen"/>
                <a:ea typeface="Oxygen"/>
                <a:cs typeface="Oxygen"/>
                <a:sym typeface="Oxygen"/>
              </a:rPr>
              <a:t>The insurance charge differs by whether a person smokes or not, with smokers having a higher charge.</a:t>
            </a:r>
            <a:endParaRPr sz="12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100">
              <a:solidFill>
                <a:schemeClr val="accent5"/>
              </a:solidFill>
              <a:latin typeface="Oxygen"/>
              <a:ea typeface="Oxygen"/>
              <a:cs typeface="Oxygen"/>
              <a:sym typeface="Oxygen"/>
            </a:endParaRPr>
          </a:p>
        </p:txBody>
      </p:sp>
    </p:spTree>
  </p:cSld>
  <p:clrMapOvr>
    <a:masterClrMapping/>
  </p:clrMapOvr>
</p:sld>
</file>

<file path=ppt/theme/theme1.xml><?xml version="1.0" encoding="utf-8"?>
<a:theme xmlns:a="http://schemas.openxmlformats.org/drawingml/2006/main" xmlns:r="http://schemas.openxmlformats.org/officeDocument/2006/relationships" name="Insurance Consulting">
  <a:themeElements>
    <a:clrScheme name="Simple Light">
      <a:dk1>
        <a:srgbClr val="000000"/>
      </a:dk1>
      <a:lt1>
        <a:srgbClr val="FFFFFF"/>
      </a:lt1>
      <a:dk2>
        <a:srgbClr val="494F70"/>
      </a:dk2>
      <a:lt2>
        <a:srgbClr val="434343"/>
      </a:lt2>
      <a:accent1>
        <a:srgbClr val="FBA26D"/>
      </a:accent1>
      <a:accent2>
        <a:srgbClr val="F05988"/>
      </a:accent2>
      <a:accent3>
        <a:srgbClr val="55BCBD"/>
      </a:accent3>
      <a:accent4>
        <a:srgbClr val="FAE2CA"/>
      </a:accent4>
      <a:accent5>
        <a:srgbClr val="1C6274"/>
      </a:accent5>
      <a:accent6>
        <a:srgbClr val="FFFFFF"/>
      </a:accent6>
      <a:hlink>
        <a:srgbClr val="1C627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