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1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1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4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9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1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7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F434-B70E-421F-8FFB-4436B0359DA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DCEC-543F-4978-8844-A45491B4F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融</a:t>
            </a:r>
            <a:r>
              <a:rPr lang="en-US" altLang="zh-CN" dirty="0" smtClean="0"/>
              <a:t>360</a:t>
            </a:r>
            <a:r>
              <a:rPr lang="zh-CN" altLang="en-US" dirty="0" smtClean="0"/>
              <a:t>第三题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2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数据，数据处理阶段占用内存超过</a:t>
            </a:r>
            <a:r>
              <a:rPr lang="en-US" altLang="zh-CN" dirty="0" smtClean="0"/>
              <a:t>20G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模型占用内存超过</a:t>
            </a:r>
            <a:r>
              <a:rPr lang="en-US" altLang="zh-CN" dirty="0" smtClean="0"/>
              <a:t>20G.</a:t>
            </a:r>
          </a:p>
          <a:p>
            <a:r>
              <a:rPr lang="zh-CN" altLang="en-US" dirty="0" smtClean="0"/>
              <a:t>方向：</a:t>
            </a:r>
            <a:endParaRPr lang="en-US" altLang="zh-CN" dirty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降维：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稀疏矩阵：</a:t>
            </a:r>
            <a:r>
              <a:rPr lang="en-US" altLang="zh-CN" dirty="0" err="1" smtClean="0"/>
              <a:t>csc</a:t>
            </a:r>
            <a:r>
              <a:rPr lang="zh-CN" altLang="en-US" dirty="0" smtClean="0"/>
              <a:t>稀疏，和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模型的缺失值处理机制完美相符。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分布式：极大似然估计方法的模型可以使用。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891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996"/>
            <a:ext cx="7623340" cy="23653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367284"/>
            <a:ext cx="69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迁移</a:t>
            </a:r>
            <a:r>
              <a:rPr lang="zh-CN" altLang="en-US" dirty="0" smtClean="0"/>
              <a:t>学习：源领域帮助目标领域学习。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36616"/>
            <a:ext cx="5726373" cy="16475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0610" y="5375744"/>
            <a:ext cx="338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王晋东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迁移学习简明手册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6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28"/>
            <a:ext cx="9801083" cy="65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0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为什么要迁移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大数据与少标注之间的矛盾（半监督）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大数据与弱计算之间的矛盾（</a:t>
            </a:r>
            <a:r>
              <a:rPr lang="en-US" altLang="zh-CN" dirty="0" smtClean="0"/>
              <a:t>fine-tuning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普通化模型与个性化需求之间的矛盾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特定应用需求（推荐</a:t>
            </a:r>
            <a:r>
              <a:rPr lang="zh-CN" altLang="en-US" smtClean="0"/>
              <a:t>系统冷启动，未标注图片）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32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138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融360第三题</vt:lpstr>
      <vt:lpstr>数据量</vt:lpstr>
      <vt:lpstr>解题</vt:lpstr>
      <vt:lpstr>PowerPoint 演示文稿</vt:lpstr>
      <vt:lpstr>为什么要迁移学习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阮琳雄</dc:creator>
  <cp:lastModifiedBy>阮琳雄</cp:lastModifiedBy>
  <cp:revision>12</cp:revision>
  <dcterms:created xsi:type="dcterms:W3CDTF">2018-11-27T08:29:38Z</dcterms:created>
  <dcterms:modified xsi:type="dcterms:W3CDTF">2018-11-29T05:39:40Z</dcterms:modified>
</cp:coreProperties>
</file>