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5" r:id="rId5"/>
    <p:sldId id="320" r:id="rId6"/>
    <p:sldId id="323" r:id="rId7"/>
    <p:sldId id="321" r:id="rId8"/>
    <p:sldId id="324" r:id="rId9"/>
    <p:sldId id="322" r:id="rId10"/>
    <p:sldId id="325" r:id="rId11"/>
  </p:sldIdLst>
  <p:sldSz cx="12188825" cy="6858000"/>
  <p:notesSz cx="6858000" cy="9144000"/>
  <p:custDataLst>
    <p:tags r:id="rId14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96" y="1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19/04/2021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19/04/2021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19/04/2021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19/04/2021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19/04/2021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19/04/2021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19/04/2021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19/04/2021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19/04/2021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19/04/2021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19/04/2021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19/04/2021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19/04/2021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>
          <a:xfrm>
            <a:off x="2283668" y="1772816"/>
            <a:ext cx="5792690" cy="1219200"/>
          </a:xfrm>
        </p:spPr>
        <p:txBody>
          <a:bodyPr rtlCol="0">
            <a:normAutofit/>
          </a:bodyPr>
          <a:lstStyle/>
          <a:p>
            <a:pPr algn="ctr" rtl="0"/>
            <a:r>
              <a:rPr lang="he-IL" sz="4000" dirty="0">
                <a:latin typeface="Assistant" panose="00000500000000000000" pitchFamily="50" charset="-79"/>
                <a:cs typeface="Assistant" panose="00000500000000000000" pitchFamily="50" charset="-79"/>
              </a:rPr>
              <a:t>מבוא לההדסת נתונים </a:t>
            </a:r>
            <a:br>
              <a:rPr lang="en-US" sz="4000" dirty="0">
                <a:latin typeface="Assistant" panose="00000500000000000000" pitchFamily="50" charset="-79"/>
                <a:cs typeface="Assistant" panose="00000500000000000000" pitchFamily="50" charset="-79"/>
              </a:rPr>
            </a:br>
            <a:r>
              <a:rPr lang="he-IL" sz="4000" dirty="0">
                <a:latin typeface="Assistant" panose="00000500000000000000" pitchFamily="50" charset="-79"/>
                <a:cs typeface="Assistant" panose="00000500000000000000" pitchFamily="50" charset="-79"/>
              </a:rPr>
              <a:t>תרגיל בית 1 – ניסויים </a:t>
            </a:r>
            <a:endParaRPr lang="fr-FR" sz="4000" dirty="0">
              <a:latin typeface="Assistant" panose="00000500000000000000" pitchFamily="50" charset="-79"/>
              <a:cs typeface="Assistant" panose="00000500000000000000" pitchFamily="50" charset="-79"/>
            </a:endParaRPr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he-IL" dirty="0"/>
              <a:t>שלום מעודה &amp; אליהו-ישראל עמר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F2CF1-E156-4AAF-A704-01D7E159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latin typeface="Assistant" panose="00000500000000000000" pitchFamily="50" charset="-79"/>
                <a:cs typeface="Assistant" panose="00000500000000000000" pitchFamily="50" charset="-79"/>
              </a:rPr>
              <a:t>מספר האופניים שהושכרו בימי חול חורפיים</a:t>
            </a:r>
            <a:br>
              <a:rPr lang="en-US" b="1" dirty="0">
                <a:latin typeface="Assistant" panose="00000500000000000000" pitchFamily="50" charset="-79"/>
                <a:cs typeface="Assistant" panose="00000500000000000000" pitchFamily="50" charset="-79"/>
              </a:rPr>
            </a:br>
            <a:r>
              <a:rPr lang="he-IL" b="1" dirty="0">
                <a:latin typeface="Assistant" panose="00000500000000000000" pitchFamily="50" charset="-79"/>
                <a:cs typeface="Assistant" panose="00000500000000000000" pitchFamily="50" charset="-79"/>
              </a:rPr>
              <a:t>(לא כולל סופי שבוע) </a:t>
            </a:r>
            <a:endParaRPr lang="fr-FR" b="1" dirty="0">
              <a:latin typeface="Assistant" panose="00000500000000000000" pitchFamily="50" charset="-79"/>
              <a:cs typeface="Assistant" panose="00000500000000000000" pitchFamily="50" charset="-79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328BC5-12A4-4513-8F66-9BCE927C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4" y="1837912"/>
            <a:ext cx="7631225" cy="465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2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CC427-0D0D-419E-B5E8-8373E667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מסקנה מהשקופית הקודמת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A1BAC8-63C8-4197-A4AB-FD2CF5292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dirty="0"/>
              <a:t>עולה מניתוח הנתונים שכאשר מזג האוויר היה מתון נשכרו יותר אופניים מאשר בטמפרטורות קיצוניות (ללא הבדל אם קר או חם)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456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F2CF1-E156-4AAF-A704-01D7E159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latin typeface="Assistant" panose="00000500000000000000" pitchFamily="50" charset="-79"/>
                <a:cs typeface="Assistant" panose="00000500000000000000" pitchFamily="50" charset="-79"/>
              </a:rPr>
              <a:t>מספר האופניים שהושכרו בימי חול חורפיים</a:t>
            </a:r>
            <a:br>
              <a:rPr lang="en-US" b="1" dirty="0">
                <a:latin typeface="Assistant" panose="00000500000000000000" pitchFamily="50" charset="-79"/>
                <a:cs typeface="Assistant" panose="00000500000000000000" pitchFamily="50" charset="-79"/>
              </a:rPr>
            </a:br>
            <a:r>
              <a:rPr lang="he-IL" b="1" dirty="0">
                <a:latin typeface="Assistant" panose="00000500000000000000" pitchFamily="50" charset="-79"/>
                <a:cs typeface="Assistant" panose="00000500000000000000" pitchFamily="50" charset="-79"/>
              </a:rPr>
              <a:t>(כולל סופי שבוע) </a:t>
            </a:r>
            <a:endParaRPr lang="fr-FR" b="1" dirty="0">
              <a:latin typeface="Assistant" panose="00000500000000000000" pitchFamily="50" charset="-79"/>
              <a:cs typeface="Assistant" panose="00000500000000000000" pitchFamily="50" charset="-79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8B76EE-6502-4AFE-80F3-D00039D8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2079339"/>
            <a:ext cx="8320385" cy="439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1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CC427-0D0D-419E-B5E8-8373E667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מסקנה מהשקופית הקודמת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A1BAC8-63C8-4197-A4AB-FD2CF5292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dirty="0"/>
              <a:t>עולה מניתוח הנתונים שכאשר מזג האוויר היה מתון נשכרו יותר אופניים מאשר בטמפרטורות קיצוניות.</a:t>
            </a:r>
            <a:br>
              <a:rPr lang="en-US" dirty="0"/>
            </a:br>
            <a:r>
              <a:rPr lang="he-IL" dirty="0"/>
              <a:t>באופן כללי, עיקר האופניים שהושכרו בימי חול היו כאשר הטמפרטורה הייתה בין 4 ל14 מעלות.</a:t>
            </a:r>
          </a:p>
          <a:p>
            <a:pPr marL="0" indent="0" algn="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6204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F2CF1-E156-4AAF-A704-01D7E159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latin typeface="Assistant" panose="00000500000000000000" pitchFamily="50" charset="-79"/>
                <a:cs typeface="Assistant" panose="00000500000000000000" pitchFamily="50" charset="-79"/>
              </a:rPr>
              <a:t>מספר האופניים שהושכרו בימי חג חורפיים</a:t>
            </a:r>
            <a:br>
              <a:rPr lang="en-US" b="1" dirty="0">
                <a:latin typeface="Assistant" panose="00000500000000000000" pitchFamily="50" charset="-79"/>
                <a:cs typeface="Assistant" panose="00000500000000000000" pitchFamily="50" charset="-79"/>
              </a:rPr>
            </a:br>
            <a:endParaRPr lang="fr-FR" b="1" dirty="0">
              <a:latin typeface="Assistant" panose="00000500000000000000" pitchFamily="50" charset="-79"/>
              <a:cs typeface="Assistant" panose="00000500000000000000" pitchFamily="50" charset="-79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D82A33-9DBB-464C-BFB7-952DCF5FD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96" y="1729760"/>
            <a:ext cx="7218164" cy="433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CC427-0D0D-419E-B5E8-8373E667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מסקנה מהשקופית הקודמת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A1BAC8-63C8-4197-A4AB-FD2CF5292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dirty="0"/>
              <a:t>בימי חג חורפיים, נראה שמטמפרטורה 9 מעלות ויותר, הביקוש לאופניים ירד.</a:t>
            </a:r>
          </a:p>
          <a:p>
            <a:pPr marL="0" indent="0" algn="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966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79</TotalTime>
  <Words>124</Words>
  <Application>Microsoft Office PowerPoint</Application>
  <PresentationFormat>Personnalisé</PresentationFormat>
  <Paragraphs>11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Assistant</vt:lpstr>
      <vt:lpstr>Corbel</vt:lpstr>
      <vt:lpstr>Tunnel bleu numérique 16:9</vt:lpstr>
      <vt:lpstr>מבוא לההדסת נתונים  תרגיל בית 1 – ניסויים </vt:lpstr>
      <vt:lpstr>מספר האופניים שהושכרו בימי חול חורפיים (לא כולל סופי שבוע) </vt:lpstr>
      <vt:lpstr>מסקנה מהשקופית הקודמת </vt:lpstr>
      <vt:lpstr>מספר האופניים שהושכרו בימי חול חורפיים (כולל סופי שבוע) </vt:lpstr>
      <vt:lpstr>מסקנה מהשקופית הקודמת </vt:lpstr>
      <vt:lpstr>מספר האופניים שהושכרו בימי חג חורפיים </vt:lpstr>
      <vt:lpstr>מסקנה מהשקופית הקודמת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לההדסת נתונים  תרגיל בית 1 – ניסויים </dc:title>
  <dc:creator>Eliahou-Israel Amar</dc:creator>
  <cp:lastModifiedBy>Eliahou-Israel Amar</cp:lastModifiedBy>
  <cp:revision>3</cp:revision>
  <dcterms:created xsi:type="dcterms:W3CDTF">2021-04-19T12:59:02Z</dcterms:created>
  <dcterms:modified xsi:type="dcterms:W3CDTF">2021-04-19T14:18:46Z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