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 id="2147483656" r:id="rId2"/>
    <p:sldMasterId id="2147484436" r:id="rId3"/>
    <p:sldMasterId id="2147484448" r:id="rId4"/>
    <p:sldMasterId id="2147484460" r:id="rId5"/>
  </p:sldMasterIdLst>
  <p:notesMasterIdLst>
    <p:notesMasterId r:id="rId23"/>
  </p:notesMasterIdLst>
  <p:handoutMasterIdLst>
    <p:handoutMasterId r:id="rId24"/>
  </p:handoutMasterIdLst>
  <p:sldIdLst>
    <p:sldId id="333" r:id="rId6"/>
    <p:sldId id="342" r:id="rId7"/>
    <p:sldId id="373" r:id="rId8"/>
    <p:sldId id="374" r:id="rId9"/>
    <p:sldId id="375" r:id="rId10"/>
    <p:sldId id="359" r:id="rId11"/>
    <p:sldId id="360" r:id="rId12"/>
    <p:sldId id="361" r:id="rId13"/>
    <p:sldId id="368" r:id="rId14"/>
    <p:sldId id="343" r:id="rId15"/>
    <p:sldId id="369" r:id="rId16"/>
    <p:sldId id="345" r:id="rId17"/>
    <p:sldId id="370" r:id="rId18"/>
    <p:sldId id="346" r:id="rId19"/>
    <p:sldId id="371" r:id="rId20"/>
    <p:sldId id="348" r:id="rId21"/>
    <p:sldId id="372" r:id="rId22"/>
  </p:sldIdLst>
  <p:sldSz cx="9144000" cy="6858000" type="screen4x3"/>
  <p:notesSz cx="6745288" cy="988218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7" autoAdjust="0"/>
    <p:restoredTop sz="94630" autoAdjust="0"/>
  </p:normalViewPr>
  <p:slideViewPr>
    <p:cSldViewPr>
      <p:cViewPr varScale="1">
        <p:scale>
          <a:sx n="110" d="100"/>
          <a:sy n="110" d="100"/>
        </p:scale>
        <p:origin x="151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2588" cy="493713"/>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1113" y="0"/>
            <a:ext cx="2922587" cy="493713"/>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F789C6BF-D7EE-4720-9D2C-9DDFE3B3EAEA}" type="datetimeFigureOut">
              <a:rPr lang="en-US"/>
              <a:pPr>
                <a:defRPr/>
              </a:pPr>
              <a:t>4/21/2021</a:t>
            </a:fld>
            <a:endParaRPr lang="en-US"/>
          </a:p>
        </p:txBody>
      </p:sp>
      <p:sp>
        <p:nvSpPr>
          <p:cNvPr id="4" name="Footer Placeholder 3"/>
          <p:cNvSpPr>
            <a:spLocks noGrp="1"/>
          </p:cNvSpPr>
          <p:nvPr>
            <p:ph type="ftr" sz="quarter" idx="2"/>
          </p:nvPr>
        </p:nvSpPr>
        <p:spPr>
          <a:xfrm>
            <a:off x="0" y="9386888"/>
            <a:ext cx="2922588" cy="493712"/>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1113" y="9386888"/>
            <a:ext cx="2922587" cy="493712"/>
          </a:xfrm>
          <a:prstGeom prst="rect">
            <a:avLst/>
          </a:prstGeom>
        </p:spPr>
        <p:txBody>
          <a:bodyPr vert="horz" lIns="91440" tIns="45720" rIns="91440" bIns="45720" rtlCol="0" anchor="b"/>
          <a:lstStyle>
            <a:lvl1pPr algn="r">
              <a:defRPr sz="1200" smtClean="0">
                <a:latin typeface="Arial" charset="0"/>
                <a:cs typeface="Arial" charset="0"/>
              </a:defRPr>
            </a:lvl1pPr>
          </a:lstStyle>
          <a:p>
            <a:pPr>
              <a:defRPr/>
            </a:pPr>
            <a:fld id="{297CBA62-5372-4305-9EFF-8E06EB514A0E}" type="slidenum">
              <a:rPr lang="en-US"/>
              <a:pPr>
                <a:defRPr/>
              </a:pPr>
              <a:t>‹#›</a:t>
            </a:fld>
            <a:endParaRPr lang="en-US"/>
          </a:p>
        </p:txBody>
      </p:sp>
    </p:spTree>
    <p:extLst>
      <p:ext uri="{BB962C8B-B14F-4D97-AF65-F5344CB8AC3E}">
        <p14:creationId xmlns:p14="http://schemas.microsoft.com/office/powerpoint/2010/main" val="112434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3822700" y="0"/>
            <a:ext cx="292258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27651" name="Rectangle 3"/>
          <p:cNvSpPr>
            <a:spLocks noGrp="1" noChangeArrowheads="1"/>
          </p:cNvSpPr>
          <p:nvPr>
            <p:ph type="dt" idx="1"/>
          </p:nvPr>
        </p:nvSpPr>
        <p:spPr bwMode="auto">
          <a:xfrm>
            <a:off x="1588" y="0"/>
            <a:ext cx="2922587"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03288" y="741363"/>
            <a:ext cx="4938712" cy="3705225"/>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74688" y="4694238"/>
            <a:ext cx="5395912" cy="4446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Haga clic para modificar el estilo de texto del patrón</a:t>
            </a:r>
          </a:p>
          <a:p>
            <a:pPr lvl="1"/>
            <a:r>
              <a:rPr lang="en-US" noProof="0"/>
              <a:t>Segundo nivel</a:t>
            </a:r>
          </a:p>
          <a:p>
            <a:pPr lvl="2"/>
            <a:r>
              <a:rPr lang="en-US" noProof="0"/>
              <a:t>Tercer nivel</a:t>
            </a:r>
          </a:p>
          <a:p>
            <a:pPr lvl="3"/>
            <a:r>
              <a:rPr lang="en-US" noProof="0"/>
              <a:t>Cuarto nivel</a:t>
            </a:r>
          </a:p>
          <a:p>
            <a:pPr lvl="4"/>
            <a:r>
              <a:rPr lang="en-US" noProof="0"/>
              <a:t>Quinto nivel</a:t>
            </a:r>
          </a:p>
        </p:txBody>
      </p:sp>
      <p:sp>
        <p:nvSpPr>
          <p:cNvPr id="27654" name="Rectangle 6"/>
          <p:cNvSpPr>
            <a:spLocks noGrp="1" noChangeArrowheads="1"/>
          </p:cNvSpPr>
          <p:nvPr>
            <p:ph type="ftr" sz="quarter" idx="4"/>
          </p:nvPr>
        </p:nvSpPr>
        <p:spPr bwMode="auto">
          <a:xfrm>
            <a:off x="3822700" y="9386888"/>
            <a:ext cx="2922588"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27655" name="Rectangle 7"/>
          <p:cNvSpPr>
            <a:spLocks noGrp="1" noChangeArrowheads="1"/>
          </p:cNvSpPr>
          <p:nvPr>
            <p:ph type="sldNum" sz="quarter" idx="5"/>
          </p:nvPr>
        </p:nvSpPr>
        <p:spPr bwMode="auto">
          <a:xfrm>
            <a:off x="1588" y="9386888"/>
            <a:ext cx="2922587"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fld id="{7F33EF3B-6D89-4208-9F80-DA3CA3D3EFF0}" type="slidenum">
              <a:rPr lang="he-IL"/>
              <a:pPr>
                <a:defRPr/>
              </a:pPr>
              <a:t>‹#›</a:t>
            </a:fld>
            <a:endParaRPr lang="en-US"/>
          </a:p>
        </p:txBody>
      </p:sp>
    </p:spTree>
    <p:extLst>
      <p:ext uri="{BB962C8B-B14F-4D97-AF65-F5344CB8AC3E}">
        <p14:creationId xmlns:p14="http://schemas.microsoft.com/office/powerpoint/2010/main" val="352643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a:defRPr/>
            </a:pPr>
            <a:fld id="{7F33EF3B-6D89-4208-9F80-DA3CA3D3EFF0}" type="slidenum">
              <a:rPr lang="he-IL" smtClean="0"/>
              <a:pPr>
                <a:defRPr/>
              </a:pPr>
              <a:t>2</a:t>
            </a:fld>
            <a:endParaRPr lang="en-US"/>
          </a:p>
        </p:txBody>
      </p:sp>
    </p:spTree>
    <p:extLst>
      <p:ext uri="{BB962C8B-B14F-4D97-AF65-F5344CB8AC3E}">
        <p14:creationId xmlns:p14="http://schemas.microsoft.com/office/powerpoint/2010/main" val="38750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he-IL"/>
              <a:t>* </a:t>
            </a:r>
            <a:r>
              <a:rPr lang="he-IL" altLang="en-US"/>
              <a:t>במידה ושם משתמש בקמפוס מייל מכיל תו מיוחד (למשל ".") יש להלחיף את התו ב-"0".</a:t>
            </a:r>
            <a:endParaRPr lang="en-US" altLang="en-US"/>
          </a:p>
          <a:p>
            <a:endParaRPr lang="he-IL" altLang="he-IL"/>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F53D8D-0DC7-4AAC-AAFE-C7D45CCEB5DE}" type="slidenum">
              <a:rPr lang="he-IL" altLang="he-IL" smtClean="0"/>
              <a:pPr/>
              <a:t>5</a:t>
            </a:fld>
            <a:endParaRPr lang="en-US" altLang="he-IL"/>
          </a:p>
        </p:txBody>
      </p:sp>
    </p:spTree>
    <p:extLst>
      <p:ext uri="{BB962C8B-B14F-4D97-AF65-F5344CB8AC3E}">
        <p14:creationId xmlns:p14="http://schemas.microsoft.com/office/powerpoint/2010/main" val="145906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2057400" y="2209800"/>
            <a:ext cx="4800600" cy="18669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Arial Black"/>
              </a:rPr>
              <a:t>DBMS</a:t>
            </a:r>
            <a:endParaRPr lang="he-IL" sz="3600" kern="10" spc="720">
              <a:ln w="9525">
                <a:noFill/>
                <a:round/>
                <a:headEnd/>
                <a:tailEnd/>
              </a:ln>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Arial Black"/>
            </a:endParaRPr>
          </a:p>
        </p:txBody>
      </p:sp>
      <p:sp>
        <p:nvSpPr>
          <p:cNvPr id="218114" name="Rectangle 2"/>
          <p:cNvSpPr>
            <a:spLocks noGrp="1" noChangeArrowheads="1"/>
          </p:cNvSpPr>
          <p:nvPr>
            <p:ph type="ctrTitle"/>
          </p:nvPr>
        </p:nvSpPr>
        <p:spPr>
          <a:xfrm>
            <a:off x="685800" y="381000"/>
            <a:ext cx="7772400" cy="1470025"/>
          </a:xfrm>
        </p:spPr>
        <p:txBody>
          <a:bodyPr/>
          <a:lstStyle>
            <a:lvl1pPr>
              <a:defRPr/>
            </a:lvl1pPr>
          </a:lstStyle>
          <a:p>
            <a:r>
              <a:rPr lang="en-US"/>
              <a:t>Click to edit Master title style</a:t>
            </a:r>
          </a:p>
        </p:txBody>
      </p:sp>
      <p:sp>
        <p:nvSpPr>
          <p:cNvPr id="218115" name="Rectangle 3"/>
          <p:cNvSpPr>
            <a:spLocks noGrp="1" noChangeArrowheads="1"/>
          </p:cNvSpPr>
          <p:nvPr>
            <p:ph type="subTitle" idx="1"/>
          </p:nvPr>
        </p:nvSpPr>
        <p:spPr>
          <a:xfrm>
            <a:off x="1371600" y="4267200"/>
            <a:ext cx="6400800" cy="1752600"/>
          </a:xfrm>
        </p:spPr>
        <p:txBody>
          <a:bodyPr/>
          <a:lstStyle>
            <a:lvl1pPr marL="0" indent="0" algn="ctr">
              <a:buFontTx/>
              <a:buNone/>
              <a:defRPr>
                <a:latin typeface="Goudy Stout" pitchFamily="18" charset="0"/>
              </a:defRPr>
            </a:lvl1pPr>
          </a:lstStyle>
          <a:p>
            <a:r>
              <a:rPr lang="en-US"/>
              <a:t>Click to edit Master subtitle style</a:t>
            </a:r>
          </a:p>
        </p:txBody>
      </p:sp>
      <p:sp>
        <p:nvSpPr>
          <p:cNvPr id="5" name="Rectangle 4"/>
          <p:cNvSpPr>
            <a:spLocks noGrp="1" noChangeArrowheads="1"/>
          </p:cNvSpPr>
          <p:nvPr>
            <p:ph type="dt" sz="half" idx="10"/>
          </p:nvPr>
        </p:nvSpPr>
        <p:spPr>
          <a:xfrm>
            <a:off x="6553200" y="6245225"/>
            <a:ext cx="2133600" cy="476250"/>
          </a:xfrm>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457200" y="6245225"/>
            <a:ext cx="2133600" cy="476250"/>
          </a:xfrm>
        </p:spPr>
        <p:txBody>
          <a:bodyPr/>
          <a:lstStyle>
            <a:lvl1pPr>
              <a:defRPr/>
            </a:lvl1pPr>
          </a:lstStyle>
          <a:p>
            <a:pPr>
              <a:defRPr/>
            </a:pPr>
            <a:fld id="{6DC1E36C-1427-4345-827E-A93551A33A38}"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9DBDEEE-AD1B-4DDE-84AC-84B3C67E4716}"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E794DA7-4973-4E10-A902-5D4CDE9F4F2E}" type="slidenum">
              <a:rPr lang="he-IL"/>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8D5460CD-FE83-4B17-8D42-2AEE8A144698}"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79B7E372-C4A4-412A-A43E-0AF06FE5EFA9}" type="slidenum">
              <a:rPr lang="he-IL"/>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4F4FCB0D-3C2F-41E3-A0ED-E9CA594F83AB}" type="slidenum">
              <a:rPr lang="he-IL"/>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685800" y="1600200"/>
            <a:ext cx="37719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10100" y="1600200"/>
            <a:ext cx="37719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sldNum" sz="quarter" idx="10"/>
          </p:nvPr>
        </p:nvSpPr>
        <p:spPr>
          <a:ln/>
        </p:spPr>
        <p:txBody>
          <a:bodyPr/>
          <a:lstStyle>
            <a:lvl1pPr>
              <a:defRPr/>
            </a:lvl1pPr>
          </a:lstStyle>
          <a:p>
            <a:pPr>
              <a:defRPr/>
            </a:pPr>
            <a:fld id="{142EB03A-A04A-4876-8AC5-B3864B3242F5}" type="slidenum">
              <a:rPr lang="he-IL"/>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4"/>
          <p:cNvSpPr>
            <a:spLocks noGrp="1" noChangeArrowheads="1"/>
          </p:cNvSpPr>
          <p:nvPr>
            <p:ph type="sldNum" sz="quarter" idx="10"/>
          </p:nvPr>
        </p:nvSpPr>
        <p:spPr>
          <a:ln/>
        </p:spPr>
        <p:txBody>
          <a:bodyPr/>
          <a:lstStyle>
            <a:lvl1pPr>
              <a:defRPr/>
            </a:lvl1pPr>
          </a:lstStyle>
          <a:p>
            <a:pPr>
              <a:defRPr/>
            </a:pPr>
            <a:fld id="{2D857562-3117-4D32-B995-664C659B1034}" type="slidenum">
              <a:rPr lang="he-IL"/>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sldNum" sz="quarter" idx="10"/>
          </p:nvPr>
        </p:nvSpPr>
        <p:spPr>
          <a:ln/>
        </p:spPr>
        <p:txBody>
          <a:bodyPr/>
          <a:lstStyle>
            <a:lvl1pPr>
              <a:defRPr/>
            </a:lvl1pPr>
          </a:lstStyle>
          <a:p>
            <a:pPr>
              <a:defRPr/>
            </a:pPr>
            <a:fld id="{A0FE6527-1DB8-4AE1-9B7D-484B2A056962}" type="slidenum">
              <a:rPr lang="he-IL"/>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142C526D-32F1-46B6-B026-FAD10F9C4945}" type="slidenum">
              <a:rPr lang="he-IL"/>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DC51DE2-FF77-47D7-AA04-95D8BC6B02DA}"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D564EEC-E814-41A5-936B-D10015634222}" type="slidenum">
              <a:rPr lang="he-IL"/>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A51DB52-527F-418C-872C-3FB0EB5A2438}" type="slidenum">
              <a:rPr lang="he-IL"/>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903E9549-1C36-4C29-8428-7D6A0EEBAF15}" type="slidenum">
              <a:rPr lang="he-IL"/>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533400"/>
            <a:ext cx="2019300" cy="40386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533400" y="533400"/>
            <a:ext cx="5905500" cy="403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B427B39C-1ED4-4829-AFF3-0B10F2EBEAFE}" type="slidenum">
              <a:rPr lang="he-IL"/>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8EB2DDB7-E12D-40E3-92D1-D775076BE8A0}" type="slidenum">
              <a:rPr lang="he-IL"/>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lvl1pPr algn="r" rtl="1">
              <a:defRPr/>
            </a:lvl1pPr>
          </a:lstStyle>
          <a:p>
            <a:r>
              <a:rPr lang="en-US" dirty="0"/>
              <a:t>Click to edit Master title style</a:t>
            </a:r>
          </a:p>
        </p:txBody>
      </p:sp>
      <p:sp>
        <p:nvSpPr>
          <p:cNvPr id="3" name="Content Placeholder 2"/>
          <p:cNvSpPr>
            <a:spLocks noGrp="1"/>
          </p:cNvSpPr>
          <p:nvPr>
            <p:ph idx="1"/>
          </p:nvPr>
        </p:nvSpPr>
        <p:spPr>
          <a:xfrm>
            <a:off x="457200" y="1524000"/>
            <a:ext cx="7620000" cy="4602163"/>
          </a:xfrm>
        </p:spPr>
        <p:txBody>
          <a:bodyPr/>
          <a:lstStyle>
            <a:lvl1pPr algn="r" rtl="1">
              <a:defRPr/>
            </a:lvl1pPr>
            <a:lvl2pPr algn="r" rtl="1">
              <a:defRPr/>
            </a:lvl2pPr>
            <a:lvl3pPr algn="r" rtl="1">
              <a:defRPr/>
            </a:lvl3pPr>
            <a:lvl4pPr algn="r" rtl="1">
              <a:defRPr/>
            </a:lvl4pPr>
            <a:lvl5pPr algn="r" rtl="1">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D39E12-CD35-4C79-8868-9B319C65A671}" type="slidenum">
              <a:rPr lang="he-IL"/>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AD0DD9-B920-4BC6-AB01-76125A371ABF}" type="slidenum">
              <a:rPr lang="he-IL"/>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E57346-7965-4C27-BFEC-ABD679DEAF9C}" type="slidenum">
              <a:rPr lang="he-IL"/>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16A5EC7-7E40-4BCD-A9B4-C70C96543E47}" type="slidenum">
              <a:rPr lang="he-IL"/>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586F4F1-10E4-4C92-A4C7-6931306BD968}" type="slidenum">
              <a:rPr lang="he-IL"/>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9017E73-6C49-47BF-ACC9-BFD42084D056}"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C487800-B944-49C7-88D3-B5AF3ACDC394}" type="slidenum">
              <a:rPr lang="he-IL"/>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242E4F-781C-4D6D-A2E6-B65B37C530E2}" type="slidenum">
              <a:rPr lang="he-IL"/>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AB5B77B1-9899-4BB6-9351-0B1193E79DA3}" type="slidenum">
              <a:rPr lang="he-IL"/>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633897-34EF-413D-B829-F0A198CAEF3F}" type="slidenum">
              <a:rPr lang="he-IL"/>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B6EFBF-95FF-478E-A5CC-758B4F10528F}" type="slidenum">
              <a:rPr lang="he-IL"/>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2057400" y="2209800"/>
            <a:ext cx="4800600" cy="18669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Arial Black"/>
              </a:rPr>
              <a:t>DBMS</a:t>
            </a:r>
            <a:endParaRPr lang="he-IL" sz="3600" kern="10" spc="720">
              <a:ln w="9525">
                <a:noFill/>
                <a:round/>
                <a:headEnd/>
                <a:tailEnd/>
              </a:ln>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Arial Black"/>
            </a:endParaRPr>
          </a:p>
        </p:txBody>
      </p:sp>
      <p:sp>
        <p:nvSpPr>
          <p:cNvPr id="218114" name="Rectangle 2"/>
          <p:cNvSpPr>
            <a:spLocks noGrp="1" noChangeArrowheads="1"/>
          </p:cNvSpPr>
          <p:nvPr>
            <p:ph type="ctrTitle"/>
          </p:nvPr>
        </p:nvSpPr>
        <p:spPr>
          <a:xfrm>
            <a:off x="685800" y="381000"/>
            <a:ext cx="7772400" cy="1470025"/>
          </a:xfrm>
        </p:spPr>
        <p:txBody>
          <a:bodyPr/>
          <a:lstStyle>
            <a:lvl1pPr>
              <a:defRPr/>
            </a:lvl1pPr>
          </a:lstStyle>
          <a:p>
            <a:r>
              <a:rPr lang="en-US"/>
              <a:t>Click to edit Master title style</a:t>
            </a:r>
          </a:p>
        </p:txBody>
      </p:sp>
      <p:sp>
        <p:nvSpPr>
          <p:cNvPr id="218115" name="Rectangle 3"/>
          <p:cNvSpPr>
            <a:spLocks noGrp="1" noChangeArrowheads="1"/>
          </p:cNvSpPr>
          <p:nvPr>
            <p:ph type="subTitle" idx="1"/>
          </p:nvPr>
        </p:nvSpPr>
        <p:spPr>
          <a:xfrm>
            <a:off x="1371600" y="4267200"/>
            <a:ext cx="6400800" cy="1752600"/>
          </a:xfrm>
        </p:spPr>
        <p:txBody>
          <a:bodyPr/>
          <a:lstStyle>
            <a:lvl1pPr marL="0" indent="0" algn="ctr">
              <a:buFontTx/>
              <a:buNone/>
              <a:defRPr>
                <a:latin typeface="Goudy Stout" pitchFamily="18" charset="0"/>
              </a:defRPr>
            </a:lvl1pPr>
          </a:lstStyle>
          <a:p>
            <a:r>
              <a:rPr lang="en-US"/>
              <a:t>Click to edit Master subtitle style</a:t>
            </a:r>
          </a:p>
        </p:txBody>
      </p:sp>
      <p:sp>
        <p:nvSpPr>
          <p:cNvPr id="5" name="Rectangle 4"/>
          <p:cNvSpPr>
            <a:spLocks noGrp="1" noChangeArrowheads="1"/>
          </p:cNvSpPr>
          <p:nvPr>
            <p:ph type="dt" sz="half" idx="10"/>
          </p:nvPr>
        </p:nvSpPr>
        <p:spPr>
          <a:xfrm>
            <a:off x="6553200" y="6245225"/>
            <a:ext cx="2133600" cy="476250"/>
          </a:xfrm>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457200" y="6245225"/>
            <a:ext cx="2133600" cy="476250"/>
          </a:xfrm>
        </p:spPr>
        <p:txBody>
          <a:bodyPr/>
          <a:lstStyle>
            <a:lvl1pPr>
              <a:defRPr/>
            </a:lvl1pPr>
          </a:lstStyle>
          <a:p>
            <a:pPr>
              <a:defRPr/>
            </a:pPr>
            <a:fld id="{8EF84E98-A200-44F6-AA3D-5EFB313791E5}" type="slidenum">
              <a:rPr lang="he-IL"/>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075C897-9D82-4067-BD04-3FAA1CDA613D}" type="slidenum">
              <a:rPr lang="he-IL"/>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28A3C29-1121-439D-857B-EA4626C377D5}" type="slidenum">
              <a:rPr lang="he-IL"/>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498706B-0C97-4286-9BCA-ECF73C8BC887}" type="slidenum">
              <a:rPr lang="he-IL"/>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83637F11-F337-47BB-866F-B706A4D3C0E1}" type="slidenum">
              <a:rPr lang="he-IL"/>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AA7BA63-320E-4E15-9B6F-85A47EEA944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A9BA9C3-6DA2-4ECC-8EC6-95E2BABA1BF4}" type="slidenum">
              <a:rPr lang="he-IL"/>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FC4219D7-4500-4363-8257-3469A54F97DC}" type="slidenum">
              <a:rPr lang="he-IL"/>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15E1611-6DB9-4382-AE8E-CA9007D20D9F}" type="slidenum">
              <a:rPr lang="he-IL"/>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95ED417-A9E3-482C-BC4B-BCB7B15CEC8A}" type="slidenum">
              <a:rPr lang="he-IL"/>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A524426-7298-454F-839A-9953FE00D02F}" type="slidenum">
              <a:rPr lang="he-IL"/>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F01E977-4A91-427C-A3DE-63CCD98A8A62}" type="slidenum">
              <a:rPr lang="he-IL"/>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B4879E4A-D242-4A00-BC60-36EBCBB591BA}" type="slidenum">
              <a:rPr lang="he-IL"/>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15AE6815-6603-4EE8-9FED-77100FA09F9A}" type="slidenum">
              <a:rPr lang="he-IL"/>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BBF50997-E66B-47DD-9D09-C02C6D0959D8}" type="slidenum">
              <a:rPr lang="he-IL"/>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685800" y="1600200"/>
            <a:ext cx="37719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10100" y="1600200"/>
            <a:ext cx="37719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sldNum" sz="quarter" idx="10"/>
          </p:nvPr>
        </p:nvSpPr>
        <p:spPr>
          <a:ln/>
        </p:spPr>
        <p:txBody>
          <a:bodyPr/>
          <a:lstStyle>
            <a:lvl1pPr>
              <a:defRPr/>
            </a:lvl1pPr>
          </a:lstStyle>
          <a:p>
            <a:pPr>
              <a:defRPr/>
            </a:pPr>
            <a:fld id="{9B510844-B465-4B13-944B-26A83AEFD01A}" type="slidenum">
              <a:rPr lang="he-IL"/>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4"/>
          <p:cNvSpPr>
            <a:spLocks noGrp="1" noChangeArrowheads="1"/>
          </p:cNvSpPr>
          <p:nvPr>
            <p:ph type="sldNum" sz="quarter" idx="10"/>
          </p:nvPr>
        </p:nvSpPr>
        <p:spPr>
          <a:ln/>
        </p:spPr>
        <p:txBody>
          <a:bodyPr/>
          <a:lstStyle>
            <a:lvl1pPr>
              <a:defRPr/>
            </a:lvl1pPr>
          </a:lstStyle>
          <a:p>
            <a:pPr>
              <a:defRPr/>
            </a:pPr>
            <a:fld id="{5EF96DAE-C696-49C1-91C0-4351E06FB218}"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555FBB9C-E467-472C-B039-8445A26D358B}" type="slidenum">
              <a:rPr lang="he-IL"/>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sldNum" sz="quarter" idx="10"/>
          </p:nvPr>
        </p:nvSpPr>
        <p:spPr>
          <a:ln/>
        </p:spPr>
        <p:txBody>
          <a:bodyPr/>
          <a:lstStyle>
            <a:lvl1pPr>
              <a:defRPr/>
            </a:lvl1pPr>
          </a:lstStyle>
          <a:p>
            <a:pPr>
              <a:defRPr/>
            </a:pPr>
            <a:fld id="{7D59AA8F-D50A-4856-B1F9-3C9D1DCA5F43}" type="slidenum">
              <a:rPr lang="he-IL"/>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6E021F49-5A5D-47BE-BE65-BFDFBBCDCA89}" type="slidenum">
              <a:rPr lang="he-IL"/>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CCF8BB2-E1C9-415C-9DB9-EF78A4A7D3D0}" type="slidenum">
              <a:rPr lang="he-IL"/>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A0E0AE6-534F-4C39-98CA-1CDD9C738AB0}" type="slidenum">
              <a:rPr lang="he-IL"/>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EB848EE8-1F5A-4D47-870F-865D42E7EC39}" type="slidenum">
              <a:rPr lang="he-IL"/>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533400"/>
            <a:ext cx="2019300" cy="40386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533400" y="533400"/>
            <a:ext cx="5905500" cy="403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C781ADE0-6A42-422F-918E-7437D72AAE0D}"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56D489D-49AA-42F9-93F3-21EEC5C76344}"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03711EAE-7F23-441B-A21C-F1EE75C72F7D}"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7FC06DE-6D21-496D-BB53-6778B46FB0A3}"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28B697FE-AAD1-40BB-8B4F-BCB5C4022CD9}"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Haga clic para modificar el estilo de texto del patrón</a:t>
            </a:r>
          </a:p>
          <a:p>
            <a:pPr lvl="1"/>
            <a:r>
              <a:rPr lang="en-US" altLang="en-US"/>
              <a:t>Segundo nivel</a:t>
            </a:r>
          </a:p>
          <a:p>
            <a:pPr lvl="2"/>
            <a:r>
              <a:rPr lang="en-US" altLang="en-US"/>
              <a:t>Tercer nivel</a:t>
            </a:r>
          </a:p>
          <a:p>
            <a:pPr lvl="3"/>
            <a:r>
              <a:rPr lang="en-US" altLang="en-US"/>
              <a:t>Cuarto nivel</a:t>
            </a:r>
          </a:p>
          <a:p>
            <a:pPr lvl="4"/>
            <a:r>
              <a:rPr lang="en-US" altLang="en-US"/>
              <a:t>Quinto nivel</a:t>
            </a:r>
          </a:p>
        </p:txBody>
      </p:sp>
      <p:sp>
        <p:nvSpPr>
          <p:cNvPr id="2170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cs typeface="+mn-cs"/>
              </a:defRPr>
            </a:lvl1pPr>
          </a:lstStyle>
          <a:p>
            <a:pPr>
              <a:defRPr/>
            </a:pPr>
            <a:endParaRPr lang="en-US"/>
          </a:p>
        </p:txBody>
      </p:sp>
      <p:sp>
        <p:nvSpPr>
          <p:cNvPr id="2170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mn-cs"/>
              </a:defRPr>
            </a:lvl1pPr>
          </a:lstStyle>
          <a:p>
            <a:pPr>
              <a:defRPr/>
            </a:pPr>
            <a:fld id="{9E5510D9-E880-4453-8E10-E88F968888C6}" type="slidenum">
              <a:rPr lang="he-IL"/>
              <a:pPr>
                <a:defRPr/>
              </a:pPr>
              <a:t>‹#›</a:t>
            </a:fld>
            <a:endParaRPr lang="en-US"/>
          </a:p>
        </p:txBody>
      </p:sp>
    </p:spTree>
  </p:cSld>
  <p:clrMap bg1="dk2" tx1="lt1" bg2="dk1" tx2="lt2" accent1="accent1" accent2="accent2" accent3="accent3" accent4="accent4" accent5="accent5" accent6="accent6" hlink="hlink" folHlink="folHlink"/>
  <p:sldLayoutIdLst>
    <p:sldLayoutId id="2147484999"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Lst>
  <p:hf hdr="0" ftr="0" dt="0"/>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Rockwell Extra Bold" pitchFamily="18" charset="0"/>
          <a:cs typeface="Arial" pitchFamily="34" charset="0"/>
        </a:defRPr>
      </a:lvl2pPr>
      <a:lvl3pPr algn="ctr" rtl="1" eaLnBrk="0" fontAlgn="base" hangingPunct="0">
        <a:spcBef>
          <a:spcPct val="0"/>
        </a:spcBef>
        <a:spcAft>
          <a:spcPct val="0"/>
        </a:spcAft>
        <a:defRPr sz="4400">
          <a:solidFill>
            <a:schemeClr val="tx2"/>
          </a:solidFill>
          <a:latin typeface="Rockwell Extra Bold" pitchFamily="18" charset="0"/>
          <a:cs typeface="Arial" pitchFamily="34" charset="0"/>
        </a:defRPr>
      </a:lvl3pPr>
      <a:lvl4pPr algn="ctr" rtl="1" eaLnBrk="0" fontAlgn="base" hangingPunct="0">
        <a:spcBef>
          <a:spcPct val="0"/>
        </a:spcBef>
        <a:spcAft>
          <a:spcPct val="0"/>
        </a:spcAft>
        <a:defRPr sz="4400">
          <a:solidFill>
            <a:schemeClr val="tx2"/>
          </a:solidFill>
          <a:latin typeface="Rockwell Extra Bold" pitchFamily="18" charset="0"/>
          <a:cs typeface="Arial" pitchFamily="34" charset="0"/>
        </a:defRPr>
      </a:lvl4pPr>
      <a:lvl5pPr algn="ctr" rtl="1" eaLnBrk="0" fontAlgn="base" hangingPunct="0">
        <a:spcBef>
          <a:spcPct val="0"/>
        </a:spcBef>
        <a:spcAft>
          <a:spcPct val="0"/>
        </a:spcAft>
        <a:defRPr sz="4400">
          <a:solidFill>
            <a:schemeClr val="tx2"/>
          </a:solidFill>
          <a:latin typeface="Rockwell Extra Bold" pitchFamily="18" charset="0"/>
          <a:cs typeface="Arial" pitchFamily="34" charset="0"/>
        </a:defRPr>
      </a:lvl5pPr>
      <a:lvl6pPr marL="457200" algn="ctr" rtl="1" fontAlgn="base">
        <a:spcBef>
          <a:spcPct val="0"/>
        </a:spcBef>
        <a:spcAft>
          <a:spcPct val="0"/>
        </a:spcAft>
        <a:defRPr sz="4400">
          <a:solidFill>
            <a:schemeClr val="tx2"/>
          </a:solidFill>
          <a:latin typeface="Rockwell Extra Bold" pitchFamily="18" charset="0"/>
          <a:cs typeface="Arial" pitchFamily="34" charset="0"/>
        </a:defRPr>
      </a:lvl6pPr>
      <a:lvl7pPr marL="914400" algn="ctr" rtl="1" fontAlgn="base">
        <a:spcBef>
          <a:spcPct val="0"/>
        </a:spcBef>
        <a:spcAft>
          <a:spcPct val="0"/>
        </a:spcAft>
        <a:defRPr sz="4400">
          <a:solidFill>
            <a:schemeClr val="tx2"/>
          </a:solidFill>
          <a:latin typeface="Rockwell Extra Bold" pitchFamily="18" charset="0"/>
          <a:cs typeface="Arial" pitchFamily="34" charset="0"/>
        </a:defRPr>
      </a:lvl7pPr>
      <a:lvl8pPr marL="1371600" algn="ctr" rtl="1" fontAlgn="base">
        <a:spcBef>
          <a:spcPct val="0"/>
        </a:spcBef>
        <a:spcAft>
          <a:spcPct val="0"/>
        </a:spcAft>
        <a:defRPr sz="4400">
          <a:solidFill>
            <a:schemeClr val="tx2"/>
          </a:solidFill>
          <a:latin typeface="Rockwell Extra Bold" pitchFamily="18" charset="0"/>
          <a:cs typeface="Arial" pitchFamily="34" charset="0"/>
        </a:defRPr>
      </a:lvl8pPr>
      <a:lvl9pPr marL="1828800" algn="ctr" rtl="1" fontAlgn="base">
        <a:spcBef>
          <a:spcPct val="0"/>
        </a:spcBef>
        <a:spcAft>
          <a:spcPct val="0"/>
        </a:spcAft>
        <a:defRPr sz="4400">
          <a:solidFill>
            <a:schemeClr val="tx2"/>
          </a:solidFill>
          <a:latin typeface="Rockwell Extra Bold" pitchFamily="18" charset="0"/>
          <a:cs typeface="Arial" pitchFamily="34" charset="0"/>
        </a:defRPr>
      </a:lvl9pPr>
    </p:titleStyle>
    <p:bodyStyle>
      <a:lvl1pPr marL="342900" indent="-342900" algn="r" rtl="1" eaLnBrk="0" fontAlgn="base" hangingPunct="0">
        <a:spcBef>
          <a:spcPct val="20000"/>
        </a:spcBef>
        <a:spcAft>
          <a:spcPct val="0"/>
        </a:spcAft>
        <a:buChar char="•"/>
        <a:defRPr sz="3600" b="1">
          <a:solidFill>
            <a:schemeClr val="tx1"/>
          </a:solidFill>
          <a:latin typeface="+mn-lt"/>
          <a:ea typeface="+mn-ea"/>
          <a:cs typeface="+mn-cs"/>
        </a:defRPr>
      </a:lvl1pPr>
      <a:lvl2pPr marL="742950" indent="-285750" algn="r" rtl="1" eaLnBrk="0" fontAlgn="base" hangingPunct="0">
        <a:spcBef>
          <a:spcPct val="20000"/>
        </a:spcBef>
        <a:spcAft>
          <a:spcPct val="0"/>
        </a:spcAft>
        <a:buChar char="–"/>
        <a:defRPr sz="3200" b="1">
          <a:solidFill>
            <a:schemeClr val="tx1"/>
          </a:solidFill>
          <a:latin typeface="+mn-lt"/>
          <a:cs typeface="+mn-cs"/>
        </a:defRPr>
      </a:lvl2pPr>
      <a:lvl3pPr marL="1143000" indent="-228600" algn="r" rtl="1" eaLnBrk="0" fontAlgn="base" hangingPunct="0">
        <a:spcBef>
          <a:spcPct val="20000"/>
        </a:spcBef>
        <a:spcAft>
          <a:spcPct val="0"/>
        </a:spcAft>
        <a:buChar char="•"/>
        <a:defRPr sz="2800" b="1">
          <a:solidFill>
            <a:schemeClr val="tx1"/>
          </a:solidFill>
          <a:latin typeface="+mn-lt"/>
          <a:cs typeface="+mn-cs"/>
        </a:defRPr>
      </a:lvl3pPr>
      <a:lvl4pPr marL="1600200" indent="-228600" algn="r" rtl="1" eaLnBrk="0" fontAlgn="base" hangingPunct="0">
        <a:spcBef>
          <a:spcPct val="20000"/>
        </a:spcBef>
        <a:spcAft>
          <a:spcPct val="0"/>
        </a:spcAft>
        <a:buChar char="–"/>
        <a:defRPr sz="2400" b="1">
          <a:solidFill>
            <a:schemeClr val="tx1"/>
          </a:solidFill>
          <a:latin typeface="+mn-lt"/>
          <a:cs typeface="+mn-cs"/>
        </a:defRPr>
      </a:lvl4pPr>
      <a:lvl5pPr marL="2057400" indent="-228600" algn="r" rtl="1" eaLnBrk="0" fontAlgn="base" hangingPunct="0">
        <a:spcBef>
          <a:spcPct val="20000"/>
        </a:spcBef>
        <a:spcAft>
          <a:spcPct val="0"/>
        </a:spcAft>
        <a:buChar char="»"/>
        <a:defRPr sz="2400" b="1">
          <a:solidFill>
            <a:schemeClr val="tx1"/>
          </a:solidFill>
          <a:latin typeface="+mn-lt"/>
          <a:cs typeface="+mn-cs"/>
        </a:defRPr>
      </a:lvl5pPr>
      <a:lvl6pPr marL="2514600" indent="-228600" algn="r" rtl="1" fontAlgn="base">
        <a:spcBef>
          <a:spcPct val="20000"/>
        </a:spcBef>
        <a:spcAft>
          <a:spcPct val="0"/>
        </a:spcAft>
        <a:buChar char="»"/>
        <a:defRPr sz="2400" b="1">
          <a:solidFill>
            <a:schemeClr val="tx1"/>
          </a:solidFill>
          <a:latin typeface="+mn-lt"/>
          <a:cs typeface="+mn-cs"/>
        </a:defRPr>
      </a:lvl6pPr>
      <a:lvl7pPr marL="2971800" indent="-228600" algn="r" rtl="1" fontAlgn="base">
        <a:spcBef>
          <a:spcPct val="20000"/>
        </a:spcBef>
        <a:spcAft>
          <a:spcPct val="0"/>
        </a:spcAft>
        <a:buChar char="»"/>
        <a:defRPr sz="2400" b="1">
          <a:solidFill>
            <a:schemeClr val="tx1"/>
          </a:solidFill>
          <a:latin typeface="+mn-lt"/>
          <a:cs typeface="+mn-cs"/>
        </a:defRPr>
      </a:lvl7pPr>
      <a:lvl8pPr marL="3429000" indent="-228600" algn="r" rtl="1" fontAlgn="base">
        <a:spcBef>
          <a:spcPct val="20000"/>
        </a:spcBef>
        <a:spcAft>
          <a:spcPct val="0"/>
        </a:spcAft>
        <a:buChar char="»"/>
        <a:defRPr sz="2400" b="1">
          <a:solidFill>
            <a:schemeClr val="tx1"/>
          </a:solidFill>
          <a:latin typeface="+mn-lt"/>
          <a:cs typeface="+mn-cs"/>
        </a:defRPr>
      </a:lvl8pPr>
      <a:lvl9pPr marL="3886200" indent="-228600" algn="r" rtl="1" fontAlgn="base">
        <a:spcBef>
          <a:spcPct val="20000"/>
        </a:spcBef>
        <a:spcAft>
          <a:spcPct val="0"/>
        </a:spcAft>
        <a:buChar char="»"/>
        <a:defRPr sz="2400" b="1">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533400"/>
            <a:ext cx="8077200" cy="884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685800" y="1600200"/>
            <a:ext cx="76962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9140" name="Rectangle 4"/>
          <p:cNvSpPr>
            <a:spLocks noGrp="1" noChangeArrowheads="1"/>
          </p:cNvSpPr>
          <p:nvPr>
            <p:ph type="sldNum" sz="quarter" idx="4"/>
          </p:nvPr>
        </p:nvSpPr>
        <p:spPr bwMode="auto">
          <a:xfrm>
            <a:off x="65532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fld id="{D052665B-317D-4B8B-8821-C644FD3BECC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4958" r:id="rId1"/>
    <p:sldLayoutId id="2147484959" r:id="rId2"/>
    <p:sldLayoutId id="2147484960" r:id="rId3"/>
    <p:sldLayoutId id="2147484961" r:id="rId4"/>
    <p:sldLayoutId id="2147484962" r:id="rId5"/>
    <p:sldLayoutId id="2147484963" r:id="rId6"/>
    <p:sldLayoutId id="2147484964" r:id="rId7"/>
    <p:sldLayoutId id="2147484965" r:id="rId8"/>
    <p:sldLayoutId id="2147484966" r:id="rId9"/>
    <p:sldLayoutId id="2147484967" r:id="rId10"/>
    <p:sldLayoutId id="2147484968" r:id="rId11"/>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Rockwell Extra Bold" pitchFamily="18" charset="0"/>
        </a:defRPr>
      </a:lvl2pPr>
      <a:lvl3pPr algn="ctr" rtl="0" eaLnBrk="0" fontAlgn="base" hangingPunct="0">
        <a:spcBef>
          <a:spcPct val="0"/>
        </a:spcBef>
        <a:spcAft>
          <a:spcPct val="0"/>
        </a:spcAft>
        <a:defRPr sz="4000">
          <a:solidFill>
            <a:schemeClr val="tx2"/>
          </a:solidFill>
          <a:latin typeface="Rockwell Extra Bold" pitchFamily="18" charset="0"/>
        </a:defRPr>
      </a:lvl3pPr>
      <a:lvl4pPr algn="ctr" rtl="0" eaLnBrk="0" fontAlgn="base" hangingPunct="0">
        <a:spcBef>
          <a:spcPct val="0"/>
        </a:spcBef>
        <a:spcAft>
          <a:spcPct val="0"/>
        </a:spcAft>
        <a:defRPr sz="4000">
          <a:solidFill>
            <a:schemeClr val="tx2"/>
          </a:solidFill>
          <a:latin typeface="Rockwell Extra Bold" pitchFamily="18" charset="0"/>
        </a:defRPr>
      </a:lvl4pPr>
      <a:lvl5pPr algn="ctr" rtl="0" eaLnBrk="0" fontAlgn="base" hangingPunct="0">
        <a:spcBef>
          <a:spcPct val="0"/>
        </a:spcBef>
        <a:spcAft>
          <a:spcPct val="0"/>
        </a:spcAft>
        <a:defRPr sz="4000">
          <a:solidFill>
            <a:schemeClr val="tx2"/>
          </a:solidFill>
          <a:latin typeface="Rockwell Extra Bold" pitchFamily="18" charset="0"/>
        </a:defRPr>
      </a:lvl5pPr>
      <a:lvl6pPr marL="457200" algn="ctr" rtl="0" fontAlgn="base">
        <a:spcBef>
          <a:spcPct val="0"/>
        </a:spcBef>
        <a:spcAft>
          <a:spcPct val="0"/>
        </a:spcAft>
        <a:defRPr sz="4000">
          <a:solidFill>
            <a:schemeClr val="tx2"/>
          </a:solidFill>
          <a:latin typeface="Rockwell Extra Bold" pitchFamily="18" charset="0"/>
        </a:defRPr>
      </a:lvl6pPr>
      <a:lvl7pPr marL="914400" algn="ctr" rtl="0" fontAlgn="base">
        <a:spcBef>
          <a:spcPct val="0"/>
        </a:spcBef>
        <a:spcAft>
          <a:spcPct val="0"/>
        </a:spcAft>
        <a:defRPr sz="4000">
          <a:solidFill>
            <a:schemeClr val="tx2"/>
          </a:solidFill>
          <a:latin typeface="Rockwell Extra Bold" pitchFamily="18" charset="0"/>
        </a:defRPr>
      </a:lvl7pPr>
      <a:lvl8pPr marL="1371600" algn="ctr" rtl="0" fontAlgn="base">
        <a:spcBef>
          <a:spcPct val="0"/>
        </a:spcBef>
        <a:spcAft>
          <a:spcPct val="0"/>
        </a:spcAft>
        <a:defRPr sz="4000">
          <a:solidFill>
            <a:schemeClr val="tx2"/>
          </a:solidFill>
          <a:latin typeface="Rockwell Extra Bold" pitchFamily="18" charset="0"/>
        </a:defRPr>
      </a:lvl8pPr>
      <a:lvl9pPr marL="1828800" algn="ctr" rtl="0" fontAlgn="base">
        <a:spcBef>
          <a:spcPct val="0"/>
        </a:spcBef>
        <a:spcAft>
          <a:spcPct val="0"/>
        </a:spcAft>
        <a:defRPr sz="4000">
          <a:solidFill>
            <a:schemeClr val="tx2"/>
          </a:solidFill>
          <a:latin typeface="Rockwell Extra Bol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075" name="Text Placeholder 2"/>
          <p:cNvSpPr>
            <a:spLocks noGrp="1"/>
          </p:cNvSpPr>
          <p:nvPr>
            <p:ph type="body" idx="1"/>
          </p:nvPr>
        </p:nvSpPr>
        <p:spPr bwMode="auto">
          <a:xfrm>
            <a:off x="457200" y="1752600"/>
            <a:ext cx="76200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latin typeface="Arial" charset="0"/>
                <a:cs typeface="Arial" charset="0"/>
              </a:defRPr>
            </a:lvl1pPr>
          </a:lstStyle>
          <a:p>
            <a:pPr>
              <a:defRPr/>
            </a:pPr>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latin typeface="Arial" charset="0"/>
                <a:cs typeface="Arial" charset="0"/>
              </a:defRPr>
            </a:lvl1pPr>
          </a:lstStyle>
          <a:p>
            <a:pPr>
              <a:defRPr/>
            </a:pPr>
            <a:fld id="{533C5532-784A-4FF5-BA6C-30F52C2DF1CA}" type="slidenum">
              <a:rPr lang="he-IL"/>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5000" r:id="rId1"/>
    <p:sldLayoutId id="2147484969" r:id="rId2"/>
    <p:sldLayoutId id="2147484970" r:id="rId3"/>
    <p:sldLayoutId id="2147484971" r:id="rId4"/>
    <p:sldLayoutId id="2147484972" r:id="rId5"/>
    <p:sldLayoutId id="2147484973" r:id="rId6"/>
    <p:sldLayoutId id="2147484974" r:id="rId7"/>
    <p:sldLayoutId id="2147484975" r:id="rId8"/>
    <p:sldLayoutId id="2147485001" r:id="rId9"/>
    <p:sldLayoutId id="2147484976" r:id="rId10"/>
    <p:sldLayoutId id="2147484977" r:id="rId11"/>
  </p:sldLayoutIdLst>
  <p:hf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eaLnBrk="1" fontAlgn="base" hangingPunct="1">
        <a:spcBef>
          <a:spcPct val="0"/>
        </a:spcBef>
        <a:spcAft>
          <a:spcPct val="0"/>
        </a:spcAft>
        <a:defRPr sz="3600">
          <a:solidFill>
            <a:schemeClr val="tx2"/>
          </a:solidFill>
          <a:latin typeface="Arial Black" pitchFamily="34" charset="0"/>
        </a:defRPr>
      </a:lvl6pPr>
      <a:lvl7pPr marL="914400" algn="l" rtl="0" eaLnBrk="1" fontAlgn="base" hangingPunct="1">
        <a:spcBef>
          <a:spcPct val="0"/>
        </a:spcBef>
        <a:spcAft>
          <a:spcPct val="0"/>
        </a:spcAft>
        <a:defRPr sz="3600">
          <a:solidFill>
            <a:schemeClr val="tx2"/>
          </a:solidFill>
          <a:latin typeface="Arial Black" pitchFamily="34" charset="0"/>
        </a:defRPr>
      </a:lvl7pPr>
      <a:lvl8pPr marL="1371600" algn="l" rtl="0" eaLnBrk="1" fontAlgn="base" hangingPunct="1">
        <a:spcBef>
          <a:spcPct val="0"/>
        </a:spcBef>
        <a:spcAft>
          <a:spcPct val="0"/>
        </a:spcAft>
        <a:defRPr sz="3600">
          <a:solidFill>
            <a:schemeClr val="tx2"/>
          </a:solidFill>
          <a:latin typeface="Arial Black" pitchFamily="34" charset="0"/>
        </a:defRPr>
      </a:lvl8pPr>
      <a:lvl9pPr marL="1828800" algn="l" rtl="0" eaLnBrk="1" fontAlgn="base" hangingPunct="1">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Haga clic para cambiar el estilo de título	</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Haga clic para modificar el estilo de texto del patrón</a:t>
            </a:r>
          </a:p>
          <a:p>
            <a:pPr lvl="1"/>
            <a:r>
              <a:rPr lang="en-US" altLang="en-US"/>
              <a:t>Segundo nivel</a:t>
            </a:r>
          </a:p>
          <a:p>
            <a:pPr lvl="2"/>
            <a:r>
              <a:rPr lang="en-US" altLang="en-US"/>
              <a:t>Tercer nivel</a:t>
            </a:r>
          </a:p>
          <a:p>
            <a:pPr lvl="3"/>
            <a:r>
              <a:rPr lang="en-US" altLang="en-US"/>
              <a:t>Cuarto nivel</a:t>
            </a:r>
          </a:p>
          <a:p>
            <a:pPr lvl="4"/>
            <a:r>
              <a:rPr lang="en-US" altLang="en-US"/>
              <a:t>Quinto nivel</a:t>
            </a:r>
          </a:p>
        </p:txBody>
      </p:sp>
      <p:sp>
        <p:nvSpPr>
          <p:cNvPr id="2170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cs typeface="+mn-cs"/>
              </a:defRPr>
            </a:lvl1pPr>
          </a:lstStyle>
          <a:p>
            <a:pPr>
              <a:defRPr/>
            </a:pPr>
            <a:endParaRPr lang="en-US"/>
          </a:p>
        </p:txBody>
      </p:sp>
      <p:sp>
        <p:nvSpPr>
          <p:cNvPr id="2170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mn-cs"/>
              </a:defRPr>
            </a:lvl1pPr>
          </a:lstStyle>
          <a:p>
            <a:pPr>
              <a:defRPr/>
            </a:pPr>
            <a:fld id="{31C6AF2A-3C3E-46C8-8F70-2BE5F101E334}" type="slidenum">
              <a:rPr lang="he-IL"/>
              <a:pPr>
                <a:defRPr/>
              </a:pPr>
              <a:t>‹#›</a:t>
            </a:fld>
            <a:endParaRPr lang="en-US"/>
          </a:p>
        </p:txBody>
      </p:sp>
    </p:spTree>
  </p:cSld>
  <p:clrMap bg1="dk2" tx1="lt1" bg2="dk1" tx2="lt2" accent1="accent1" accent2="accent2" accent3="accent3" accent4="accent4" accent5="accent5" accent6="accent6" hlink="hlink" folHlink="folHlink"/>
  <p:sldLayoutIdLst>
    <p:sldLayoutId id="2147485002" r:id="rId1"/>
    <p:sldLayoutId id="2147484978" r:id="rId2"/>
    <p:sldLayoutId id="2147484979" r:id="rId3"/>
    <p:sldLayoutId id="2147484980" r:id="rId4"/>
    <p:sldLayoutId id="2147484981" r:id="rId5"/>
    <p:sldLayoutId id="2147484982" r:id="rId6"/>
    <p:sldLayoutId id="2147484983" r:id="rId7"/>
    <p:sldLayoutId id="2147484984" r:id="rId8"/>
    <p:sldLayoutId id="2147484985" r:id="rId9"/>
    <p:sldLayoutId id="2147484986" r:id="rId10"/>
    <p:sldLayoutId id="2147484987" r:id="rId11"/>
  </p:sldLayoutIdLst>
  <p:hf hdr="0" ftr="0" dt="0"/>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Rockwell Extra Bold" pitchFamily="18" charset="0"/>
          <a:cs typeface="Arial" pitchFamily="34" charset="0"/>
        </a:defRPr>
      </a:lvl2pPr>
      <a:lvl3pPr algn="ctr" rtl="1" eaLnBrk="0" fontAlgn="base" hangingPunct="0">
        <a:spcBef>
          <a:spcPct val="0"/>
        </a:spcBef>
        <a:spcAft>
          <a:spcPct val="0"/>
        </a:spcAft>
        <a:defRPr sz="4400">
          <a:solidFill>
            <a:schemeClr val="tx2"/>
          </a:solidFill>
          <a:latin typeface="Rockwell Extra Bold" pitchFamily="18" charset="0"/>
          <a:cs typeface="Arial" pitchFamily="34" charset="0"/>
        </a:defRPr>
      </a:lvl3pPr>
      <a:lvl4pPr algn="ctr" rtl="1" eaLnBrk="0" fontAlgn="base" hangingPunct="0">
        <a:spcBef>
          <a:spcPct val="0"/>
        </a:spcBef>
        <a:spcAft>
          <a:spcPct val="0"/>
        </a:spcAft>
        <a:defRPr sz="4400">
          <a:solidFill>
            <a:schemeClr val="tx2"/>
          </a:solidFill>
          <a:latin typeface="Rockwell Extra Bold" pitchFamily="18" charset="0"/>
          <a:cs typeface="Arial" pitchFamily="34" charset="0"/>
        </a:defRPr>
      </a:lvl4pPr>
      <a:lvl5pPr algn="ctr" rtl="1" eaLnBrk="0" fontAlgn="base" hangingPunct="0">
        <a:spcBef>
          <a:spcPct val="0"/>
        </a:spcBef>
        <a:spcAft>
          <a:spcPct val="0"/>
        </a:spcAft>
        <a:defRPr sz="4400">
          <a:solidFill>
            <a:schemeClr val="tx2"/>
          </a:solidFill>
          <a:latin typeface="Rockwell Extra Bold" pitchFamily="18" charset="0"/>
          <a:cs typeface="Arial" pitchFamily="34" charset="0"/>
        </a:defRPr>
      </a:lvl5pPr>
      <a:lvl6pPr marL="457200" algn="ctr" rtl="1" eaLnBrk="1" fontAlgn="base" hangingPunct="1">
        <a:spcBef>
          <a:spcPct val="0"/>
        </a:spcBef>
        <a:spcAft>
          <a:spcPct val="0"/>
        </a:spcAft>
        <a:defRPr sz="4400">
          <a:solidFill>
            <a:schemeClr val="tx2"/>
          </a:solidFill>
          <a:latin typeface="Rockwell Extra Bold" pitchFamily="18" charset="0"/>
          <a:cs typeface="Arial" pitchFamily="34" charset="0"/>
        </a:defRPr>
      </a:lvl6pPr>
      <a:lvl7pPr marL="914400" algn="ctr" rtl="1" eaLnBrk="1" fontAlgn="base" hangingPunct="1">
        <a:spcBef>
          <a:spcPct val="0"/>
        </a:spcBef>
        <a:spcAft>
          <a:spcPct val="0"/>
        </a:spcAft>
        <a:defRPr sz="4400">
          <a:solidFill>
            <a:schemeClr val="tx2"/>
          </a:solidFill>
          <a:latin typeface="Rockwell Extra Bold" pitchFamily="18" charset="0"/>
          <a:cs typeface="Arial" pitchFamily="34" charset="0"/>
        </a:defRPr>
      </a:lvl7pPr>
      <a:lvl8pPr marL="1371600" algn="ctr" rtl="1" eaLnBrk="1" fontAlgn="base" hangingPunct="1">
        <a:spcBef>
          <a:spcPct val="0"/>
        </a:spcBef>
        <a:spcAft>
          <a:spcPct val="0"/>
        </a:spcAft>
        <a:defRPr sz="4400">
          <a:solidFill>
            <a:schemeClr val="tx2"/>
          </a:solidFill>
          <a:latin typeface="Rockwell Extra Bold" pitchFamily="18" charset="0"/>
          <a:cs typeface="Arial" pitchFamily="34" charset="0"/>
        </a:defRPr>
      </a:lvl8pPr>
      <a:lvl9pPr marL="1828800" algn="ctr" rtl="1" eaLnBrk="1" fontAlgn="base" hangingPunct="1">
        <a:spcBef>
          <a:spcPct val="0"/>
        </a:spcBef>
        <a:spcAft>
          <a:spcPct val="0"/>
        </a:spcAft>
        <a:defRPr sz="4400">
          <a:solidFill>
            <a:schemeClr val="tx2"/>
          </a:solidFill>
          <a:latin typeface="Rockwell Extra Bold" pitchFamily="18" charset="0"/>
          <a:cs typeface="Arial" pitchFamily="34" charset="0"/>
        </a:defRPr>
      </a:lvl9pPr>
    </p:titleStyle>
    <p:bodyStyle>
      <a:lvl1pPr marL="342900" indent="-342900" algn="r" rtl="1" eaLnBrk="0" fontAlgn="base" hangingPunct="0">
        <a:spcBef>
          <a:spcPct val="20000"/>
        </a:spcBef>
        <a:spcAft>
          <a:spcPct val="0"/>
        </a:spcAft>
        <a:buChar char="•"/>
        <a:defRPr sz="3600" b="1">
          <a:solidFill>
            <a:schemeClr val="tx1"/>
          </a:solidFill>
          <a:latin typeface="+mn-lt"/>
          <a:ea typeface="+mn-ea"/>
          <a:cs typeface="+mn-cs"/>
        </a:defRPr>
      </a:lvl1pPr>
      <a:lvl2pPr marL="742950" indent="-285750" algn="r" rtl="1" eaLnBrk="0" fontAlgn="base" hangingPunct="0">
        <a:spcBef>
          <a:spcPct val="20000"/>
        </a:spcBef>
        <a:spcAft>
          <a:spcPct val="0"/>
        </a:spcAft>
        <a:buChar char="–"/>
        <a:defRPr sz="3200" b="1">
          <a:solidFill>
            <a:schemeClr val="tx1"/>
          </a:solidFill>
          <a:latin typeface="+mn-lt"/>
          <a:cs typeface="+mn-cs"/>
        </a:defRPr>
      </a:lvl2pPr>
      <a:lvl3pPr marL="1143000" indent="-228600" algn="r" rtl="1" eaLnBrk="0" fontAlgn="base" hangingPunct="0">
        <a:spcBef>
          <a:spcPct val="20000"/>
        </a:spcBef>
        <a:spcAft>
          <a:spcPct val="0"/>
        </a:spcAft>
        <a:buChar char="•"/>
        <a:defRPr sz="2800" b="1">
          <a:solidFill>
            <a:schemeClr val="tx1"/>
          </a:solidFill>
          <a:latin typeface="+mn-lt"/>
          <a:cs typeface="+mn-cs"/>
        </a:defRPr>
      </a:lvl3pPr>
      <a:lvl4pPr marL="1600200" indent="-228600" algn="r" rtl="1" eaLnBrk="0" fontAlgn="base" hangingPunct="0">
        <a:spcBef>
          <a:spcPct val="20000"/>
        </a:spcBef>
        <a:spcAft>
          <a:spcPct val="0"/>
        </a:spcAft>
        <a:buChar char="–"/>
        <a:defRPr sz="2400" b="1">
          <a:solidFill>
            <a:schemeClr val="tx1"/>
          </a:solidFill>
          <a:latin typeface="+mn-lt"/>
          <a:cs typeface="+mn-cs"/>
        </a:defRPr>
      </a:lvl4pPr>
      <a:lvl5pPr marL="2057400" indent="-228600" algn="r" rtl="1" eaLnBrk="0" fontAlgn="base" hangingPunct="0">
        <a:spcBef>
          <a:spcPct val="20000"/>
        </a:spcBef>
        <a:spcAft>
          <a:spcPct val="0"/>
        </a:spcAft>
        <a:buChar char="»"/>
        <a:defRPr sz="2400" b="1">
          <a:solidFill>
            <a:schemeClr val="tx1"/>
          </a:solidFill>
          <a:latin typeface="+mn-lt"/>
          <a:cs typeface="+mn-cs"/>
        </a:defRPr>
      </a:lvl5pPr>
      <a:lvl6pPr marL="2514600" indent="-228600" algn="r" rtl="1" eaLnBrk="1" fontAlgn="base" hangingPunct="1">
        <a:spcBef>
          <a:spcPct val="20000"/>
        </a:spcBef>
        <a:spcAft>
          <a:spcPct val="0"/>
        </a:spcAft>
        <a:buChar char="»"/>
        <a:defRPr sz="2400" b="1">
          <a:solidFill>
            <a:schemeClr val="tx1"/>
          </a:solidFill>
          <a:latin typeface="+mn-lt"/>
          <a:cs typeface="+mn-cs"/>
        </a:defRPr>
      </a:lvl6pPr>
      <a:lvl7pPr marL="2971800" indent="-228600" algn="r" rtl="1" eaLnBrk="1" fontAlgn="base" hangingPunct="1">
        <a:spcBef>
          <a:spcPct val="20000"/>
        </a:spcBef>
        <a:spcAft>
          <a:spcPct val="0"/>
        </a:spcAft>
        <a:buChar char="»"/>
        <a:defRPr sz="2400" b="1">
          <a:solidFill>
            <a:schemeClr val="tx1"/>
          </a:solidFill>
          <a:latin typeface="+mn-lt"/>
          <a:cs typeface="+mn-cs"/>
        </a:defRPr>
      </a:lvl7pPr>
      <a:lvl8pPr marL="3429000" indent="-228600" algn="r" rtl="1" eaLnBrk="1" fontAlgn="base" hangingPunct="1">
        <a:spcBef>
          <a:spcPct val="20000"/>
        </a:spcBef>
        <a:spcAft>
          <a:spcPct val="0"/>
        </a:spcAft>
        <a:buChar char="»"/>
        <a:defRPr sz="2400" b="1">
          <a:solidFill>
            <a:schemeClr val="tx1"/>
          </a:solidFill>
          <a:latin typeface="+mn-lt"/>
          <a:cs typeface="+mn-cs"/>
        </a:defRPr>
      </a:lvl8pPr>
      <a:lvl9pPr marL="3886200" indent="-228600" algn="r" rtl="1" eaLnBrk="1" fontAlgn="base" hangingPunct="1">
        <a:spcBef>
          <a:spcPct val="20000"/>
        </a:spcBef>
        <a:spcAft>
          <a:spcPct val="0"/>
        </a:spcAft>
        <a:buChar char="»"/>
        <a:defRPr sz="2400" b="1">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533400"/>
            <a:ext cx="8077200" cy="884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p:cNvSpPr>
            <a:spLocks noGrp="1" noChangeArrowheads="1"/>
          </p:cNvSpPr>
          <p:nvPr>
            <p:ph type="body" idx="1"/>
          </p:nvPr>
        </p:nvSpPr>
        <p:spPr bwMode="auto">
          <a:xfrm>
            <a:off x="685800" y="1600200"/>
            <a:ext cx="76962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9140" name="Rectangle 4"/>
          <p:cNvSpPr>
            <a:spLocks noGrp="1" noChangeArrowheads="1"/>
          </p:cNvSpPr>
          <p:nvPr>
            <p:ph type="sldNum" sz="quarter" idx="4"/>
          </p:nvPr>
        </p:nvSpPr>
        <p:spPr bwMode="auto">
          <a:xfrm>
            <a:off x="65532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fld id="{7BEB2358-5410-4B1B-9159-6329435BE95F}"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4988" r:id="rId1"/>
    <p:sldLayoutId id="2147484989" r:id="rId2"/>
    <p:sldLayoutId id="2147484990" r:id="rId3"/>
    <p:sldLayoutId id="2147484991" r:id="rId4"/>
    <p:sldLayoutId id="2147484992" r:id="rId5"/>
    <p:sldLayoutId id="2147484993" r:id="rId6"/>
    <p:sldLayoutId id="2147484994" r:id="rId7"/>
    <p:sldLayoutId id="2147484995" r:id="rId8"/>
    <p:sldLayoutId id="2147484996" r:id="rId9"/>
    <p:sldLayoutId id="2147484997" r:id="rId10"/>
    <p:sldLayoutId id="2147484998" r:id="rId11"/>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Rockwell Extra Bold" pitchFamily="18" charset="0"/>
        </a:defRPr>
      </a:lvl2pPr>
      <a:lvl3pPr algn="ctr" rtl="0" eaLnBrk="0" fontAlgn="base" hangingPunct="0">
        <a:spcBef>
          <a:spcPct val="0"/>
        </a:spcBef>
        <a:spcAft>
          <a:spcPct val="0"/>
        </a:spcAft>
        <a:defRPr sz="4000">
          <a:solidFill>
            <a:schemeClr val="tx2"/>
          </a:solidFill>
          <a:latin typeface="Rockwell Extra Bold" pitchFamily="18" charset="0"/>
        </a:defRPr>
      </a:lvl3pPr>
      <a:lvl4pPr algn="ctr" rtl="0" eaLnBrk="0" fontAlgn="base" hangingPunct="0">
        <a:spcBef>
          <a:spcPct val="0"/>
        </a:spcBef>
        <a:spcAft>
          <a:spcPct val="0"/>
        </a:spcAft>
        <a:defRPr sz="4000">
          <a:solidFill>
            <a:schemeClr val="tx2"/>
          </a:solidFill>
          <a:latin typeface="Rockwell Extra Bold" pitchFamily="18" charset="0"/>
        </a:defRPr>
      </a:lvl4pPr>
      <a:lvl5pPr algn="ctr" rtl="0" eaLnBrk="0" fontAlgn="base" hangingPunct="0">
        <a:spcBef>
          <a:spcPct val="0"/>
        </a:spcBef>
        <a:spcAft>
          <a:spcPct val="0"/>
        </a:spcAft>
        <a:defRPr sz="4000">
          <a:solidFill>
            <a:schemeClr val="tx2"/>
          </a:solidFill>
          <a:latin typeface="Rockwell Extra Bold" pitchFamily="18" charset="0"/>
        </a:defRPr>
      </a:lvl5pPr>
      <a:lvl6pPr marL="457200" algn="ctr" rtl="0" eaLnBrk="1" fontAlgn="base" hangingPunct="1">
        <a:spcBef>
          <a:spcPct val="0"/>
        </a:spcBef>
        <a:spcAft>
          <a:spcPct val="0"/>
        </a:spcAft>
        <a:defRPr sz="4000">
          <a:solidFill>
            <a:schemeClr val="tx2"/>
          </a:solidFill>
          <a:latin typeface="Rockwell Extra Bold" pitchFamily="18" charset="0"/>
        </a:defRPr>
      </a:lvl6pPr>
      <a:lvl7pPr marL="914400" algn="ctr" rtl="0" eaLnBrk="1" fontAlgn="base" hangingPunct="1">
        <a:spcBef>
          <a:spcPct val="0"/>
        </a:spcBef>
        <a:spcAft>
          <a:spcPct val="0"/>
        </a:spcAft>
        <a:defRPr sz="4000">
          <a:solidFill>
            <a:schemeClr val="tx2"/>
          </a:solidFill>
          <a:latin typeface="Rockwell Extra Bold" pitchFamily="18" charset="0"/>
        </a:defRPr>
      </a:lvl7pPr>
      <a:lvl8pPr marL="1371600" algn="ctr" rtl="0" eaLnBrk="1" fontAlgn="base" hangingPunct="1">
        <a:spcBef>
          <a:spcPct val="0"/>
        </a:spcBef>
        <a:spcAft>
          <a:spcPct val="0"/>
        </a:spcAft>
        <a:defRPr sz="4000">
          <a:solidFill>
            <a:schemeClr val="tx2"/>
          </a:solidFill>
          <a:latin typeface="Rockwell Extra Bold" pitchFamily="18" charset="0"/>
        </a:defRPr>
      </a:lvl8pPr>
      <a:lvl9pPr marL="1828800" algn="ctr" rtl="0" eaLnBrk="1" fontAlgn="base" hangingPunct="1">
        <a:spcBef>
          <a:spcPct val="0"/>
        </a:spcBef>
        <a:spcAft>
          <a:spcPct val="0"/>
        </a:spcAft>
        <a:defRPr sz="4000">
          <a:solidFill>
            <a:schemeClr val="tx2"/>
          </a:solidFill>
          <a:latin typeface="Rockwell Extra Bol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ubTitle" idx="1"/>
          </p:nvPr>
        </p:nvSpPr>
        <p:spPr>
          <a:xfrm>
            <a:off x="1143000" y="4953000"/>
            <a:ext cx="6934200" cy="1143000"/>
          </a:xfrm>
        </p:spPr>
        <p:txBody>
          <a:bodyPr rtlCol="0">
            <a:normAutofit/>
          </a:bodyPr>
          <a:lstStyle/>
          <a:p>
            <a:pPr algn="r" rtl="1" eaLnBrk="1" fontAlgn="auto" hangingPunct="1">
              <a:spcAft>
                <a:spcPts val="0"/>
              </a:spcAft>
              <a:defRPr/>
            </a:pPr>
            <a:r>
              <a:rPr lang="he-IL" dirty="0" smtClean="0"/>
              <a:t>094241 </a:t>
            </a:r>
            <a:r>
              <a:rPr lang="he-IL" dirty="0"/>
              <a:t>- ניהול מסדי </a:t>
            </a:r>
            <a:r>
              <a:rPr lang="he-IL" dirty="0" smtClean="0"/>
              <a:t>נתונים</a:t>
            </a:r>
            <a:endParaRPr lang="he-IL" dirty="0"/>
          </a:p>
        </p:txBody>
      </p:sp>
      <p:sp>
        <p:nvSpPr>
          <p:cNvPr id="7" name="Rectangle 2"/>
          <p:cNvSpPr txBox="1">
            <a:spLocks noChangeArrowheads="1"/>
          </p:cNvSpPr>
          <p:nvPr/>
        </p:nvSpPr>
        <p:spPr>
          <a:xfrm>
            <a:off x="0" y="228600"/>
            <a:ext cx="9144000" cy="1828800"/>
          </a:xfrm>
          <a:prstGeom prst="rect">
            <a:avLst/>
          </a:prstGeom>
        </p:spPr>
        <p:txBody>
          <a:bodyPr anchor="b">
            <a:normAutofit fontScale="97500"/>
          </a:bodyPr>
          <a:lstStyle>
            <a:lvl1pPr algn="l" rtl="0" eaLnBrk="0" fontAlgn="base" hangingPunct="0">
              <a:spcBef>
                <a:spcPct val="0"/>
              </a:spcBef>
              <a:spcAft>
                <a:spcPct val="0"/>
              </a:spcAft>
              <a:defRPr sz="3000" b="1"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gn="ctr" eaLnBrk="1" fontAlgn="auto" hangingPunct="1">
              <a:spcAft>
                <a:spcPts val="0"/>
              </a:spcAft>
              <a:defRPr/>
            </a:pPr>
            <a:r>
              <a:rPr lang="en-US" sz="4500" dirty="0"/>
              <a:t>TUTORIAL 4</a:t>
            </a:r>
            <a:r>
              <a:rPr lang="en-US" sz="5400" dirty="0"/>
              <a:t> </a:t>
            </a:r>
            <a:r>
              <a:rPr lang="en-US" sz="5400" b="0" dirty="0">
                <a:solidFill>
                  <a:sysClr val="windowText" lastClr="000000"/>
                </a:solidFill>
                <a:latin typeface="Tahoma" pitchFamily="34" charset="0"/>
                <a:cs typeface="Tahoma" pitchFamily="34" charset="0"/>
              </a:rPr>
              <a:t/>
            </a:r>
            <a:br>
              <a:rPr lang="en-US" sz="5400" b="0" dirty="0">
                <a:solidFill>
                  <a:sysClr val="windowText" lastClr="000000"/>
                </a:solidFill>
                <a:latin typeface="Tahoma" pitchFamily="34" charset="0"/>
                <a:cs typeface="Tahoma" pitchFamily="34" charset="0"/>
              </a:rPr>
            </a:br>
            <a:r>
              <a:rPr lang="en-US" sz="4100" dirty="0"/>
              <a:t>sql lab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he-IL" dirty="0">
                <a:solidFill>
                  <a:schemeClr val="accent2">
                    <a:lumMod val="50000"/>
                  </a:schemeClr>
                </a:solidFill>
              </a:rPr>
              <a:t>שאילתא 1</a:t>
            </a:r>
          </a:p>
        </p:txBody>
      </p:sp>
      <p:sp>
        <p:nvSpPr>
          <p:cNvPr id="12291" name="Content Placeholder 2"/>
          <p:cNvSpPr>
            <a:spLocks noGrp="1"/>
          </p:cNvSpPr>
          <p:nvPr>
            <p:ph idx="1"/>
          </p:nvPr>
        </p:nvSpPr>
        <p:spPr>
          <a:xfrm>
            <a:off x="685800" y="1600200"/>
            <a:ext cx="7696200" cy="4495800"/>
          </a:xfrm>
        </p:spPr>
        <p:txBody>
          <a:bodyPr/>
          <a:lstStyle/>
          <a:p>
            <a:pPr lvl="0" algn="just"/>
            <a:r>
              <a:rPr lang="he-IL" altLang="en-US" b="0" dirty="0"/>
              <a:t> </a:t>
            </a:r>
            <a:r>
              <a:rPr lang="he-IL" altLang="en-US" sz="2800" b="0" dirty="0">
                <a:solidFill>
                  <a:schemeClr val="accent5">
                    <a:lumMod val="75000"/>
                  </a:schemeClr>
                </a:solidFill>
              </a:rPr>
              <a:t> </a:t>
            </a:r>
            <a:r>
              <a:rPr lang="he-IL" altLang="en-US" sz="2800" b="0" dirty="0" smtClean="0">
                <a:solidFill>
                  <a:schemeClr val="accent5">
                    <a:lumMod val="75000"/>
                  </a:schemeClr>
                </a:solidFill>
              </a:rPr>
              <a:t>	</a:t>
            </a:r>
            <a:r>
              <a:rPr lang="he-IL" sz="2800" b="0" dirty="0" smtClean="0"/>
              <a:t>עקב </a:t>
            </a:r>
            <a:r>
              <a:rPr lang="he-IL" sz="2800" b="0" dirty="0"/>
              <a:t>חשד לתרמית שביצעה העובדת פמלה קסטילו (מספר עובד 1401), יש למצוא את כל הלקוחות שנפגעו מהתרמית וליידע אותם. לקוחות אלה מאופיינים על ידי כך שפמלה הייתה הסוכנת שלהם, והם ביצעו יותר מ-3 הזמנות. </a:t>
            </a:r>
          </a:p>
          <a:p>
            <a:pPr lvl="0" algn="just"/>
            <a:r>
              <a:rPr lang="he-IL" sz="2800" b="0" dirty="0" smtClean="0"/>
              <a:t>	יש </a:t>
            </a:r>
            <a:r>
              <a:rPr lang="he-IL" sz="2800" b="0" dirty="0"/>
              <a:t>להחזיר את מספר הלקוח, שמו והטלפון שלו.</a:t>
            </a:r>
            <a:endParaRPr lang="en-US" sz="2800" b="0" dirty="0"/>
          </a:p>
          <a:p>
            <a:pPr eaLnBrk="1" hangingPunct="1">
              <a:buFontTx/>
              <a:buNone/>
              <a:defRPr/>
            </a:pPr>
            <a:endParaRPr lang="en-US" altLang="en-US" b="0" dirty="0"/>
          </a:p>
          <a:p>
            <a:pPr eaLnBrk="1" hangingPunct="1">
              <a:buFont typeface="Arial" charset="0"/>
              <a:buNone/>
              <a:defRPr/>
            </a:pPr>
            <a:endParaRPr lang="he-IL" altLang="en-US" b="0" dirty="0"/>
          </a:p>
        </p:txBody>
      </p:sp>
      <p:sp>
        <p:nvSpPr>
          <p:cNvPr id="12292"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38093FED-A660-4401-A9F7-E718FCE53945}" type="slidenum">
              <a:rPr lang="he-IL" altLang="en-US" smtClean="0">
                <a:latin typeface="Arial" pitchFamily="34" charset="0"/>
                <a:cs typeface="Arial" pitchFamily="34" charset="0"/>
              </a:rPr>
              <a:pPr/>
              <a:t>10</a:t>
            </a:fld>
            <a:endParaRPr lang="en-US" alt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DB35A0C-868A-46F0-9AA0-4CCDBAC48E6C}" type="slidenum">
              <a:rPr lang="he-IL" altLang="en-US" smtClean="0">
                <a:latin typeface="Arial" pitchFamily="34" charset="0"/>
                <a:cs typeface="Arial" pitchFamily="34" charset="0"/>
              </a:rPr>
              <a:pPr/>
              <a:t>11</a:t>
            </a:fld>
            <a:endParaRPr lang="en-US" altLang="en-US">
              <a:latin typeface="Arial" pitchFamily="34" charset="0"/>
              <a:cs typeface="Arial" pitchFamily="34" charset="0"/>
            </a:endParaRPr>
          </a:p>
        </p:txBody>
      </p:sp>
      <p:sp>
        <p:nvSpPr>
          <p:cNvPr id="6" name="Title 1"/>
          <p:cNvSpPr>
            <a:spLocks noGrp="1"/>
          </p:cNvSpPr>
          <p:nvPr>
            <p:ph type="title"/>
          </p:nvPr>
        </p:nvSpPr>
        <p:spPr/>
        <p:txBody>
          <a:bodyPr/>
          <a:lstStyle/>
          <a:p>
            <a:pPr eaLnBrk="1" fontAlgn="auto" hangingPunct="1">
              <a:spcAft>
                <a:spcPts val="0"/>
              </a:spcAft>
              <a:defRPr/>
            </a:pPr>
            <a:r>
              <a:rPr lang="he-IL" dirty="0">
                <a:solidFill>
                  <a:schemeClr val="accent2">
                    <a:lumMod val="50000"/>
                  </a:schemeClr>
                </a:solidFill>
              </a:rPr>
              <a:t>תוצאה נכונה שאילתא 1</a:t>
            </a:r>
          </a:p>
        </p:txBody>
      </p:sp>
      <p:pic>
        <p:nvPicPr>
          <p:cNvPr id="2" name="תמונה 1"/>
          <p:cNvPicPr>
            <a:picLocks noChangeAspect="1"/>
          </p:cNvPicPr>
          <p:nvPr/>
        </p:nvPicPr>
        <p:blipFill>
          <a:blip r:embed="rId2"/>
          <a:stretch>
            <a:fillRect/>
          </a:stretch>
        </p:blipFill>
        <p:spPr>
          <a:xfrm>
            <a:off x="304800" y="2209800"/>
            <a:ext cx="8250721" cy="2181225"/>
          </a:xfrm>
          <a:prstGeom prst="rect">
            <a:avLst/>
          </a:prstGeom>
        </p:spPr>
      </p:pic>
    </p:spTree>
    <p:extLst>
      <p:ext uri="{BB962C8B-B14F-4D97-AF65-F5344CB8AC3E}">
        <p14:creationId xmlns:p14="http://schemas.microsoft.com/office/powerpoint/2010/main" val="318092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he-IL" dirty="0">
                <a:solidFill>
                  <a:schemeClr val="accent2">
                    <a:lumMod val="50000"/>
                  </a:schemeClr>
                </a:solidFill>
              </a:rPr>
              <a:t>שאילתא 2</a:t>
            </a:r>
          </a:p>
        </p:txBody>
      </p:sp>
      <p:sp>
        <p:nvSpPr>
          <p:cNvPr id="14339" name="Content Placeholder 2"/>
          <p:cNvSpPr>
            <a:spLocks noGrp="1"/>
          </p:cNvSpPr>
          <p:nvPr>
            <p:ph idx="1"/>
          </p:nvPr>
        </p:nvSpPr>
        <p:spPr>
          <a:xfrm>
            <a:off x="457200" y="1600200"/>
            <a:ext cx="7924800" cy="4495800"/>
          </a:xfrm>
        </p:spPr>
        <p:txBody>
          <a:bodyPr/>
          <a:lstStyle/>
          <a:p>
            <a:pPr algn="just"/>
            <a:r>
              <a:rPr lang="he-IL" altLang="en-US" sz="2800" b="0" dirty="0"/>
              <a:t>	קו המוצרים של מכוניות ענתיקות "</a:t>
            </a:r>
            <a:r>
              <a:rPr lang="en-US" altLang="en-US" sz="2800" b="0" dirty="0"/>
              <a:t>vintage cars</a:t>
            </a:r>
            <a:r>
              <a:rPr lang="he-IL" altLang="en-US" sz="2800" b="0" dirty="0"/>
              <a:t>"  הינו קו המיועד ללקוחות מעטים ונחשב למותרות. החברה רוצה לבדוק איזה מהמכוניות בקו ייתכן שכדאי להוציא. </a:t>
            </a:r>
            <a:r>
              <a:rPr lang="en-US" altLang="en-US" sz="2800" b="0" dirty="0"/>
              <a:t/>
            </a:r>
            <a:br>
              <a:rPr lang="en-US" altLang="en-US" sz="2800" b="0" dirty="0"/>
            </a:br>
            <a:r>
              <a:rPr lang="he-IL" altLang="en-US" sz="2800" b="0" dirty="0"/>
              <a:t>לשם כך היא רוצה לבדוק</a:t>
            </a:r>
            <a:r>
              <a:rPr lang="en-US" altLang="en-US" sz="2800" b="0" dirty="0"/>
              <a:t> </a:t>
            </a:r>
            <a:r>
              <a:rPr lang="he-IL" altLang="en-US" sz="2800" b="0" dirty="0"/>
              <a:t>עבור כל מכונית בקו זה אשר הכמות שנמכרה ממנה עד כה קטנה מ-900 יחידות, מה היה התאריך האחרון בו נמכרה.</a:t>
            </a:r>
          </a:p>
          <a:p>
            <a:pPr algn="just"/>
            <a:r>
              <a:rPr lang="he-IL" altLang="en-US" sz="2800" b="0" dirty="0"/>
              <a:t>	</a:t>
            </a:r>
            <a:endParaRPr lang="en-US" altLang="en-US" sz="2800" b="0" dirty="0"/>
          </a:p>
        </p:txBody>
      </p:sp>
      <p:sp>
        <p:nvSpPr>
          <p:cNvPr id="14340"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DD8BFA52-EE15-474A-B3B5-5929A5A9B7EB}" type="slidenum">
              <a:rPr lang="he-IL" altLang="en-US" smtClean="0">
                <a:latin typeface="Arial" pitchFamily="34" charset="0"/>
                <a:cs typeface="Arial" pitchFamily="34" charset="0"/>
              </a:rPr>
              <a:pPr/>
              <a:t>12</a:t>
            </a:fld>
            <a:endParaRPr lang="en-US" altLang="en-US">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he-IL" dirty="0">
                <a:solidFill>
                  <a:schemeClr val="accent2">
                    <a:lumMod val="50000"/>
                  </a:schemeClr>
                </a:solidFill>
              </a:rPr>
              <a:t>תוצאה נכונה שאילתא 2</a:t>
            </a:r>
          </a:p>
        </p:txBody>
      </p:sp>
      <p:sp>
        <p:nvSpPr>
          <p:cNvPr id="15363"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E6ECC697-1252-4669-A548-7C7844DDE0E9}" type="slidenum">
              <a:rPr lang="he-IL" altLang="en-US" smtClean="0">
                <a:latin typeface="Arial" pitchFamily="34" charset="0"/>
                <a:cs typeface="Arial" pitchFamily="34" charset="0"/>
              </a:rPr>
              <a:pPr/>
              <a:t>13</a:t>
            </a:fld>
            <a:endParaRPr lang="en-US" altLang="en-US">
              <a:latin typeface="Arial" pitchFamily="34" charset="0"/>
              <a:cs typeface="Arial" pitchFamily="34" charset="0"/>
            </a:endParaRPr>
          </a:p>
        </p:txBody>
      </p:sp>
      <p:pic>
        <p:nvPicPr>
          <p:cNvPr id="2" name="תמונה 1"/>
          <p:cNvPicPr>
            <a:picLocks noChangeAspect="1"/>
          </p:cNvPicPr>
          <p:nvPr/>
        </p:nvPicPr>
        <p:blipFill>
          <a:blip r:embed="rId2"/>
          <a:stretch>
            <a:fillRect/>
          </a:stretch>
        </p:blipFill>
        <p:spPr>
          <a:xfrm>
            <a:off x="304800" y="1981200"/>
            <a:ext cx="8232487" cy="2747963"/>
          </a:xfrm>
          <a:prstGeom prst="rect">
            <a:avLst/>
          </a:prstGeom>
        </p:spPr>
      </p:pic>
    </p:spTree>
    <p:extLst>
      <p:ext uri="{BB962C8B-B14F-4D97-AF65-F5344CB8AC3E}">
        <p14:creationId xmlns:p14="http://schemas.microsoft.com/office/powerpoint/2010/main" val="336294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he-IL" dirty="0">
                <a:solidFill>
                  <a:schemeClr val="accent2">
                    <a:lumMod val="50000"/>
                  </a:schemeClr>
                </a:solidFill>
              </a:rPr>
              <a:t>שאילתא 3</a:t>
            </a:r>
          </a:p>
        </p:txBody>
      </p:sp>
      <p:sp>
        <p:nvSpPr>
          <p:cNvPr id="16388"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A2C284F7-DE66-4138-90F0-D691EAA6629B}" type="slidenum">
              <a:rPr lang="he-IL" altLang="en-US" smtClean="0">
                <a:latin typeface="Arial" pitchFamily="34" charset="0"/>
                <a:cs typeface="Arial" pitchFamily="34" charset="0"/>
              </a:rPr>
              <a:pPr/>
              <a:t>14</a:t>
            </a:fld>
            <a:endParaRPr lang="en-US" altLang="en-US">
              <a:latin typeface="Arial" pitchFamily="34" charset="0"/>
              <a:cs typeface="Arial" pitchFamily="34" charset="0"/>
            </a:endParaRPr>
          </a:p>
        </p:txBody>
      </p:sp>
      <p:sp>
        <p:nvSpPr>
          <p:cNvPr id="7" name="Content Placeholder 2"/>
          <p:cNvSpPr>
            <a:spLocks noGrp="1"/>
          </p:cNvSpPr>
          <p:nvPr>
            <p:ph idx="1"/>
          </p:nvPr>
        </p:nvSpPr>
        <p:spPr/>
        <p:txBody>
          <a:bodyPr/>
          <a:lstStyle/>
          <a:p>
            <a:pPr algn="just"/>
            <a:r>
              <a:rPr lang="he-IL" altLang="en-US" sz="2800" b="0" dirty="0"/>
              <a:t>	על מנת לחזק את הקשר עם הלקוחות הוותיקים, החליטה החברה לשלוח מתנה לכל לקוח שביצע יותר מ-2 הזמנות במהלך שנת 2003, אשר כללו לפחות מוצר אחד שעלותו הכוללת בהזמנה הייתה גבוהה מ-5000 דולר. ספקו את המידע הנדרש. </a:t>
            </a:r>
          </a:p>
          <a:p>
            <a:pPr algn="just"/>
            <a:r>
              <a:rPr lang="he-IL" altLang="en-US" sz="2800" b="0" dirty="0" smtClean="0"/>
              <a:t>	יש </a:t>
            </a:r>
            <a:r>
              <a:rPr lang="he-IL" altLang="en-US" sz="2800" b="0" dirty="0"/>
              <a:t>להחזיר את מס' הלקוח, שמו וכתובתו.</a:t>
            </a:r>
            <a:endParaRPr lang="en-US" altLang="en-US" sz="28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he-IL" dirty="0">
                <a:solidFill>
                  <a:schemeClr val="accent2">
                    <a:lumMod val="50000"/>
                  </a:schemeClr>
                </a:solidFill>
              </a:rPr>
              <a:t>תוצאה נכונה שאילתא 3</a:t>
            </a:r>
          </a:p>
        </p:txBody>
      </p:sp>
      <p:sp>
        <p:nvSpPr>
          <p:cNvPr id="17411"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53CA538-0C3D-4D3D-992C-DB5E1BD4D001}" type="slidenum">
              <a:rPr lang="he-IL" altLang="en-US" smtClean="0">
                <a:latin typeface="Arial" pitchFamily="34" charset="0"/>
                <a:cs typeface="Arial" pitchFamily="34" charset="0"/>
              </a:rPr>
              <a:pPr/>
              <a:t>15</a:t>
            </a:fld>
            <a:endParaRPr lang="en-US" altLang="en-US">
              <a:latin typeface="Arial" pitchFamily="34" charset="0"/>
              <a:cs typeface="Arial" pitchFamily="34" charset="0"/>
            </a:endParaRPr>
          </a:p>
        </p:txBody>
      </p:sp>
      <p:pic>
        <p:nvPicPr>
          <p:cNvPr id="2" name="תמונה 1"/>
          <p:cNvPicPr>
            <a:picLocks noChangeAspect="1"/>
          </p:cNvPicPr>
          <p:nvPr/>
        </p:nvPicPr>
        <p:blipFill>
          <a:blip r:embed="rId2"/>
          <a:stretch>
            <a:fillRect/>
          </a:stretch>
        </p:blipFill>
        <p:spPr>
          <a:xfrm>
            <a:off x="152400" y="2590800"/>
            <a:ext cx="8382000" cy="1635803"/>
          </a:xfrm>
          <a:prstGeom prst="rect">
            <a:avLst/>
          </a:prstGeom>
        </p:spPr>
      </p:pic>
    </p:spTree>
    <p:extLst>
      <p:ext uri="{BB962C8B-B14F-4D97-AF65-F5344CB8AC3E}">
        <p14:creationId xmlns:p14="http://schemas.microsoft.com/office/powerpoint/2010/main" val="122766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he-IL" dirty="0" err="1">
                <a:solidFill>
                  <a:schemeClr val="accent2">
                    <a:lumMod val="50000"/>
                  </a:schemeClr>
                </a:solidFill>
              </a:rPr>
              <a:t>שאילתא</a:t>
            </a:r>
            <a:r>
              <a:rPr lang="he-IL" dirty="0">
                <a:solidFill>
                  <a:schemeClr val="accent2">
                    <a:lumMod val="50000"/>
                  </a:schemeClr>
                </a:solidFill>
              </a:rPr>
              <a:t> 4</a:t>
            </a:r>
          </a:p>
        </p:txBody>
      </p:sp>
      <p:sp>
        <p:nvSpPr>
          <p:cNvPr id="19459" name="Content Placeholder 2"/>
          <p:cNvSpPr>
            <a:spLocks noGrp="1"/>
          </p:cNvSpPr>
          <p:nvPr>
            <p:ph idx="1"/>
          </p:nvPr>
        </p:nvSpPr>
        <p:spPr>
          <a:xfrm>
            <a:off x="457200" y="1600200"/>
            <a:ext cx="7924800" cy="4495800"/>
          </a:xfrm>
        </p:spPr>
        <p:txBody>
          <a:bodyPr/>
          <a:lstStyle/>
          <a:p>
            <a:pPr algn="just"/>
            <a:r>
              <a:rPr lang="he-IL" altLang="en-US" sz="2800" b="0" dirty="0" smtClean="0"/>
              <a:t>	החברה </a:t>
            </a:r>
            <a:r>
              <a:rPr lang="he-IL" altLang="en-US" sz="2800" b="0" dirty="0"/>
              <a:t>מעוניינת לבצע מעקב אחר לקוחותיה, ורוצה לבדוק מי מהלקוחות בעלי חוב הגדול מ-50000 (דולר). חוב מוגדר כהפרש בין הסכום לתשלום עבור כלל הזמנותיהן, לבין הסכום אותו שילמו בפועל עד כה.</a:t>
            </a:r>
          </a:p>
          <a:p>
            <a:pPr algn="just"/>
            <a:r>
              <a:rPr lang="he-IL" altLang="en-US" sz="2800" b="0" dirty="0" smtClean="0"/>
              <a:t>	לכל </a:t>
            </a:r>
            <a:r>
              <a:rPr lang="he-IL" altLang="en-US" sz="2800" b="0" dirty="0"/>
              <a:t>לקוח כזה, יש להחזיר את מספר הלקוח, שמו, כמה שילם עד היום, וכמה עלו כל הזמנותיו.</a:t>
            </a:r>
          </a:p>
          <a:p>
            <a:pPr algn="just"/>
            <a:r>
              <a:rPr lang="he-IL" altLang="en-US" sz="2800" dirty="0"/>
              <a:t/>
            </a:r>
            <a:br>
              <a:rPr lang="he-IL" altLang="en-US" sz="2800" dirty="0"/>
            </a:br>
            <a:endParaRPr lang="en-US" altLang="en-US" sz="2800" dirty="0"/>
          </a:p>
        </p:txBody>
      </p:sp>
      <p:sp>
        <p:nvSpPr>
          <p:cNvPr id="19460"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82928F78-156A-4917-8938-F8CEEBE52753}" type="slidenum">
              <a:rPr lang="he-IL" altLang="en-US" smtClean="0">
                <a:latin typeface="Arial" pitchFamily="34" charset="0"/>
                <a:cs typeface="Arial" pitchFamily="34" charset="0"/>
              </a:rPr>
              <a:pPr/>
              <a:t>16</a:t>
            </a:fld>
            <a:endParaRPr lang="en-US" altLang="en-US">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he-IL" dirty="0">
                <a:solidFill>
                  <a:schemeClr val="accent2">
                    <a:lumMod val="50000"/>
                  </a:schemeClr>
                </a:solidFill>
              </a:rPr>
              <a:t>תוצאה נכונה </a:t>
            </a:r>
            <a:r>
              <a:rPr lang="he-IL" dirty="0" err="1">
                <a:solidFill>
                  <a:schemeClr val="accent2">
                    <a:lumMod val="50000"/>
                  </a:schemeClr>
                </a:solidFill>
              </a:rPr>
              <a:t>שאילתא</a:t>
            </a:r>
            <a:r>
              <a:rPr lang="he-IL" dirty="0">
                <a:solidFill>
                  <a:schemeClr val="accent2">
                    <a:lumMod val="50000"/>
                  </a:schemeClr>
                </a:solidFill>
              </a:rPr>
              <a:t> 4</a:t>
            </a:r>
          </a:p>
        </p:txBody>
      </p:sp>
      <p:sp>
        <p:nvSpPr>
          <p:cNvPr id="20483"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518405EC-F03E-436A-81D5-12D6A3EAF735}" type="slidenum">
              <a:rPr lang="he-IL" altLang="en-US" smtClean="0">
                <a:latin typeface="Arial" pitchFamily="34" charset="0"/>
                <a:cs typeface="Arial" pitchFamily="34" charset="0"/>
              </a:rPr>
              <a:pPr/>
              <a:t>17</a:t>
            </a:fld>
            <a:endParaRPr lang="en-US" altLang="en-US">
              <a:latin typeface="Arial" pitchFamily="34" charset="0"/>
              <a:cs typeface="Arial" pitchFamily="34" charset="0"/>
            </a:endParaRPr>
          </a:p>
        </p:txBody>
      </p:sp>
      <p:pic>
        <p:nvPicPr>
          <p:cNvPr id="2" name="תמונה 1"/>
          <p:cNvPicPr>
            <a:picLocks noChangeAspect="1"/>
          </p:cNvPicPr>
          <p:nvPr/>
        </p:nvPicPr>
        <p:blipFill>
          <a:blip r:embed="rId2"/>
          <a:stretch>
            <a:fillRect/>
          </a:stretch>
        </p:blipFill>
        <p:spPr>
          <a:xfrm>
            <a:off x="76200" y="2438400"/>
            <a:ext cx="8698832" cy="2057400"/>
          </a:xfrm>
          <a:prstGeom prst="rect">
            <a:avLst/>
          </a:prstGeom>
        </p:spPr>
      </p:pic>
    </p:spTree>
    <p:extLst>
      <p:ext uri="{BB962C8B-B14F-4D97-AF65-F5344CB8AC3E}">
        <p14:creationId xmlns:p14="http://schemas.microsoft.com/office/powerpoint/2010/main" val="2463078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7467600" cy="944562"/>
          </a:xfrm>
        </p:spPr>
        <p:txBody>
          <a:bodyPr/>
          <a:lstStyle/>
          <a:p>
            <a:pPr eaLnBrk="1" hangingPunct="1">
              <a:defRPr/>
            </a:pPr>
            <a:r>
              <a:rPr lang="he-IL" altLang="en-US" dirty="0"/>
              <a:t>הוראות מעבדה ב-</a:t>
            </a:r>
            <a:r>
              <a:rPr lang="en-US" altLang="en-US" dirty="0"/>
              <a:t>SQL</a:t>
            </a:r>
          </a:p>
        </p:txBody>
      </p:sp>
      <p:sp>
        <p:nvSpPr>
          <p:cNvPr id="5" name="Rectangle 3"/>
          <p:cNvSpPr>
            <a:spLocks noGrp="1" noChangeArrowheads="1"/>
          </p:cNvSpPr>
          <p:nvPr>
            <p:ph idx="1"/>
          </p:nvPr>
        </p:nvSpPr>
        <p:spPr>
          <a:xfrm>
            <a:off x="685800" y="1676400"/>
            <a:ext cx="7772400" cy="4419600"/>
          </a:xfrm>
        </p:spPr>
        <p:txBody>
          <a:bodyPr>
            <a:normAutofit fontScale="92500" lnSpcReduction="20000"/>
          </a:bodyPr>
          <a:lstStyle/>
          <a:p>
            <a:pPr marL="0" indent="0" eaLnBrk="1" fontAlgn="auto" hangingPunct="1">
              <a:lnSpc>
                <a:spcPct val="90000"/>
              </a:lnSpc>
              <a:spcAft>
                <a:spcPts val="0"/>
              </a:spcAft>
              <a:defRPr/>
            </a:pPr>
            <a:r>
              <a:rPr lang="he-IL" sz="2400" dirty="0" smtClean="0"/>
              <a:t>התחברו לחשבונכם ב-</a:t>
            </a:r>
            <a:r>
              <a:rPr lang="en-US" sz="2400" dirty="0" err="1" smtClean="0"/>
              <a:t>PHPStorm</a:t>
            </a:r>
            <a:r>
              <a:rPr lang="he-IL" sz="2400" dirty="0" smtClean="0"/>
              <a:t>, והוסיפו את המסד הבא:</a:t>
            </a:r>
          </a:p>
          <a:p>
            <a:pPr marL="0" indent="0" eaLnBrk="1" fontAlgn="auto" hangingPunct="1">
              <a:lnSpc>
                <a:spcPct val="90000"/>
              </a:lnSpc>
              <a:spcAft>
                <a:spcPts val="0"/>
              </a:spcAft>
              <a:defRPr/>
            </a:pPr>
            <a:r>
              <a:rPr lang="en-US" sz="2400" dirty="0" smtClean="0"/>
              <a:t>Name</a:t>
            </a:r>
            <a:r>
              <a:rPr lang="he-IL" sz="2400" dirty="0"/>
              <a:t>: </a:t>
            </a:r>
            <a:r>
              <a:rPr lang="en-US" sz="2400" b="0" dirty="0" smtClean="0"/>
              <a:t>dbteam@techniondbcourse01.database.windows.net</a:t>
            </a:r>
          </a:p>
          <a:p>
            <a:pPr marL="0" indent="0" eaLnBrk="1" fontAlgn="auto" hangingPunct="1">
              <a:lnSpc>
                <a:spcPct val="90000"/>
              </a:lnSpc>
              <a:spcAft>
                <a:spcPts val="0"/>
              </a:spcAft>
              <a:defRPr/>
            </a:pPr>
            <a:r>
              <a:rPr lang="en-US" sz="2400" dirty="0" smtClean="0"/>
              <a:t>Host</a:t>
            </a:r>
            <a:r>
              <a:rPr lang="he-IL" sz="2400" dirty="0" smtClean="0"/>
              <a:t>:</a:t>
            </a:r>
            <a:r>
              <a:rPr lang="he-IL" sz="2400" b="0" dirty="0" smtClean="0"/>
              <a:t> </a:t>
            </a:r>
            <a:r>
              <a:rPr lang="en-US" sz="2400" b="0" dirty="0" smtClean="0"/>
              <a:t>techniondbcourse01.database.windows.net</a:t>
            </a:r>
          </a:p>
          <a:p>
            <a:pPr marL="0" indent="0" eaLnBrk="1" fontAlgn="auto" hangingPunct="1">
              <a:lnSpc>
                <a:spcPct val="90000"/>
              </a:lnSpc>
              <a:spcAft>
                <a:spcPts val="0"/>
              </a:spcAft>
              <a:defRPr/>
            </a:pPr>
            <a:r>
              <a:rPr lang="en-US" sz="2400" dirty="0" smtClean="0"/>
              <a:t>User</a:t>
            </a:r>
            <a:r>
              <a:rPr lang="he-IL" sz="2400" dirty="0"/>
              <a:t>: </a:t>
            </a:r>
            <a:r>
              <a:rPr lang="en-US" sz="2400" b="0" dirty="0" err="1"/>
              <a:t>dbteam</a:t>
            </a:r>
            <a:endParaRPr lang="en-US" sz="2400" b="0" dirty="0"/>
          </a:p>
          <a:p>
            <a:pPr marL="0" indent="0" eaLnBrk="1" fontAlgn="auto" hangingPunct="1">
              <a:lnSpc>
                <a:spcPct val="90000"/>
              </a:lnSpc>
              <a:spcAft>
                <a:spcPts val="0"/>
              </a:spcAft>
              <a:defRPr/>
            </a:pPr>
            <a:r>
              <a:rPr lang="en-US" sz="2400" dirty="0"/>
              <a:t>Password</a:t>
            </a:r>
            <a:r>
              <a:rPr lang="he-IL" sz="2400" dirty="0"/>
              <a:t>:</a:t>
            </a:r>
            <a:r>
              <a:rPr lang="he-IL" sz="2400" b="0" dirty="0"/>
              <a:t> </a:t>
            </a:r>
            <a:r>
              <a:rPr lang="en-US" sz="2400" b="0" dirty="0"/>
              <a:t>Qwerty12!</a:t>
            </a:r>
          </a:p>
          <a:p>
            <a:pPr marL="0" indent="0" eaLnBrk="1" fontAlgn="auto" hangingPunct="1">
              <a:lnSpc>
                <a:spcPct val="90000"/>
              </a:lnSpc>
              <a:spcAft>
                <a:spcPts val="0"/>
              </a:spcAft>
              <a:defRPr/>
            </a:pPr>
            <a:endParaRPr lang="he-IL" sz="2200" dirty="0">
              <a:latin typeface="Courier New" pitchFamily="49" charset="0"/>
              <a:cs typeface="Courier New" pitchFamily="49" charset="0"/>
            </a:endParaRPr>
          </a:p>
          <a:p>
            <a:pPr marL="0" indent="0" eaLnBrk="1" fontAlgn="auto" hangingPunct="1">
              <a:lnSpc>
                <a:spcPct val="90000"/>
              </a:lnSpc>
              <a:spcAft>
                <a:spcPts val="0"/>
              </a:spcAft>
              <a:defRPr/>
            </a:pPr>
            <a:r>
              <a:rPr lang="he-IL" sz="2200" dirty="0">
                <a:hlinkClick r:id="rId3" action="ppaction://hlinksldjump"/>
              </a:rPr>
              <a:t>תזכורת כיצד להתחבר למסד ב-</a:t>
            </a:r>
            <a:r>
              <a:rPr lang="en-US" sz="2200" dirty="0" err="1">
                <a:hlinkClick r:id="rId3" action="ppaction://hlinksldjump"/>
              </a:rPr>
              <a:t>PHPStorm</a:t>
            </a:r>
            <a:r>
              <a:rPr lang="he-IL" sz="2200" dirty="0">
                <a:hlinkClick r:id="rId3" action="ppaction://hlinksldjump"/>
              </a:rPr>
              <a:t>.</a:t>
            </a:r>
            <a:endParaRPr lang="he-IL" sz="2200" dirty="0"/>
          </a:p>
          <a:p>
            <a:pPr marL="0" indent="0" eaLnBrk="1" fontAlgn="auto" hangingPunct="1">
              <a:lnSpc>
                <a:spcPct val="90000"/>
              </a:lnSpc>
              <a:spcAft>
                <a:spcPts val="0"/>
              </a:spcAft>
              <a:defRPr/>
            </a:pPr>
            <a:endParaRPr lang="he-IL" sz="2200" dirty="0"/>
          </a:p>
          <a:p>
            <a:pPr marL="0" indent="0" eaLnBrk="1" fontAlgn="auto" hangingPunct="1">
              <a:lnSpc>
                <a:spcPct val="90000"/>
              </a:lnSpc>
              <a:spcAft>
                <a:spcPts val="0"/>
              </a:spcAft>
              <a:defRPr/>
            </a:pPr>
            <a:r>
              <a:rPr lang="he-IL" sz="2200" dirty="0"/>
              <a:t>בשקפים הבאים עליכם לכתוב שאילתות </a:t>
            </a:r>
            <a:r>
              <a:rPr lang="en-US" sz="2200" dirty="0"/>
              <a:t>SQL</a:t>
            </a:r>
            <a:r>
              <a:rPr lang="he-IL" sz="2200" dirty="0"/>
              <a:t> המחזירות את המידע המבוקש, לנוחיותכם בחלק מהשאלות מוצגות תוצאות השאילתות הצפויות לבדיקה עצמית.</a:t>
            </a:r>
          </a:p>
          <a:p>
            <a:pPr marL="274320" indent="-274320" eaLnBrk="1" fontAlgn="auto" hangingPunct="1">
              <a:lnSpc>
                <a:spcPct val="90000"/>
              </a:lnSpc>
              <a:spcAft>
                <a:spcPts val="0"/>
              </a:spcAft>
              <a:defRPr/>
            </a:pPr>
            <a:endParaRPr lang="he-IL" sz="2200" dirty="0"/>
          </a:p>
          <a:p>
            <a:pPr marL="274320" indent="-274320" eaLnBrk="1" fontAlgn="auto" hangingPunct="1">
              <a:lnSpc>
                <a:spcPct val="90000"/>
              </a:lnSpc>
              <a:spcAft>
                <a:spcPts val="0"/>
              </a:spcAft>
              <a:defRPr/>
            </a:pPr>
            <a:r>
              <a:rPr lang="he-IL" sz="2200" dirty="0">
                <a:solidFill>
                  <a:srgbClr val="FF0000"/>
                </a:solidFill>
              </a:rPr>
              <a:t>שימו לב! הפקודה </a:t>
            </a:r>
            <a:r>
              <a:rPr lang="en-US" sz="2200" dirty="0">
                <a:solidFill>
                  <a:srgbClr val="FF0000"/>
                </a:solidFill>
              </a:rPr>
              <a:t>NATURAL JOIN</a:t>
            </a:r>
            <a:r>
              <a:rPr lang="he-IL" sz="2200" dirty="0">
                <a:solidFill>
                  <a:srgbClr val="FF0000"/>
                </a:solidFill>
              </a:rPr>
              <a:t> אינה עובדת במסד בו אנו משתמשים.</a:t>
            </a:r>
          </a:p>
          <a:p>
            <a:pPr marL="274320" indent="-274320" eaLnBrk="1" fontAlgn="auto" hangingPunct="1">
              <a:lnSpc>
                <a:spcPct val="90000"/>
              </a:lnSpc>
              <a:spcAft>
                <a:spcPts val="0"/>
              </a:spcAft>
              <a:defRPr/>
            </a:pPr>
            <a:endParaRPr lang="he-IL" sz="2200" dirty="0"/>
          </a:p>
          <a:p>
            <a:pPr marL="274320" indent="-274320" eaLnBrk="1" fontAlgn="auto" hangingPunct="1">
              <a:lnSpc>
                <a:spcPct val="90000"/>
              </a:lnSpc>
              <a:spcAft>
                <a:spcPts val="0"/>
              </a:spcAft>
              <a:defRPr/>
            </a:pPr>
            <a:r>
              <a:rPr lang="he-IL" sz="2200" dirty="0"/>
              <a:t>בהצלחה! </a:t>
            </a:r>
          </a:p>
        </p:txBody>
      </p:sp>
      <p:sp>
        <p:nvSpPr>
          <p:cNvPr id="11268" name="Slide Number Placeholder 3"/>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DBD7C21B-0515-4DF4-BF05-CC9C7A5D299C}" type="slidenum">
              <a:rPr lang="he-IL" altLang="en-US" smtClean="0">
                <a:solidFill>
                  <a:schemeClr val="tx1"/>
                </a:solidFill>
                <a:latin typeface="Arial" pitchFamily="34" charset="0"/>
                <a:cs typeface="Arial" pitchFamily="34" charset="0"/>
              </a:rPr>
              <a:pPr/>
              <a:t>2</a:t>
            </a:fld>
            <a:endParaRPr lang="en-US" altLang="en-US">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p:cNvPr>
          <p:cNvSpPr>
            <a:spLocks noGrp="1" noChangeArrowheads="1"/>
          </p:cNvSpPr>
          <p:nvPr>
            <p:ph type="title"/>
          </p:nvPr>
        </p:nvSpPr>
        <p:spPr>
          <a:xfrm>
            <a:off x="457200" y="76200"/>
            <a:ext cx="7620000" cy="914400"/>
          </a:xfrm>
        </p:spPr>
        <p:txBody>
          <a:bodyPr/>
          <a:lstStyle/>
          <a:p>
            <a:pPr fontAlgn="auto">
              <a:spcAft>
                <a:spcPts val="0"/>
              </a:spcAft>
              <a:defRPr/>
            </a:pPr>
            <a:r>
              <a:rPr lang="he-IL" altLang="en-US" dirty="0"/>
              <a:t>חיבור המסד ב </a:t>
            </a:r>
            <a:r>
              <a:rPr lang="en-US" altLang="en-US" dirty="0" err="1"/>
              <a:t>PHPStorm</a:t>
            </a:r>
            <a:endParaRPr lang="en-US" altLang="en-US" dirty="0"/>
          </a:p>
        </p:txBody>
      </p:sp>
      <p:sp>
        <p:nvSpPr>
          <p:cNvPr id="15363" name="מלבן 16"/>
          <p:cNvSpPr>
            <a:spLocks noChangeArrowheads="1"/>
          </p:cNvSpPr>
          <p:nvPr/>
        </p:nvSpPr>
        <p:spPr bwMode="auto">
          <a:xfrm>
            <a:off x="838200" y="990600"/>
            <a:ext cx="744378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r" rtl="1">
              <a:lnSpc>
                <a:spcPct val="150000"/>
              </a:lnSpc>
              <a:spcBef>
                <a:spcPct val="0"/>
              </a:spcBef>
              <a:spcAft>
                <a:spcPct val="0"/>
              </a:spcAft>
              <a:buFontTx/>
              <a:buNone/>
            </a:pPr>
            <a:r>
              <a:rPr lang="he-IL" altLang="he-IL" sz="2400" b="0"/>
              <a:t>פתחו את </a:t>
            </a:r>
            <a:r>
              <a:rPr lang="en-US" altLang="en-US" sz="2400"/>
              <a:t>PHPStorm</a:t>
            </a:r>
            <a:endParaRPr lang="en-US" altLang="he-IL" sz="2400" b="0"/>
          </a:p>
          <a:p>
            <a:pPr algn="r" rtl="1">
              <a:lnSpc>
                <a:spcPct val="150000"/>
              </a:lnSpc>
              <a:spcBef>
                <a:spcPct val="0"/>
              </a:spcBef>
              <a:spcAft>
                <a:spcPct val="0"/>
              </a:spcAft>
              <a:buFontTx/>
              <a:buNone/>
            </a:pPr>
            <a:r>
              <a:rPr lang="he-IL" altLang="he-IL" sz="2400" b="0"/>
              <a:t>בחרו באופציה של </a:t>
            </a:r>
            <a:r>
              <a:rPr lang="en-US" altLang="he-IL" sz="2400" b="0"/>
              <a:t>Database</a:t>
            </a:r>
            <a:r>
              <a:rPr lang="he-IL" altLang="he-IL" sz="2400" b="0"/>
              <a:t> (</a:t>
            </a:r>
            <a:r>
              <a:rPr lang="en-US" altLang="he-IL" sz="2400"/>
              <a:t>View | Tool Windows | Database</a:t>
            </a:r>
            <a:r>
              <a:rPr lang="he-IL" altLang="he-IL" sz="2400" b="0"/>
              <a:t>)</a:t>
            </a:r>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3" y="2744788"/>
            <a:ext cx="9144001"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מחבר חץ ישר 10">
            <a:extLst/>
          </p:cNvPr>
          <p:cNvCxnSpPr/>
          <p:nvPr/>
        </p:nvCxnSpPr>
        <p:spPr>
          <a:xfrm>
            <a:off x="1752600" y="3886200"/>
            <a:ext cx="609600" cy="341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095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p:cNvPr>
          <p:cNvSpPr txBox="1">
            <a:spLocks noChangeArrowheads="1"/>
          </p:cNvSpPr>
          <p:nvPr/>
        </p:nvSpPr>
        <p:spPr>
          <a:xfrm>
            <a:off x="522288" y="9525"/>
            <a:ext cx="7620000" cy="914400"/>
          </a:xfrm>
          <a:prstGeom prst="rect">
            <a:avLst/>
          </a:prstGeom>
        </p:spPr>
        <p:txBody>
          <a:bodyPr anchor="b">
            <a:normAutofit/>
          </a:bodyPr>
          <a:lstStyle>
            <a:lvl1pPr algn="ctr" rtl="1" fontAlgn="base">
              <a:spcBef>
                <a:spcPct val="0"/>
              </a:spcBef>
              <a:spcAft>
                <a:spcPct val="0"/>
              </a:spcAft>
              <a:defRPr sz="3600" kern="1200" cap="all" spc="-6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Black" pitchFamily="34" charset="0"/>
              </a:defRPr>
            </a:lvl2pPr>
            <a:lvl3pPr algn="l" rtl="0" fontAlgn="base">
              <a:spcBef>
                <a:spcPct val="0"/>
              </a:spcBef>
              <a:spcAft>
                <a:spcPct val="0"/>
              </a:spcAft>
              <a:defRPr sz="3600">
                <a:solidFill>
                  <a:schemeClr val="tx2"/>
                </a:solidFill>
                <a:latin typeface="Arial Black" pitchFamily="34" charset="0"/>
              </a:defRPr>
            </a:lvl3pPr>
            <a:lvl4pPr algn="l" rtl="0" fontAlgn="base">
              <a:spcBef>
                <a:spcPct val="0"/>
              </a:spcBef>
              <a:spcAft>
                <a:spcPct val="0"/>
              </a:spcAft>
              <a:defRPr sz="3600">
                <a:solidFill>
                  <a:schemeClr val="tx2"/>
                </a:solidFill>
                <a:latin typeface="Arial Black" pitchFamily="34" charset="0"/>
              </a:defRPr>
            </a:lvl4pPr>
            <a:lvl5pPr algn="l" rtl="0" fontAlgn="base">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a:lstStyle>
          <a:p>
            <a:pPr fontAlgn="auto">
              <a:spcAft>
                <a:spcPts val="0"/>
              </a:spcAft>
              <a:defRPr/>
            </a:pPr>
            <a:r>
              <a:rPr lang="he-IL" altLang="en-US" dirty="0"/>
              <a:t>הוספת מסד הנתונים ל</a:t>
            </a:r>
            <a:r>
              <a:rPr lang="en-US" altLang="en-US" dirty="0"/>
              <a:t> </a:t>
            </a:r>
            <a:r>
              <a:rPr lang="en-US" altLang="en-US" dirty="0" err="1"/>
              <a:t>PHPStorm</a:t>
            </a:r>
            <a:endParaRPr lang="en-US" altLang="en-US" dirty="0"/>
          </a:p>
        </p:txBody>
      </p:sp>
      <p:sp>
        <p:nvSpPr>
          <p:cNvPr id="16387" name="TextBox 9"/>
          <p:cNvSpPr txBox="1">
            <a:spLocks noChangeArrowheads="1"/>
          </p:cNvSpPr>
          <p:nvPr/>
        </p:nvSpPr>
        <p:spPr bwMode="auto">
          <a:xfrm>
            <a:off x="390525" y="1684338"/>
            <a:ext cx="7620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r" rtl="1">
              <a:spcBef>
                <a:spcPct val="0"/>
              </a:spcBef>
              <a:spcAft>
                <a:spcPct val="0"/>
              </a:spcAft>
              <a:buFont typeface="Arial" panose="020B0604020202020204" pitchFamily="34" charset="0"/>
              <a:buChar char="•"/>
            </a:pPr>
            <a:r>
              <a:rPr lang="he-IL" altLang="he-IL" sz="1800" b="0" dirty="0"/>
              <a:t>לחצו על + ובחרו </a:t>
            </a:r>
            <a:r>
              <a:rPr lang="he-IL" altLang="he-IL" sz="1800" b="0" dirty="0" smtClean="0"/>
              <a:t>ב-</a:t>
            </a:r>
            <a:r>
              <a:rPr lang="en-US" altLang="he-IL" sz="1800" dirty="0" smtClean="0"/>
              <a:t>SQL </a:t>
            </a:r>
            <a:r>
              <a:rPr lang="en-US" altLang="he-IL" sz="1800" dirty="0"/>
              <a:t>SERVER</a:t>
            </a: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endParaRPr lang="he-IL" altLang="he-IL" sz="1800" b="0" dirty="0"/>
          </a:p>
          <a:p>
            <a:pPr algn="r" rtl="1">
              <a:spcBef>
                <a:spcPct val="0"/>
              </a:spcBef>
              <a:spcAft>
                <a:spcPct val="0"/>
              </a:spcAft>
              <a:buFont typeface="Arial" panose="020B0604020202020204" pitchFamily="34" charset="0"/>
              <a:buChar char="•"/>
            </a:pPr>
            <a:r>
              <a:rPr lang="he-IL" altLang="he-IL" sz="1800" b="0" dirty="0">
                <a:solidFill>
                  <a:srgbClr val="FF0000"/>
                </a:solidFill>
              </a:rPr>
              <a:t>התקינו את הדרייברים החסרים במידת הצורך.</a:t>
            </a:r>
          </a:p>
          <a:p>
            <a:pPr algn="r" rtl="1">
              <a:spcBef>
                <a:spcPct val="0"/>
              </a:spcBef>
              <a:spcAft>
                <a:spcPct val="0"/>
              </a:spcAft>
              <a:buFont typeface="Arial" panose="020B0604020202020204" pitchFamily="34" charset="0"/>
              <a:buChar char="•"/>
            </a:pPr>
            <a:endParaRPr lang="he-IL" altLang="he-IL" sz="1800" b="0" dirty="0">
              <a:solidFill>
                <a:srgbClr val="FF0000"/>
              </a:solidFill>
            </a:endParaRPr>
          </a:p>
        </p:txBody>
      </p:sp>
      <p:pic>
        <p:nvPicPr>
          <p:cNvPr id="1638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477963"/>
            <a:ext cx="25701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מחבר חץ ישר 10">
            <a:extLst/>
          </p:cNvPr>
          <p:cNvCxnSpPr/>
          <p:nvPr/>
        </p:nvCxnSpPr>
        <p:spPr>
          <a:xfrm>
            <a:off x="685800" y="1395413"/>
            <a:ext cx="609600" cy="5492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390" name="Picture 9" descr="DBDownloadMissingDriver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5110163"/>
            <a:ext cx="66198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591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p:cNvPr>
          <p:cNvSpPr txBox="1">
            <a:spLocks noChangeArrowheads="1"/>
          </p:cNvSpPr>
          <p:nvPr/>
        </p:nvSpPr>
        <p:spPr>
          <a:xfrm>
            <a:off x="522288" y="9525"/>
            <a:ext cx="7620000" cy="914400"/>
          </a:xfrm>
          <a:prstGeom prst="rect">
            <a:avLst/>
          </a:prstGeom>
        </p:spPr>
        <p:txBody>
          <a:bodyPr anchor="b">
            <a:normAutofit/>
          </a:bodyPr>
          <a:lstStyle>
            <a:lvl1pPr algn="ctr" rtl="1" fontAlgn="base">
              <a:spcBef>
                <a:spcPct val="0"/>
              </a:spcBef>
              <a:spcAft>
                <a:spcPct val="0"/>
              </a:spcAft>
              <a:defRPr sz="3600" kern="1200" cap="all" spc="-6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Black" pitchFamily="34" charset="0"/>
              </a:defRPr>
            </a:lvl2pPr>
            <a:lvl3pPr algn="l" rtl="0" fontAlgn="base">
              <a:spcBef>
                <a:spcPct val="0"/>
              </a:spcBef>
              <a:spcAft>
                <a:spcPct val="0"/>
              </a:spcAft>
              <a:defRPr sz="3600">
                <a:solidFill>
                  <a:schemeClr val="tx2"/>
                </a:solidFill>
                <a:latin typeface="Arial Black" pitchFamily="34" charset="0"/>
              </a:defRPr>
            </a:lvl3pPr>
            <a:lvl4pPr algn="l" rtl="0" fontAlgn="base">
              <a:spcBef>
                <a:spcPct val="0"/>
              </a:spcBef>
              <a:spcAft>
                <a:spcPct val="0"/>
              </a:spcAft>
              <a:defRPr sz="3600">
                <a:solidFill>
                  <a:schemeClr val="tx2"/>
                </a:solidFill>
                <a:latin typeface="Arial Black" pitchFamily="34" charset="0"/>
              </a:defRPr>
            </a:lvl4pPr>
            <a:lvl5pPr algn="l" rtl="0" fontAlgn="base">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a:lstStyle>
          <a:p>
            <a:pPr fontAlgn="auto">
              <a:spcAft>
                <a:spcPts val="0"/>
              </a:spcAft>
              <a:defRPr/>
            </a:pPr>
            <a:r>
              <a:rPr lang="he-IL" altLang="en-US" dirty="0"/>
              <a:t>הוספת מסד הנתונים ל</a:t>
            </a:r>
            <a:r>
              <a:rPr lang="en-US" altLang="en-US" dirty="0"/>
              <a:t> </a:t>
            </a:r>
            <a:r>
              <a:rPr lang="en-US" altLang="en-US" dirty="0" err="1"/>
              <a:t>PHPStorm</a:t>
            </a:r>
            <a:endParaRPr lang="en-US" altLang="en-US" dirty="0"/>
          </a:p>
        </p:txBody>
      </p:sp>
      <p:sp>
        <p:nvSpPr>
          <p:cNvPr id="17411" name="TextBox 9"/>
          <p:cNvSpPr txBox="1">
            <a:spLocks noChangeArrowheads="1"/>
          </p:cNvSpPr>
          <p:nvPr/>
        </p:nvSpPr>
        <p:spPr bwMode="auto">
          <a:xfrm>
            <a:off x="390525" y="1684338"/>
            <a:ext cx="7620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r" rtl="1">
              <a:spcBef>
                <a:spcPct val="0"/>
              </a:spcBef>
              <a:spcAft>
                <a:spcPct val="0"/>
              </a:spcAft>
              <a:buFont typeface="Arial" panose="020B0604020202020204" pitchFamily="34" charset="0"/>
              <a:buChar char="•"/>
            </a:pPr>
            <a:r>
              <a:rPr lang="he-IL" altLang="he-IL" sz="1800" b="0"/>
              <a:t>הכניסו את הפרטים הבאים ולחצו על </a:t>
            </a:r>
            <a:r>
              <a:rPr lang="en-US" altLang="he-IL" sz="1800" b="0"/>
              <a:t>OK</a:t>
            </a:r>
            <a:r>
              <a:rPr lang="he-IL" altLang="he-IL" sz="1800" b="0"/>
              <a:t> (ניתן לבדוק כמובן את החיבור לפני).</a:t>
            </a:r>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p>
          <a:p>
            <a:pPr algn="r" rtl="1">
              <a:spcBef>
                <a:spcPct val="0"/>
              </a:spcBef>
              <a:spcAft>
                <a:spcPct val="0"/>
              </a:spcAft>
              <a:buFont typeface="Arial" panose="020B0604020202020204" pitchFamily="34" charset="0"/>
              <a:buChar char="•"/>
            </a:pPr>
            <a:endParaRPr lang="he-IL" altLang="he-IL" sz="1800" b="0">
              <a:solidFill>
                <a:srgbClr val="FF0000"/>
              </a:solidFill>
            </a:endParaRPr>
          </a:p>
        </p:txBody>
      </p:sp>
      <p:sp>
        <p:nvSpPr>
          <p:cNvPr id="17412" name="TextBox 2"/>
          <p:cNvSpPr txBox="1">
            <a:spLocks noChangeArrowheads="1"/>
          </p:cNvSpPr>
          <p:nvPr/>
        </p:nvSpPr>
        <p:spPr bwMode="auto">
          <a:xfrm>
            <a:off x="5876925" y="3143250"/>
            <a:ext cx="213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spcBef>
                <a:spcPct val="0"/>
              </a:spcBef>
              <a:spcAft>
                <a:spcPct val="0"/>
              </a:spcAft>
              <a:buFontTx/>
              <a:buNone/>
            </a:pPr>
            <a:r>
              <a:rPr lang="he-IL" altLang="he-IL" sz="1800" b="0"/>
              <a:t>שם משתמש בקמפוס מייל*</a:t>
            </a:r>
          </a:p>
        </p:txBody>
      </p:sp>
      <p:sp>
        <p:nvSpPr>
          <p:cNvPr id="17413" name="מלבן 17"/>
          <p:cNvSpPr>
            <a:spLocks noChangeArrowheads="1"/>
          </p:cNvSpPr>
          <p:nvPr/>
        </p:nvSpPr>
        <p:spPr bwMode="auto">
          <a:xfrm>
            <a:off x="5164138" y="2505075"/>
            <a:ext cx="2913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spcBef>
                <a:spcPct val="0"/>
              </a:spcBef>
              <a:spcAft>
                <a:spcPct val="0"/>
              </a:spcAft>
              <a:buFontTx/>
              <a:buNone/>
            </a:pPr>
            <a:r>
              <a:rPr lang="he-IL" altLang="he-IL" sz="1800" b="0"/>
              <a:t>שם השרת- בדיוק כמו במצגת. </a:t>
            </a:r>
          </a:p>
        </p:txBody>
      </p:sp>
      <p:sp>
        <p:nvSpPr>
          <p:cNvPr id="17414" name="TextBox 22"/>
          <p:cNvSpPr txBox="1">
            <a:spLocks noChangeArrowheads="1"/>
          </p:cNvSpPr>
          <p:nvPr/>
        </p:nvSpPr>
        <p:spPr bwMode="auto">
          <a:xfrm>
            <a:off x="5702300" y="4965700"/>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algn="l" rtl="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spcBef>
                <a:spcPct val="0"/>
              </a:spcBef>
              <a:spcAft>
                <a:spcPct val="0"/>
              </a:spcAft>
              <a:buFontTx/>
              <a:buNone/>
            </a:pPr>
            <a:r>
              <a:rPr lang="he-IL" altLang="he-IL" sz="1800" b="0"/>
              <a:t>סיסמא</a:t>
            </a:r>
            <a:r>
              <a:rPr lang="en-US" altLang="he-IL" sz="1800" b="0"/>
              <a:t>:Qwerty12!</a:t>
            </a:r>
            <a:endParaRPr lang="he-IL" altLang="he-IL" sz="1800" b="0"/>
          </a:p>
        </p:txBody>
      </p:sp>
      <p:pic>
        <p:nvPicPr>
          <p:cNvPr id="174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2530475"/>
            <a:ext cx="477361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מחבר חץ ישר 13">
            <a:extLst/>
          </p:cNvPr>
          <p:cNvCxnSpPr/>
          <p:nvPr/>
        </p:nvCxnSpPr>
        <p:spPr>
          <a:xfrm flipH="1">
            <a:off x="2133600" y="2819400"/>
            <a:ext cx="3429000" cy="669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14">
            <a:extLst/>
          </p:cNvPr>
          <p:cNvCxnSpPr/>
          <p:nvPr/>
        </p:nvCxnSpPr>
        <p:spPr>
          <a:xfrm flipH="1">
            <a:off x="2066925" y="3457575"/>
            <a:ext cx="3800475" cy="4365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4">
            <a:extLst/>
          </p:cNvPr>
          <p:cNvCxnSpPr/>
          <p:nvPr/>
        </p:nvCxnSpPr>
        <p:spPr>
          <a:xfrm flipH="1">
            <a:off x="1219200" y="3489325"/>
            <a:ext cx="4648200" cy="846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9">
            <a:extLst/>
          </p:cNvPr>
          <p:cNvCxnSpPr/>
          <p:nvPr/>
        </p:nvCxnSpPr>
        <p:spPr>
          <a:xfrm flipH="1" flipV="1">
            <a:off x="2895600" y="4565650"/>
            <a:ext cx="2819400" cy="461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57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6200"/>
            <a:ext cx="7620000" cy="685800"/>
          </a:xfrm>
        </p:spPr>
        <p:txBody>
          <a:bodyPr/>
          <a:lstStyle/>
          <a:p>
            <a:r>
              <a:rPr lang="he-IL" dirty="0"/>
              <a:t>היכרות עם מסד הנתונים</a:t>
            </a:r>
          </a:p>
        </p:txBody>
      </p:sp>
      <p:sp>
        <p:nvSpPr>
          <p:cNvPr id="4" name="מציין מיקום של מספר שקופית 3"/>
          <p:cNvSpPr>
            <a:spLocks noGrp="1"/>
          </p:cNvSpPr>
          <p:nvPr>
            <p:ph type="sldNum" sz="quarter" idx="12"/>
          </p:nvPr>
        </p:nvSpPr>
        <p:spPr/>
        <p:txBody>
          <a:bodyPr/>
          <a:lstStyle/>
          <a:p>
            <a:pPr>
              <a:defRPr/>
            </a:pPr>
            <a:fld id="{C8D39E12-CD35-4C79-8868-9B319C65A671}" type="slidenum">
              <a:rPr lang="he-IL" smtClean="0"/>
              <a:pPr>
                <a:defRPr/>
              </a:pPr>
              <a:t>6</a:t>
            </a:fld>
            <a:endParaRPr lang="en-US" dirty="0"/>
          </a:p>
        </p:txBody>
      </p:sp>
      <p:grpSp>
        <p:nvGrpSpPr>
          <p:cNvPr id="5" name="בד ציור 44"/>
          <p:cNvGrpSpPr>
            <a:grpSpLocks/>
          </p:cNvGrpSpPr>
          <p:nvPr/>
        </p:nvGrpSpPr>
        <p:grpSpPr bwMode="auto">
          <a:xfrm>
            <a:off x="-539750" y="-142875"/>
            <a:ext cx="9912350" cy="6924675"/>
            <a:chOff x="354" y="1019"/>
            <a:chExt cx="15610" cy="10904"/>
          </a:xfrm>
        </p:grpSpPr>
        <p:sp>
          <p:nvSpPr>
            <p:cNvPr id="6" name="AutoShape 155"/>
            <p:cNvSpPr>
              <a:spLocks noChangeAspect="1" noChangeArrowheads="1"/>
            </p:cNvSpPr>
            <p:nvPr/>
          </p:nvSpPr>
          <p:spPr bwMode="auto">
            <a:xfrm>
              <a:off x="354" y="1019"/>
              <a:ext cx="15610" cy="109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4"/>
            <p:cNvSpPr>
              <a:spLocks noChangeArrowheads="1"/>
            </p:cNvSpPr>
            <p:nvPr/>
          </p:nvSpPr>
          <p:spPr bwMode="auto">
            <a:xfrm>
              <a:off x="11370" y="5658"/>
              <a:ext cx="1664" cy="7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1200" dirty="0">
                  <a:latin typeface="Calibri" pitchFamily="34" charset="0"/>
                </a:rPr>
                <a:t>orders</a:t>
              </a:r>
              <a:endParaRPr kumimoji="0" lang="en-US" altLang="he-IL" sz="1200" b="0" i="0" u="none" strike="noStrike" cap="none" normalizeH="0" baseline="0" dirty="0">
                <a:ln>
                  <a:noFill/>
                </a:ln>
                <a:solidFill>
                  <a:schemeClr val="tx1"/>
                </a:solidFill>
                <a:effectLst/>
              </a:endParaRPr>
            </a:p>
          </p:txBody>
        </p:sp>
        <p:sp>
          <p:nvSpPr>
            <p:cNvPr id="9" name="Oval 5"/>
            <p:cNvSpPr>
              <a:spLocks noChangeArrowheads="1"/>
            </p:cNvSpPr>
            <p:nvPr/>
          </p:nvSpPr>
          <p:spPr bwMode="auto">
            <a:xfrm>
              <a:off x="13394" y="5836"/>
              <a:ext cx="1724" cy="52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altLang="he-IL" sz="800" u="sng" dirty="0" err="1">
                  <a:latin typeface="Calibri" pitchFamily="34" charset="0"/>
                </a:rPr>
                <a:t>orderNumber</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3"/>
            <p:cNvSpPr>
              <a:spLocks noChangeArrowheads="1"/>
            </p:cNvSpPr>
            <p:nvPr/>
          </p:nvSpPr>
          <p:spPr bwMode="auto">
            <a:xfrm>
              <a:off x="11341" y="2671"/>
              <a:ext cx="1664" cy="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he-IL" sz="1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products</a:t>
              </a:r>
              <a:endParaRPr kumimoji="0" lang="en-US" altLang="he-IL" sz="1200" b="0" i="0" u="none" strike="noStrike" cap="none" normalizeH="0" baseline="0" dirty="0">
                <a:ln>
                  <a:noFill/>
                </a:ln>
                <a:solidFill>
                  <a:schemeClr val="tx1"/>
                </a:solidFill>
                <a:effectLst/>
                <a:cs typeface="Arial" pitchFamily="34" charset="0"/>
              </a:endParaRPr>
            </a:p>
          </p:txBody>
        </p:sp>
        <p:sp>
          <p:nvSpPr>
            <p:cNvPr id="18" name="Oval 14"/>
            <p:cNvSpPr>
              <a:spLocks noChangeArrowheads="1"/>
            </p:cNvSpPr>
            <p:nvPr/>
          </p:nvSpPr>
          <p:spPr bwMode="auto">
            <a:xfrm>
              <a:off x="13607" y="2728"/>
              <a:ext cx="1627" cy="52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800" u="sng" dirty="0" err="1">
                  <a:latin typeface="Calibri" pitchFamily="34" charset="0"/>
                </a:rPr>
                <a:t>productCode</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8159" y="9171"/>
              <a:ext cx="1664" cy="70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1200" dirty="0">
                  <a:latin typeface="Calibri" pitchFamily="34" charset="0"/>
                </a:rPr>
                <a:t>payments</a:t>
              </a:r>
              <a:endParaRPr kumimoji="0" lang="en-US" altLang="he-IL" sz="1200" b="0" i="0" u="none" strike="noStrike" cap="none" normalizeH="0" baseline="0" dirty="0">
                <a:ln>
                  <a:noFill/>
                </a:ln>
                <a:solidFill>
                  <a:schemeClr val="tx1"/>
                </a:solidFill>
                <a:effectLst/>
              </a:endParaRPr>
            </a:p>
          </p:txBody>
        </p:sp>
        <p:sp>
          <p:nvSpPr>
            <p:cNvPr id="22" name="Oval 21"/>
            <p:cNvSpPr>
              <a:spLocks noChangeArrowheads="1"/>
            </p:cNvSpPr>
            <p:nvPr/>
          </p:nvSpPr>
          <p:spPr bwMode="auto">
            <a:xfrm>
              <a:off x="10393" y="9216"/>
              <a:ext cx="1716" cy="6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800" dirty="0" err="1">
                  <a:latin typeface="Calibri" pitchFamily="34" charset="0"/>
                  <a:ea typeface="Times New Roman" pitchFamily="18" charset="0"/>
                </a:rPr>
                <a:t>checkNumber</a:t>
              </a:r>
              <a:endParaRPr kumimoji="0" lang="en-US" altLang="he-IL"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he-IL" sz="800" b="0" i="0" u="none" strike="noStrike" cap="none" normalizeH="0" baseline="0" dirty="0">
                  <a:ln>
                    <a:noFill/>
                  </a:ln>
                  <a:solidFill>
                    <a:schemeClr val="tx1"/>
                  </a:solidFill>
                  <a:effectLst/>
                  <a:latin typeface="Arial" pitchFamily="34" charset="0"/>
                  <a:ea typeface="Times New Roman" pitchFamily="18" charset="0"/>
                  <a:cs typeface="Arial" pitchFamily="34" charset="0"/>
                </a:rPr>
                <a:t>- - - - - - - - - - -</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24" name="AutoShape 27"/>
            <p:cNvSpPr>
              <a:spLocks noChangeArrowheads="1"/>
            </p:cNvSpPr>
            <p:nvPr/>
          </p:nvSpPr>
          <p:spPr bwMode="auto">
            <a:xfrm>
              <a:off x="8069" y="7168"/>
              <a:ext cx="1904" cy="1172"/>
            </a:xfrm>
            <a:prstGeom prst="diamond">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he-IL" sz="800" b="0" i="0" u="none" strike="noStrike" cap="none" normalizeH="0" baseline="0" dirty="0">
                  <a:ln>
                    <a:noFill/>
                  </a:ln>
                  <a:solidFill>
                    <a:schemeClr val="tx1"/>
                  </a:solidFill>
                  <a:effectLst/>
                  <a:latin typeface="Calibri" pitchFamily="34" charset="0"/>
                  <a:ea typeface="Times New Roman" pitchFamily="18" charset="0"/>
                  <a:cs typeface="Arial" pitchFamily="34" charset="0"/>
                </a:rPr>
                <a:t>Customer</a:t>
              </a:r>
              <a:r>
                <a:rPr kumimoji="0" lang="en-US" altLang="he-IL" sz="800" b="0" i="0" u="none" strike="noStrike" cap="none" normalizeH="0" dirty="0">
                  <a:ln>
                    <a:noFill/>
                  </a:ln>
                  <a:solidFill>
                    <a:schemeClr val="tx1"/>
                  </a:solidFill>
                  <a:effectLst/>
                  <a:latin typeface="Calibri" pitchFamily="34" charset="0"/>
                  <a:ea typeface="Times New Roman" pitchFamily="18" charset="0"/>
                  <a:cs typeface="Arial" pitchFamily="34" charset="0"/>
                </a:rPr>
                <a:t> Payment</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26" name="AutoShape 30"/>
            <p:cNvSpPr>
              <a:spLocks noChangeArrowheads="1"/>
            </p:cNvSpPr>
            <p:nvPr/>
          </p:nvSpPr>
          <p:spPr bwMode="auto">
            <a:xfrm>
              <a:off x="8968" y="5548"/>
              <a:ext cx="1368" cy="921"/>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800" dirty="0">
                  <a:latin typeface="Calibri" pitchFamily="34" charset="0"/>
                </a:rPr>
                <a:t>of</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31"/>
            <p:cNvSpPr>
              <a:spLocks noChangeArrowheads="1"/>
            </p:cNvSpPr>
            <p:nvPr/>
          </p:nvSpPr>
          <p:spPr bwMode="auto">
            <a:xfrm>
              <a:off x="2404" y="5648"/>
              <a:ext cx="1664" cy="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1200" dirty="0">
                  <a:latin typeface="Calibri" pitchFamily="34" charset="0"/>
                </a:rPr>
                <a:t>employees</a:t>
              </a:r>
              <a:endParaRPr kumimoji="0" lang="en-US" altLang="he-IL" sz="1200" b="0" i="0" u="none" strike="noStrike" cap="none" normalizeH="0" baseline="0" dirty="0">
                <a:ln>
                  <a:noFill/>
                </a:ln>
                <a:solidFill>
                  <a:schemeClr val="tx1"/>
                </a:solidFill>
                <a:effectLst/>
              </a:endParaRPr>
            </a:p>
          </p:txBody>
        </p:sp>
        <p:sp>
          <p:nvSpPr>
            <p:cNvPr id="28" name="Oval 32"/>
            <p:cNvSpPr>
              <a:spLocks noChangeArrowheads="1"/>
            </p:cNvSpPr>
            <p:nvPr/>
          </p:nvSpPr>
          <p:spPr bwMode="auto">
            <a:xfrm>
              <a:off x="2339" y="4457"/>
              <a:ext cx="1453" cy="5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he-IL" sz="800" b="0" i="0" u="sng" strike="noStrike" cap="none" normalizeH="0" baseline="0" dirty="0" err="1">
                  <a:ln>
                    <a:noFill/>
                  </a:ln>
                  <a:solidFill>
                    <a:schemeClr val="tx1"/>
                  </a:solidFill>
                  <a:effectLst/>
                  <a:latin typeface="Calibri" pitchFamily="34" charset="0"/>
                  <a:ea typeface="Times New Roman" pitchFamily="18" charset="0"/>
                  <a:cs typeface="Arial" pitchFamily="34" charset="0"/>
                </a:rPr>
                <a:t>employeeNumber</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34" name="AutoShape 30"/>
            <p:cNvSpPr>
              <a:spLocks noChangeArrowheads="1"/>
            </p:cNvSpPr>
            <p:nvPr/>
          </p:nvSpPr>
          <p:spPr bwMode="auto">
            <a:xfrm>
              <a:off x="11113" y="4134"/>
              <a:ext cx="2281" cy="917"/>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lang="en-US" altLang="he-IL" sz="800" dirty="0" err="1">
                  <a:latin typeface="Calibri" pitchFamily="34" charset="0"/>
                  <a:ea typeface="Calibri" pitchFamily="34" charset="0"/>
                </a:rPr>
                <a:t>orderdetails</a:t>
              </a:r>
              <a:r>
                <a:rPr kumimoji="0" lang="he-IL" altLang="he-IL" sz="800" b="0" i="0" u="none" strike="noStrike" cap="none" normalizeH="0" baseline="0" dirty="0">
                  <a:ln>
                    <a:noFill/>
                  </a:ln>
                  <a:solidFill>
                    <a:schemeClr val="tx1"/>
                  </a:solidFill>
                  <a:effectLst/>
                  <a:latin typeface="Calibri" pitchFamily="34" charset="0"/>
                  <a:ea typeface="Calibri" pitchFamily="34" charset="0"/>
                  <a:cs typeface="Arial" pitchFamily="34" charset="0"/>
                </a:rPr>
                <a:t> </a:t>
              </a:r>
              <a:endParaRPr kumimoji="0" lang="he-IL"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4"/>
            <p:cNvSpPr>
              <a:spLocks noChangeArrowheads="1"/>
            </p:cNvSpPr>
            <p:nvPr/>
          </p:nvSpPr>
          <p:spPr bwMode="auto">
            <a:xfrm>
              <a:off x="5422" y="2670"/>
              <a:ext cx="1664" cy="7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he-IL" sz="1200"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productlines</a:t>
              </a:r>
              <a:endParaRPr kumimoji="0" lang="en-US" altLang="he-IL" sz="1200" b="0" i="0" u="none" strike="noStrike" cap="none" normalizeH="0" baseline="0" dirty="0">
                <a:ln>
                  <a:noFill/>
                </a:ln>
                <a:solidFill>
                  <a:schemeClr val="tx1"/>
                </a:solidFill>
                <a:effectLst/>
                <a:cs typeface="Arial" pitchFamily="34" charset="0"/>
              </a:endParaRPr>
            </a:p>
          </p:txBody>
        </p:sp>
        <p:sp>
          <p:nvSpPr>
            <p:cNvPr id="40" name="Oval 5"/>
            <p:cNvSpPr>
              <a:spLocks noChangeArrowheads="1"/>
            </p:cNvSpPr>
            <p:nvPr/>
          </p:nvSpPr>
          <p:spPr bwMode="auto">
            <a:xfrm>
              <a:off x="3177" y="2751"/>
              <a:ext cx="1617" cy="52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altLang="he-IL" sz="800" u="sng" dirty="0" err="1">
                  <a:latin typeface="Calibri" pitchFamily="34" charset="0"/>
                </a:rPr>
                <a:t>productLine</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53" name="AutoShape 30"/>
            <p:cNvSpPr>
              <a:spLocks noChangeArrowheads="1"/>
            </p:cNvSpPr>
            <p:nvPr/>
          </p:nvSpPr>
          <p:spPr bwMode="auto">
            <a:xfrm>
              <a:off x="8272" y="2465"/>
              <a:ext cx="1712" cy="104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lang="en-US" altLang="he-IL" sz="800" dirty="0">
                  <a:latin typeface="Calibri" pitchFamily="34" charset="0"/>
                  <a:ea typeface="Calibri" pitchFamily="34" charset="0"/>
                </a:rPr>
                <a:t>Belong</a:t>
              </a:r>
            </a:p>
            <a:p>
              <a:pPr marL="0" marR="0" lvl="0" indent="0" algn="ctr" defTabSz="914400" rtl="1" eaLnBrk="1" fontAlgn="base" latinLnBrk="0" hangingPunct="1">
                <a:lnSpc>
                  <a:spcPct val="100000"/>
                </a:lnSpc>
                <a:spcBef>
                  <a:spcPct val="0"/>
                </a:spcBef>
                <a:spcAft>
                  <a:spcPct val="0"/>
                </a:spcAft>
                <a:buClrTx/>
                <a:buSzTx/>
                <a:buFontTx/>
                <a:buNone/>
                <a:tabLst/>
              </a:pPr>
              <a:r>
                <a:rPr lang="en-US" altLang="he-IL" sz="800" dirty="0">
                  <a:latin typeface="Calibri" pitchFamily="34" charset="0"/>
                  <a:ea typeface="Calibri" pitchFamily="34" charset="0"/>
                </a:rPr>
                <a:t>To</a:t>
              </a:r>
              <a:r>
                <a:rPr kumimoji="0" lang="he-IL" altLang="he-IL" sz="800" b="0" i="0" u="none" strike="noStrike" cap="none" normalizeH="0" baseline="0" dirty="0">
                  <a:ln>
                    <a:noFill/>
                  </a:ln>
                  <a:solidFill>
                    <a:schemeClr val="tx1"/>
                  </a:solidFill>
                  <a:effectLst/>
                  <a:latin typeface="Calibri" pitchFamily="34" charset="0"/>
                  <a:ea typeface="Calibri" pitchFamily="34" charset="0"/>
                  <a:cs typeface="Arial" pitchFamily="34" charset="0"/>
                </a:rPr>
                <a:t> </a:t>
              </a:r>
              <a:endParaRPr kumimoji="0" lang="he-IL" altLang="he-IL" sz="1800" b="0" i="0" u="none" strike="noStrike" cap="none" normalizeH="0" baseline="0" dirty="0">
                <a:ln>
                  <a:noFill/>
                </a:ln>
                <a:solidFill>
                  <a:schemeClr val="tx1"/>
                </a:solidFill>
                <a:effectLst/>
                <a:latin typeface="Arial" pitchFamily="34" charset="0"/>
                <a:cs typeface="Arial" pitchFamily="34" charset="0"/>
              </a:endParaRPr>
            </a:p>
          </p:txBody>
        </p:sp>
      </p:grpSp>
      <p:cxnSp>
        <p:nvCxnSpPr>
          <p:cNvPr id="68" name="מחבר ישר 67"/>
          <p:cNvCxnSpPr>
            <a:stCxn id="53" idx="3"/>
            <a:endCxn id="17" idx="1"/>
          </p:cNvCxnSpPr>
          <p:nvPr/>
        </p:nvCxnSpPr>
        <p:spPr>
          <a:xfrm>
            <a:off x="5575300" y="1108507"/>
            <a:ext cx="861695" cy="20005"/>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מחבר ישר 69"/>
          <p:cNvCxnSpPr>
            <a:stCxn id="39" idx="3"/>
            <a:endCxn id="53" idx="1"/>
          </p:cNvCxnSpPr>
          <p:nvPr/>
        </p:nvCxnSpPr>
        <p:spPr>
          <a:xfrm flipV="1">
            <a:off x="3735070" y="1108507"/>
            <a:ext cx="753110" cy="19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מחבר ישר 71"/>
          <p:cNvCxnSpPr>
            <a:stCxn id="17" idx="3"/>
            <a:endCxn id="18" idx="2"/>
          </p:cNvCxnSpPr>
          <p:nvPr/>
        </p:nvCxnSpPr>
        <p:spPr>
          <a:xfrm flipV="1">
            <a:off x="7493635" y="1108508"/>
            <a:ext cx="382270" cy="20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מחבר ישר 73"/>
          <p:cNvCxnSpPr>
            <a:stCxn id="40" idx="6"/>
            <a:endCxn id="39" idx="1"/>
          </p:cNvCxnSpPr>
          <p:nvPr/>
        </p:nvCxnSpPr>
        <p:spPr>
          <a:xfrm>
            <a:off x="2279650" y="1123114"/>
            <a:ext cx="398780" cy="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מחבר ישר 77"/>
          <p:cNvCxnSpPr>
            <a:stCxn id="17" idx="2"/>
            <a:endCxn id="34" idx="0"/>
          </p:cNvCxnSpPr>
          <p:nvPr/>
        </p:nvCxnSpPr>
        <p:spPr>
          <a:xfrm>
            <a:off x="6965315" y="1350782"/>
            <a:ext cx="51118" cy="484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מחבר ישר 83"/>
          <p:cNvCxnSpPr>
            <a:stCxn id="34" idx="2"/>
            <a:endCxn id="8" idx="0"/>
          </p:cNvCxnSpPr>
          <p:nvPr/>
        </p:nvCxnSpPr>
        <p:spPr>
          <a:xfrm flipH="1">
            <a:off x="6983730" y="2417679"/>
            <a:ext cx="32703" cy="3854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מחבר ישר 85"/>
          <p:cNvCxnSpPr>
            <a:stCxn id="8" idx="3"/>
            <a:endCxn id="9" idx="2"/>
          </p:cNvCxnSpPr>
          <p:nvPr/>
        </p:nvCxnSpPr>
        <p:spPr>
          <a:xfrm>
            <a:off x="7512050" y="3025748"/>
            <a:ext cx="228600" cy="56521"/>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4"/>
          <p:cNvSpPr>
            <a:spLocks noChangeArrowheads="1"/>
          </p:cNvSpPr>
          <p:nvPr/>
        </p:nvSpPr>
        <p:spPr bwMode="auto">
          <a:xfrm>
            <a:off x="3314520" y="2762195"/>
            <a:ext cx="1056640" cy="4451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he-IL" sz="1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customers</a:t>
            </a:r>
            <a:endParaRPr kumimoji="0" lang="en-US" altLang="he-IL" sz="1200" b="0" i="0" u="none" strike="noStrike" cap="none" normalizeH="0" baseline="0" dirty="0">
              <a:ln>
                <a:noFill/>
              </a:ln>
              <a:solidFill>
                <a:schemeClr val="tx1"/>
              </a:solidFill>
              <a:effectLst/>
              <a:cs typeface="Arial" pitchFamily="34" charset="0"/>
            </a:endParaRPr>
          </a:p>
        </p:txBody>
      </p:sp>
      <p:sp>
        <p:nvSpPr>
          <p:cNvPr id="89" name="Oval 5"/>
          <p:cNvSpPr>
            <a:spLocks noChangeArrowheads="1"/>
          </p:cNvSpPr>
          <p:nvPr/>
        </p:nvSpPr>
        <p:spPr bwMode="auto">
          <a:xfrm>
            <a:off x="3200400" y="2044579"/>
            <a:ext cx="1371600" cy="33213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altLang="he-IL" sz="800" u="sng" dirty="0" err="1">
                <a:latin typeface="Calibri" pitchFamily="34" charset="0"/>
              </a:rPr>
              <a:t>customerNumber</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cxnSp>
        <p:nvCxnSpPr>
          <p:cNvPr id="91" name="מחבר ישר 90"/>
          <p:cNvCxnSpPr>
            <a:stCxn id="89" idx="4"/>
            <a:endCxn id="88" idx="0"/>
          </p:cNvCxnSpPr>
          <p:nvPr/>
        </p:nvCxnSpPr>
        <p:spPr>
          <a:xfrm flipH="1">
            <a:off x="3842840" y="2376714"/>
            <a:ext cx="43360" cy="385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מחבר ישר 92"/>
          <p:cNvCxnSpPr>
            <a:stCxn id="26" idx="3"/>
            <a:endCxn id="8" idx="1"/>
          </p:cNvCxnSpPr>
          <p:nvPr/>
        </p:nvCxnSpPr>
        <p:spPr>
          <a:xfrm flipV="1">
            <a:off x="5798820" y="3025748"/>
            <a:ext cx="656590" cy="1"/>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מחבר ישר 94"/>
          <p:cNvCxnSpPr>
            <a:stCxn id="26" idx="1"/>
            <a:endCxn id="88" idx="3"/>
          </p:cNvCxnSpPr>
          <p:nvPr/>
        </p:nvCxnSpPr>
        <p:spPr>
          <a:xfrm flipH="1" flipV="1">
            <a:off x="4371160" y="2984783"/>
            <a:ext cx="558980" cy="40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מחבר ישר 97"/>
          <p:cNvCxnSpPr>
            <a:stCxn id="21" idx="3"/>
            <a:endCxn id="22" idx="2"/>
          </p:cNvCxnSpPr>
          <p:nvPr/>
        </p:nvCxnSpPr>
        <p:spPr>
          <a:xfrm>
            <a:off x="5473065" y="5256391"/>
            <a:ext cx="36195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מחבר ישר 99"/>
          <p:cNvCxnSpPr>
            <a:stCxn id="21" idx="0"/>
            <a:endCxn id="24" idx="2"/>
          </p:cNvCxnSpPr>
          <p:nvPr/>
        </p:nvCxnSpPr>
        <p:spPr>
          <a:xfrm flipV="1">
            <a:off x="4944745" y="4506386"/>
            <a:ext cx="19050" cy="52773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מחבר מרפקי 101"/>
          <p:cNvCxnSpPr>
            <a:stCxn id="88" idx="2"/>
            <a:endCxn id="24" idx="0"/>
          </p:cNvCxnSpPr>
          <p:nvPr/>
        </p:nvCxnSpPr>
        <p:spPr>
          <a:xfrm rot="16200000" flipH="1">
            <a:off x="4125954" y="2924256"/>
            <a:ext cx="554727" cy="112095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AutoShape 30"/>
          <p:cNvSpPr>
            <a:spLocks noChangeArrowheads="1"/>
          </p:cNvSpPr>
          <p:nvPr/>
        </p:nvSpPr>
        <p:spPr bwMode="auto">
          <a:xfrm>
            <a:off x="2057400" y="2691711"/>
            <a:ext cx="868680" cy="58488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800" dirty="0" err="1">
                <a:latin typeface="Calibri" pitchFamily="34" charset="0"/>
              </a:rPr>
              <a:t>salesRep</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cxnSp>
        <p:nvCxnSpPr>
          <p:cNvPr id="105" name="מחבר ישר 104"/>
          <p:cNvCxnSpPr>
            <a:stCxn id="88" idx="1"/>
            <a:endCxn id="103" idx="3"/>
          </p:cNvCxnSpPr>
          <p:nvPr/>
        </p:nvCxnSpPr>
        <p:spPr>
          <a:xfrm flipH="1" flipV="1">
            <a:off x="2926080" y="2984156"/>
            <a:ext cx="388440" cy="62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מחבר ישר 106"/>
          <p:cNvCxnSpPr>
            <a:stCxn id="103" idx="1"/>
            <a:endCxn id="27" idx="3"/>
          </p:cNvCxnSpPr>
          <p:nvPr/>
        </p:nvCxnSpPr>
        <p:spPr>
          <a:xfrm flipH="1">
            <a:off x="1818640" y="2984156"/>
            <a:ext cx="23876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מחבר ישר 108"/>
          <p:cNvCxnSpPr>
            <a:stCxn id="28" idx="4"/>
            <a:endCxn id="27" idx="0"/>
          </p:cNvCxnSpPr>
          <p:nvPr/>
        </p:nvCxnSpPr>
        <p:spPr>
          <a:xfrm>
            <a:off x="1182053" y="2417680"/>
            <a:ext cx="108267" cy="379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utoShape 30"/>
          <p:cNvSpPr>
            <a:spLocks noChangeArrowheads="1"/>
          </p:cNvSpPr>
          <p:nvPr/>
        </p:nvSpPr>
        <p:spPr bwMode="auto">
          <a:xfrm>
            <a:off x="76200" y="3508388"/>
            <a:ext cx="1024255" cy="58488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800" dirty="0" err="1">
                <a:latin typeface="Calibri" pitchFamily="34" charset="0"/>
              </a:rPr>
              <a:t>ReportsTo</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cxnSp>
        <p:nvCxnSpPr>
          <p:cNvPr id="112" name="מחבר מרפקי 111"/>
          <p:cNvCxnSpPr>
            <a:stCxn id="27" idx="1"/>
            <a:endCxn id="110" idx="0"/>
          </p:cNvCxnSpPr>
          <p:nvPr/>
        </p:nvCxnSpPr>
        <p:spPr>
          <a:xfrm rot="10800000" flipV="1">
            <a:off x="588328" y="3019080"/>
            <a:ext cx="173672" cy="48930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מחבר מרפקי 113"/>
          <p:cNvCxnSpPr>
            <a:stCxn id="110" idx="3"/>
            <a:endCxn id="27" idx="2"/>
          </p:cNvCxnSpPr>
          <p:nvPr/>
        </p:nvCxnSpPr>
        <p:spPr>
          <a:xfrm flipV="1">
            <a:off x="1100455" y="3241351"/>
            <a:ext cx="189865" cy="55948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31"/>
          <p:cNvSpPr>
            <a:spLocks noChangeArrowheads="1"/>
          </p:cNvSpPr>
          <p:nvPr/>
        </p:nvSpPr>
        <p:spPr bwMode="auto">
          <a:xfrm>
            <a:off x="879217" y="5105400"/>
            <a:ext cx="1056640" cy="4445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1200" dirty="0">
                <a:latin typeface="Calibri" pitchFamily="34" charset="0"/>
              </a:rPr>
              <a:t>offices</a:t>
            </a:r>
            <a:endParaRPr kumimoji="0" lang="en-US" altLang="he-IL" sz="1200" b="0" i="0" u="none" strike="noStrike" cap="none" normalizeH="0" baseline="0" dirty="0">
              <a:ln>
                <a:noFill/>
              </a:ln>
              <a:solidFill>
                <a:schemeClr val="tx1"/>
              </a:solidFill>
              <a:effectLst/>
            </a:endParaRPr>
          </a:p>
        </p:txBody>
      </p:sp>
      <p:sp>
        <p:nvSpPr>
          <p:cNvPr id="116" name="Oval 32"/>
          <p:cNvSpPr>
            <a:spLocks noChangeArrowheads="1"/>
          </p:cNvSpPr>
          <p:nvPr/>
        </p:nvSpPr>
        <p:spPr bwMode="auto">
          <a:xfrm>
            <a:off x="946209" y="5943600"/>
            <a:ext cx="922655" cy="377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he-IL" sz="800" b="0" i="0" u="sng" strike="noStrike" cap="none" normalizeH="0" baseline="0" dirty="0" err="1">
                <a:ln>
                  <a:noFill/>
                </a:ln>
                <a:solidFill>
                  <a:schemeClr val="tx1"/>
                </a:solidFill>
                <a:effectLst/>
                <a:latin typeface="Calibri" pitchFamily="34" charset="0"/>
                <a:ea typeface="Times New Roman" pitchFamily="18" charset="0"/>
                <a:cs typeface="Arial" pitchFamily="34" charset="0"/>
              </a:rPr>
              <a:t>officeCode</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cxnSp>
        <p:nvCxnSpPr>
          <p:cNvPr id="118" name="מחבר ישר 117"/>
          <p:cNvCxnSpPr>
            <a:stCxn id="115" idx="2"/>
            <a:endCxn id="116" idx="0"/>
          </p:cNvCxnSpPr>
          <p:nvPr/>
        </p:nvCxnSpPr>
        <p:spPr>
          <a:xfrm>
            <a:off x="1407537" y="5549941"/>
            <a:ext cx="0" cy="393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AutoShape 30"/>
          <p:cNvSpPr>
            <a:spLocks noChangeArrowheads="1"/>
          </p:cNvSpPr>
          <p:nvPr/>
        </p:nvSpPr>
        <p:spPr bwMode="auto">
          <a:xfrm>
            <a:off x="1782827" y="4252866"/>
            <a:ext cx="1024255" cy="58488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he-IL" sz="800" dirty="0" err="1">
                <a:latin typeface="Calibri" pitchFamily="34" charset="0"/>
              </a:rPr>
              <a:t>workAt</a:t>
            </a:r>
            <a:endParaRPr kumimoji="0" lang="en-US" altLang="he-IL" sz="1800" b="0" i="0" u="none" strike="noStrike" cap="none" normalizeH="0" baseline="0" dirty="0">
              <a:ln>
                <a:noFill/>
              </a:ln>
              <a:solidFill>
                <a:schemeClr val="tx1"/>
              </a:solidFill>
              <a:effectLst/>
              <a:latin typeface="Arial" pitchFamily="34" charset="0"/>
              <a:cs typeface="Arial" pitchFamily="34" charset="0"/>
            </a:endParaRPr>
          </a:p>
        </p:txBody>
      </p:sp>
      <p:cxnSp>
        <p:nvCxnSpPr>
          <p:cNvPr id="121" name="מחבר ישר 120"/>
          <p:cNvCxnSpPr>
            <a:stCxn id="27" idx="2"/>
            <a:endCxn id="119" idx="0"/>
          </p:cNvCxnSpPr>
          <p:nvPr/>
        </p:nvCxnSpPr>
        <p:spPr>
          <a:xfrm>
            <a:off x="1290320" y="3241351"/>
            <a:ext cx="1004635" cy="1011515"/>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מחבר ישר 122"/>
          <p:cNvCxnSpPr>
            <a:stCxn id="119" idx="2"/>
            <a:endCxn id="115" idx="0"/>
          </p:cNvCxnSpPr>
          <p:nvPr/>
        </p:nvCxnSpPr>
        <p:spPr>
          <a:xfrm flipH="1">
            <a:off x="1407537" y="4837755"/>
            <a:ext cx="887418" cy="267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5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295400" y="152400"/>
            <a:ext cx="7620000" cy="1143000"/>
          </a:xfrm>
        </p:spPr>
        <p:txBody>
          <a:bodyPr>
            <a:normAutofit fontScale="90000"/>
          </a:bodyPr>
          <a:lstStyle/>
          <a:p>
            <a:r>
              <a:rPr lang="he-IL" dirty="0"/>
              <a:t>היכרות עם </a:t>
            </a:r>
            <a:br>
              <a:rPr lang="he-IL" dirty="0"/>
            </a:br>
            <a:r>
              <a:rPr lang="he-IL" dirty="0"/>
              <a:t>מסד הנתונים</a:t>
            </a:r>
          </a:p>
        </p:txBody>
      </p:sp>
      <p:sp>
        <p:nvSpPr>
          <p:cNvPr id="4" name="מציין מיקום של מספר שקופית 3"/>
          <p:cNvSpPr>
            <a:spLocks noGrp="1"/>
          </p:cNvSpPr>
          <p:nvPr>
            <p:ph type="sldNum" sz="quarter" idx="12"/>
          </p:nvPr>
        </p:nvSpPr>
        <p:spPr/>
        <p:txBody>
          <a:bodyPr/>
          <a:lstStyle/>
          <a:p>
            <a:pPr>
              <a:defRPr/>
            </a:pPr>
            <a:fld id="{C8D39E12-CD35-4C79-8868-9B319C65A671}" type="slidenum">
              <a:rPr lang="he-IL" smtClean="0"/>
              <a:pPr>
                <a:defRPr/>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 y="99135"/>
            <a:ext cx="6062663" cy="6606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316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שאילתת חימום</a:t>
            </a:r>
          </a:p>
        </p:txBody>
      </p:sp>
      <p:sp>
        <p:nvSpPr>
          <p:cNvPr id="3" name="מציין מיקום תוכן 2"/>
          <p:cNvSpPr>
            <a:spLocks noGrp="1"/>
          </p:cNvSpPr>
          <p:nvPr>
            <p:ph idx="1"/>
          </p:nvPr>
        </p:nvSpPr>
        <p:spPr/>
        <p:txBody>
          <a:bodyPr/>
          <a:lstStyle/>
          <a:p>
            <a:r>
              <a:rPr lang="he-IL" dirty="0"/>
              <a:t>הציגו עבור כל קו מוצרים, כמה מוצרים הוא מכיל.</a:t>
            </a:r>
          </a:p>
          <a:p>
            <a:endParaRPr lang="he-IL" dirty="0"/>
          </a:p>
        </p:txBody>
      </p:sp>
      <p:sp>
        <p:nvSpPr>
          <p:cNvPr id="4" name="מציין מיקום של מספר שקופית 3"/>
          <p:cNvSpPr>
            <a:spLocks noGrp="1"/>
          </p:cNvSpPr>
          <p:nvPr>
            <p:ph type="sldNum" sz="quarter" idx="12"/>
          </p:nvPr>
        </p:nvSpPr>
        <p:spPr/>
        <p:txBody>
          <a:bodyPr/>
          <a:lstStyle/>
          <a:p>
            <a:pPr>
              <a:defRPr/>
            </a:pPr>
            <a:fld id="{C8D39E12-CD35-4C79-8868-9B319C65A671}" type="slidenum">
              <a:rPr lang="he-IL" smtClean="0"/>
              <a:pPr>
                <a:defRPr/>
              </a:pPr>
              <a:t>8</a:t>
            </a:fld>
            <a:endParaRPr lang="en-US"/>
          </a:p>
        </p:txBody>
      </p:sp>
    </p:spTree>
    <p:extLst>
      <p:ext uri="{BB962C8B-B14F-4D97-AF65-F5344CB8AC3E}">
        <p14:creationId xmlns:p14="http://schemas.microsoft.com/office/powerpoint/2010/main" val="3480208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שאילתת חימום – תוצאה נכונה</a:t>
            </a:r>
          </a:p>
        </p:txBody>
      </p:sp>
      <p:sp>
        <p:nvSpPr>
          <p:cNvPr id="4" name="מציין מיקום של מספר שקופית 3"/>
          <p:cNvSpPr>
            <a:spLocks noGrp="1"/>
          </p:cNvSpPr>
          <p:nvPr>
            <p:ph type="sldNum" sz="quarter" idx="12"/>
          </p:nvPr>
        </p:nvSpPr>
        <p:spPr/>
        <p:txBody>
          <a:bodyPr/>
          <a:lstStyle/>
          <a:p>
            <a:pPr>
              <a:defRPr/>
            </a:pPr>
            <a:fld id="{C8D39E12-CD35-4C79-8868-9B319C65A671}" type="slidenum">
              <a:rPr lang="he-IL" smtClean="0"/>
              <a:pPr>
                <a:defRPr/>
              </a:pPr>
              <a:t>9</a:t>
            </a:fld>
            <a:endParaRPr lang="en-US"/>
          </a:p>
        </p:txBody>
      </p:sp>
      <p:pic>
        <p:nvPicPr>
          <p:cNvPr id="3" name="תמונה 2"/>
          <p:cNvPicPr>
            <a:picLocks noChangeAspect="1"/>
          </p:cNvPicPr>
          <p:nvPr/>
        </p:nvPicPr>
        <p:blipFill>
          <a:blip r:embed="rId2"/>
          <a:stretch>
            <a:fillRect/>
          </a:stretch>
        </p:blipFill>
        <p:spPr>
          <a:xfrm>
            <a:off x="2590800" y="1905000"/>
            <a:ext cx="4071937" cy="3193443"/>
          </a:xfrm>
          <a:prstGeom prst="rect">
            <a:avLst/>
          </a:prstGeom>
        </p:spPr>
      </p:pic>
    </p:spTree>
    <p:extLst>
      <p:ext uri="{BB962C8B-B14F-4D97-AF65-F5344CB8AC3E}">
        <p14:creationId xmlns:p14="http://schemas.microsoft.com/office/powerpoint/2010/main" val="4209438740"/>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4_colormaster">
  <a:themeElements>
    <a:clrScheme name="4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fontScheme name="4_colormaster">
      <a:majorFont>
        <a:latin typeface="Rockwell Extra Bold"/>
        <a:ea typeface=""/>
        <a:cs typeface="Arial"/>
      </a:majorFont>
      <a:minorFont>
        <a:latin typeface="Rockwel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4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4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4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4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4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4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4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4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4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4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4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4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4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4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4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4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colormaster">
  <a:themeElements>
    <a:clrScheme name="">
      <a:dk1>
        <a:srgbClr val="000000"/>
      </a:dk1>
      <a:lt1>
        <a:srgbClr val="C9E5D0"/>
      </a:lt1>
      <a:dk2>
        <a:srgbClr val="800000"/>
      </a:dk2>
      <a:lt2>
        <a:srgbClr val="C0C0C0"/>
      </a:lt2>
      <a:accent1>
        <a:srgbClr val="C8DDF0"/>
      </a:accent1>
      <a:accent2>
        <a:srgbClr val="FF9999"/>
      </a:accent2>
      <a:accent3>
        <a:srgbClr val="E1F0E4"/>
      </a:accent3>
      <a:accent4>
        <a:srgbClr val="000000"/>
      </a:accent4>
      <a:accent5>
        <a:srgbClr val="E0EBF6"/>
      </a:accent5>
      <a:accent6>
        <a:srgbClr val="E78A8A"/>
      </a:accent6>
      <a:hlink>
        <a:srgbClr val="009999"/>
      </a:hlink>
      <a:folHlink>
        <a:srgbClr val="FF9933"/>
      </a:folHlink>
    </a:clrScheme>
    <a:fontScheme name="5_colormaster">
      <a:majorFont>
        <a:latin typeface="Rockwell Extra Bold"/>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5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5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5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5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5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5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5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5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5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5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5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5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5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5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5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5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4.xml><?xml version="1.0" encoding="utf-8"?>
<a:theme xmlns:a="http://schemas.openxmlformats.org/drawingml/2006/main" name="6_colormaster">
  <a:themeElements>
    <a:clrScheme name="4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fontScheme name="4_colormaster">
      <a:majorFont>
        <a:latin typeface="Rockwell Extra Bold"/>
        <a:ea typeface=""/>
        <a:cs typeface="Arial"/>
      </a:majorFont>
      <a:minorFont>
        <a:latin typeface="Rockwel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4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4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4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4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4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4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4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4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4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4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4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4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4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4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4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4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colormaster">
  <a:themeElements>
    <a:clrScheme name="">
      <a:dk1>
        <a:srgbClr val="000000"/>
      </a:dk1>
      <a:lt1>
        <a:srgbClr val="C9E5D0"/>
      </a:lt1>
      <a:dk2>
        <a:srgbClr val="800000"/>
      </a:dk2>
      <a:lt2>
        <a:srgbClr val="C0C0C0"/>
      </a:lt2>
      <a:accent1>
        <a:srgbClr val="C8DDF0"/>
      </a:accent1>
      <a:accent2>
        <a:srgbClr val="FF9999"/>
      </a:accent2>
      <a:accent3>
        <a:srgbClr val="E1F0E4"/>
      </a:accent3>
      <a:accent4>
        <a:srgbClr val="000000"/>
      </a:accent4>
      <a:accent5>
        <a:srgbClr val="E0EBF6"/>
      </a:accent5>
      <a:accent6>
        <a:srgbClr val="E78A8A"/>
      </a:accent6>
      <a:hlink>
        <a:srgbClr val="009999"/>
      </a:hlink>
      <a:folHlink>
        <a:srgbClr val="FF9933"/>
      </a:folHlink>
    </a:clrScheme>
    <a:fontScheme name="5_colormaster">
      <a:majorFont>
        <a:latin typeface="Rockwell Extra Bold"/>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5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5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5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5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5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5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5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5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5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5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5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5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5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5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5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5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5323</TotalTime>
  <Words>266</Words>
  <Application>Microsoft Office PowerPoint</Application>
  <PresentationFormat>On-screen Show (4:3)</PresentationFormat>
  <Paragraphs>103</Paragraphs>
  <Slides>17</Slides>
  <Notes>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17</vt:i4>
      </vt:variant>
    </vt:vector>
  </HeadingPairs>
  <TitlesOfParts>
    <vt:vector size="31" baseType="lpstr">
      <vt:lpstr>Arial</vt:lpstr>
      <vt:lpstr>Arial Black</vt:lpstr>
      <vt:lpstr>Calibri</vt:lpstr>
      <vt:lpstr>Courier New</vt:lpstr>
      <vt:lpstr>Goudy Stout</vt:lpstr>
      <vt:lpstr>Rockwell</vt:lpstr>
      <vt:lpstr>Rockwell Extra Bold</vt:lpstr>
      <vt:lpstr>Tahoma</vt:lpstr>
      <vt:lpstr>Times New Roman</vt:lpstr>
      <vt:lpstr>4_colormaster</vt:lpstr>
      <vt:lpstr>5_colormaster</vt:lpstr>
      <vt:lpstr>Essential</vt:lpstr>
      <vt:lpstr>6_colormaster</vt:lpstr>
      <vt:lpstr>7_colormaster</vt:lpstr>
      <vt:lpstr>PowerPoint Presentation</vt:lpstr>
      <vt:lpstr>הוראות מעבדה ב-SQL</vt:lpstr>
      <vt:lpstr>חיבור המסד ב PHPStorm</vt:lpstr>
      <vt:lpstr>PowerPoint Presentation</vt:lpstr>
      <vt:lpstr>PowerPoint Presentation</vt:lpstr>
      <vt:lpstr>היכרות עם מסד הנתונים</vt:lpstr>
      <vt:lpstr>היכרות עם  מסד הנתונים</vt:lpstr>
      <vt:lpstr>שאילתת חימום</vt:lpstr>
      <vt:lpstr>שאילתת חימום – תוצאה נכונה</vt:lpstr>
      <vt:lpstr>שאילתא 1</vt:lpstr>
      <vt:lpstr>תוצאה נכונה שאילתא 1</vt:lpstr>
      <vt:lpstr>שאילתא 2</vt:lpstr>
      <vt:lpstr>תוצאה נכונה שאילתא 2</vt:lpstr>
      <vt:lpstr>שאילתא 3</vt:lpstr>
      <vt:lpstr>תוצאה נכונה שאילתא 3</vt:lpstr>
      <vt:lpstr>שאילתא 4</vt:lpstr>
      <vt:lpstr>תוצאה נכונה שאילתא 4</vt:lpstr>
    </vt:vector>
  </TitlesOfParts>
  <Company>Blue Worx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Gary Blue</dc:creator>
  <cp:lastModifiedBy>Bar Genossar</cp:lastModifiedBy>
  <cp:revision>206</cp:revision>
  <cp:lastPrinted>2013-11-18T09:03:06Z</cp:lastPrinted>
  <dcterms:created xsi:type="dcterms:W3CDTF">2005-11-04T04:15:19Z</dcterms:created>
  <dcterms:modified xsi:type="dcterms:W3CDTF">2021-04-21T09:45:59Z</dcterms:modified>
</cp:coreProperties>
</file>