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BE3E-8904-4824-9D0A-E8CC9B0F2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F46D5-2B0A-43B3-A09F-5AEDFB377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07593-EFB6-4673-81FE-94B617E9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E257-F17C-484B-809F-F670AA7E73C8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9CDB-25D3-40CC-B219-4C287F5C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08C3D-99C3-469A-BB44-2DE39AEF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7EB3-A4D3-4A3A-9C69-306D85E44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4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BD9E-8EB0-4C6C-84B9-71DBD089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DE2A4-2610-4495-8245-4648EF79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ABA9-3A94-4182-AFBD-FB733D41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E257-F17C-484B-809F-F670AA7E73C8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8EBC4-D70D-4DD4-9188-4890C5E6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130D-C253-4CC8-BF26-62CE35F5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7EB3-A4D3-4A3A-9C69-306D85E44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9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749CC-0A13-4C42-B722-83509F56F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EE803-5405-427E-8F6B-840ADDBE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CB5E-EA79-4DCF-BF7E-C210864C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E257-F17C-484B-809F-F670AA7E73C8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A601-E421-4811-8CF5-11DB1A05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2977-5221-475D-877B-AA2847D1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7EB3-A4D3-4A3A-9C69-306D85E44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55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4E6B-2A7D-41F3-BA20-9381F756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BA0A-7B5C-4C8E-AEEE-28939D84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479BF-049F-481F-B32A-A71F9D17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E257-F17C-484B-809F-F670AA7E73C8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0A8E8-C75F-4322-B7D8-F97E6ACA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7956-BB34-4662-992F-4C2AC103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7EB3-A4D3-4A3A-9C69-306D85E44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1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62AA-6DAC-4D3D-A7A3-197644A9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5A61E-C4A4-44E9-B461-4A58DC9F8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78CEB-28A6-4660-9F99-3946F5D7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E257-F17C-484B-809F-F670AA7E73C8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2D52-0770-46F2-9639-268BEE1F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87EF1-52CF-46C1-AFC8-D39F3358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7EB3-A4D3-4A3A-9C69-306D85E44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2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4A0F-E469-412A-BFC1-4EC601CD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6800-4F7A-43C2-A08E-99854771E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5C0DC-530D-440D-90C1-65DECADD2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BA5A6-B4BE-4FD1-B3BD-9832D807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E257-F17C-484B-809F-F670AA7E73C8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D2222-28B7-4648-9E82-8213C950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4EB41-FA35-43C1-8C10-B09B8F89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7EB3-A4D3-4A3A-9C69-306D85E44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18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5512-A411-4F93-844E-78DA1FA6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E8F1A-7DA3-4C5C-A27F-8EC6147B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00127-9878-494C-9995-4DCEECCC2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D5552-AAA6-41E7-8CD1-CED278242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37C02-CAAD-445B-A30C-A3AE903AF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5D843-5F7F-4570-B633-7E93BDB2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E257-F17C-484B-809F-F670AA7E73C8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EC06B-1389-4B07-918A-2DB7337F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3B228-CE96-488C-A9E9-E554902E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7EB3-A4D3-4A3A-9C69-306D85E44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7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2317-2F9B-46EF-AC3B-7E06AB4A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612F7-1493-43F2-A438-246540CA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E257-F17C-484B-809F-F670AA7E73C8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5B1F3-5409-45C9-8193-56C37ABA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90755-A347-48E9-8FEB-8E3E82F5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7EB3-A4D3-4A3A-9C69-306D85E44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D3B4B-18FB-4427-97DE-EF1E8258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E257-F17C-484B-809F-F670AA7E73C8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AB961-8350-4E29-9118-A379652B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9B3EC-9E18-4A81-883D-73310F63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7EB3-A4D3-4A3A-9C69-306D85E44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49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D888-B9D8-4307-9805-A60E8761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30BF-7078-4CE3-9941-08DCDF4A0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C5A51-12AE-4CB7-9790-005F156C4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8D9C1-E4A6-4E87-8C80-614074DF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E257-F17C-484B-809F-F670AA7E73C8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675FD-C3A7-4734-A0E7-3953A0A3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9D647-79B3-4D80-97C3-6ECF6A6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7EB3-A4D3-4A3A-9C69-306D85E44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9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C509-1CD4-40B4-818E-49C49BFF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B028F-DDA1-40AA-B41A-D2CE5761F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A8B95-AE51-4E41-906A-008D7FD1D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0DBA7-6DD4-454C-B620-73944011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E257-F17C-484B-809F-F670AA7E73C8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ECE0B-F126-4D55-8170-466C0456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A42BF-64EE-4C21-BD75-FA61D6D9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7EB3-A4D3-4A3A-9C69-306D85E44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55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235A5-436E-4D93-8DA0-DB30D176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0B02C-8545-499D-85D1-11AC7B99B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618F-9137-4E73-BFEC-58670BBCE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E257-F17C-484B-809F-F670AA7E73C8}" type="datetimeFigureOut">
              <a:rPr lang="en-GB" smtClean="0"/>
              <a:t>27/07/2024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ED52-5FA1-4D52-9085-8CC565142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625C-574E-4E66-8E78-291E194DA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7EB3-A4D3-4A3A-9C69-306D85E44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91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accent6">
                <a:lumMod val="40000"/>
                <a:lumOff val="60000"/>
              </a:schemeClr>
            </a:gs>
            <a:gs pos="42000">
              <a:schemeClr val="accent6">
                <a:lumMod val="95000"/>
                <a:lumOff val="5000"/>
              </a:schemeClr>
            </a:gs>
            <a:gs pos="53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BABC0-0C95-49A2-9DA2-7D4337089FAC}"/>
              </a:ext>
            </a:extLst>
          </p:cNvPr>
          <p:cNvSpPr txBox="1"/>
          <p:nvPr/>
        </p:nvSpPr>
        <p:spPr>
          <a:xfrm>
            <a:off x="8172561" y="285935"/>
            <a:ext cx="384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dirty="0"/>
              <a:t>REPULIQUE DU CAMEROUN                   </a:t>
            </a:r>
            <a:r>
              <a:rPr lang="en-US" dirty="0" err="1"/>
              <a:t>Paix</a:t>
            </a:r>
            <a:r>
              <a:rPr lang="en-US" dirty="0"/>
              <a:t>-Travail-</a:t>
            </a:r>
            <a:r>
              <a:rPr lang="en-US" dirty="0" err="1"/>
              <a:t>Patrie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85302-A2CF-4586-AD0F-0B7A7C817CE9}"/>
              </a:ext>
            </a:extLst>
          </p:cNvPr>
          <p:cNvSpPr txBox="1"/>
          <p:nvPr/>
        </p:nvSpPr>
        <p:spPr>
          <a:xfrm>
            <a:off x="-230726" y="231296"/>
            <a:ext cx="384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REPUBLIC OF CAMEROON                       Peace-Work-Fatherland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91ECE-9761-4004-83E4-CBB6F0E1E0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9355" y="879173"/>
            <a:ext cx="1364907" cy="91392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420E08-1789-49C9-8666-4CA56703D12A}"/>
              </a:ext>
            </a:extLst>
          </p:cNvPr>
          <p:cNvSpPr/>
          <p:nvPr/>
        </p:nvSpPr>
        <p:spPr>
          <a:xfrm>
            <a:off x="1814943" y="2940458"/>
            <a:ext cx="8562109" cy="10104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FOOD DELIVERY PLATFORM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B2515-90D3-4E2D-868C-D7C191CD229C}"/>
              </a:ext>
            </a:extLst>
          </p:cNvPr>
          <p:cNvSpPr txBox="1"/>
          <p:nvPr/>
        </p:nvSpPr>
        <p:spPr>
          <a:xfrm>
            <a:off x="97208" y="5380672"/>
            <a:ext cx="276791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Academic Supervisor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                                                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Mr</a:t>
            </a:r>
            <a:r>
              <a:rPr kumimoji="0" lang="en-LC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lang="en-LC" b="1" dirty="0">
                <a:solidFill>
                  <a:prstClr val="white"/>
                </a:solidFill>
                <a:latin typeface="Calibri" panose="020F0502020204030204"/>
              </a:rPr>
              <a:t>N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GUH</a:t>
            </a:r>
            <a:r>
              <a:rPr lang="en-LC" b="1" dirty="0">
                <a:solidFill>
                  <a:prstClr val="white"/>
                </a:solidFill>
                <a:latin typeface="Calibri" panose="020F0502020204030204"/>
              </a:rPr>
              <a:t> Price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Lecturer at AICS-Cameroon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BBDCD-7799-4187-9EE7-4F3E543584A0}"/>
              </a:ext>
            </a:extLst>
          </p:cNvPr>
          <p:cNvSpPr txBox="1"/>
          <p:nvPr/>
        </p:nvSpPr>
        <p:spPr>
          <a:xfrm>
            <a:off x="2446018" y="4013345"/>
            <a:ext cx="7299960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Option: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Software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Written by: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LC" sz="2000" b="1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en-GB" sz="2000" b="1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ONG SHALOM NGWI</a:t>
            </a:r>
            <a:r>
              <a:rPr kumimoji="0" lang="en-GB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Level II Student</a:t>
            </a:r>
            <a:r>
              <a:rPr kumimoji="0" lang="en-LC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AICS Cameroon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E46A7-E271-46AD-B3C6-14FF46376B2B}"/>
              </a:ext>
            </a:extLst>
          </p:cNvPr>
          <p:cNvSpPr txBox="1"/>
          <p:nvPr/>
        </p:nvSpPr>
        <p:spPr>
          <a:xfrm>
            <a:off x="9204272" y="5420429"/>
            <a:ext cx="3169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LC" u="sng" dirty="0">
                <a:solidFill>
                  <a:prstClr val="white"/>
                </a:solidFill>
                <a:latin typeface="Calibri" panose="020F0502020204030204"/>
              </a:rPr>
              <a:t>Professional Supervisor</a:t>
            </a: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LC" b="1" dirty="0">
                <a:solidFill>
                  <a:prstClr val="white"/>
                </a:solidFill>
                <a:latin typeface="Calibri" panose="020F0502020204030204"/>
              </a:rPr>
              <a:t>Mr. </a:t>
            </a:r>
            <a:r>
              <a:rPr lang="en-US" b="1" dirty="0">
                <a:solidFill>
                  <a:prstClr val="white"/>
                </a:solidFill>
                <a:latin typeface="Calibri" panose="020F0502020204030204"/>
              </a:rPr>
              <a:t>NGUH</a:t>
            </a:r>
            <a:r>
              <a:rPr lang="en-LC" b="1" dirty="0">
                <a:solidFill>
                  <a:prstClr val="white"/>
                </a:solidFill>
                <a:latin typeface="Calibri" panose="020F0502020204030204"/>
              </a:rPr>
              <a:t> Prince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LC" dirty="0">
                <a:solidFill>
                  <a:prstClr val="white"/>
                </a:solidFill>
                <a:latin typeface="Calibri" panose="020F0502020204030204"/>
              </a:rPr>
              <a:t>Software Engineer a</a:t>
            </a:r>
            <a:r>
              <a:rPr lang="en-GB" dirty="0">
                <a:solidFill>
                  <a:prstClr val="white"/>
                </a:solidFill>
                <a:latin typeface="Calibri" panose="020F0502020204030204"/>
              </a:rPr>
              <a:t>t</a:t>
            </a:r>
            <a:r>
              <a:rPr lang="en-LC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GB" dirty="0">
                <a:solidFill>
                  <a:prstClr val="white"/>
                </a:solidFill>
                <a:latin typeface="Calibri" panose="020F0502020204030204"/>
              </a:rPr>
              <a:t>R</a:t>
            </a:r>
            <a:r>
              <a:rPr lang="en-LC" dirty="0">
                <a:solidFill>
                  <a:prstClr val="white"/>
                </a:solidFill>
                <a:latin typeface="Calibri" panose="020F0502020204030204"/>
              </a:rPr>
              <a:t>E</a:t>
            </a:r>
            <a:r>
              <a:rPr lang="en-GB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lang="en-LC" dirty="0">
                <a:solidFill>
                  <a:prstClr val="white"/>
                </a:solidFill>
                <a:latin typeface="Calibri" panose="020F0502020204030204"/>
              </a:rPr>
              <a:t>L</a:t>
            </a:r>
            <a:r>
              <a:rPr lang="en-GB" dirty="0">
                <a:solidFill>
                  <a:prstClr val="white"/>
                </a:solidFill>
                <a:latin typeface="Calibri" panose="020F0502020204030204"/>
              </a:rPr>
              <a:t>I</a:t>
            </a:r>
            <a:r>
              <a:rPr lang="en-LC" dirty="0">
                <a:solidFill>
                  <a:prstClr val="white"/>
                </a:solidFill>
                <a:latin typeface="Calibri" panose="020F0502020204030204"/>
              </a:rPr>
              <a:t>Z</a:t>
            </a:r>
            <a:r>
              <a:rPr lang="en-GB" dirty="0">
                <a:solidFill>
                  <a:prstClr val="white"/>
                </a:solidFill>
                <a:latin typeface="Calibri" panose="020F0502020204030204"/>
              </a:rPr>
              <a:t>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11EBF5-93F7-47B1-BCD3-65DB329DB9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12637" y="1038493"/>
            <a:ext cx="2162175" cy="524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C4625E-678C-4B16-A73A-BC25FEFEB9D4}"/>
              </a:ext>
            </a:extLst>
          </p:cNvPr>
          <p:cNvSpPr/>
          <p:nvPr/>
        </p:nvSpPr>
        <p:spPr>
          <a:xfrm>
            <a:off x="97208" y="1699241"/>
            <a:ext cx="3402768" cy="1020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AFRICAN INSTITUTE OCOMPUTER SCIENCE - CAMEROON OFFICE                                                           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06F097-A4ED-456D-B0A4-EC191116E183}"/>
              </a:ext>
            </a:extLst>
          </p:cNvPr>
          <p:cNvSpPr/>
          <p:nvPr/>
        </p:nvSpPr>
        <p:spPr>
          <a:xfrm>
            <a:off x="8392340" y="1563003"/>
            <a:ext cx="3402768" cy="1020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REALIZE- YAOUNDE VALLEE AMADOU</a:t>
            </a:r>
            <a:endParaRPr lang="en-US" dirty="0"/>
          </a:p>
        </p:txBody>
      </p:sp>
      <p:sp>
        <p:nvSpPr>
          <p:cNvPr id="3" name="Ribbon: Tilted Down 2">
            <a:extLst>
              <a:ext uri="{FF2B5EF4-FFF2-40B4-BE49-F238E27FC236}">
                <a16:creationId xmlns:a16="http://schemas.microsoft.com/office/drawing/2014/main" id="{95A64F37-9FAE-4376-B994-EA3E4DC1A39A}"/>
              </a:ext>
            </a:extLst>
          </p:cNvPr>
          <p:cNvSpPr/>
          <p:nvPr/>
        </p:nvSpPr>
        <p:spPr>
          <a:xfrm>
            <a:off x="3941386" y="6111155"/>
            <a:ext cx="4063362" cy="597007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ACADEMIC YEAR 2023-2024</a:t>
            </a:r>
          </a:p>
        </p:txBody>
      </p:sp>
    </p:spTree>
    <p:extLst>
      <p:ext uri="{BB962C8B-B14F-4D97-AF65-F5344CB8AC3E}">
        <p14:creationId xmlns:p14="http://schemas.microsoft.com/office/powerpoint/2010/main" val="35677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74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balemba jessy</dc:creator>
  <cp:lastModifiedBy>SHALOM</cp:lastModifiedBy>
  <cp:revision>3</cp:revision>
  <dcterms:created xsi:type="dcterms:W3CDTF">2024-07-26T12:35:05Z</dcterms:created>
  <dcterms:modified xsi:type="dcterms:W3CDTF">2024-07-27T11:17:40Z</dcterms:modified>
</cp:coreProperties>
</file>