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C2C2F6-0B2F-4989-8087-9609D4E2E5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372320" y="800640"/>
            <a:ext cx="5028120" cy="377100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43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is unique/interesting in Hi-tech: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Answers not known ahead of time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Agenda not well defined - “somehow” reach goal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No authoritative source of knowladge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Up=to-date technology used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   </a:t>
            </a:r>
            <a:r>
              <a:rPr b="0" lang="en-US" sz="2000" spc="-1" strike="noStrike">
                <a:latin typeface="Arial"/>
              </a:rPr>
              <a:t>Course changes every year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Real-world tools used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Everything done for the first time (sort of)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Lot and lots of English...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214880"/>
            <a:ext cx="90712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21488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21488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21488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280" cy="371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280" cy="371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214880"/>
            <a:ext cx="90712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214880"/>
            <a:ext cx="90712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21488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21488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214880"/>
            <a:ext cx="29206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371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21488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214880"/>
            <a:ext cx="9071280" cy="177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3717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91200" y="2934000"/>
            <a:ext cx="701244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שיווק הי-טק בחטיבה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86000" y="3934800"/>
            <a:ext cx="571464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שלום מיץ מאי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2019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התנסות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2273040"/>
            <a:ext cx="9071280" cy="37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לימוד הקס ?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תוכנית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2273040"/>
            <a:ext cx="9071280" cy="48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התנסות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מי אני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למה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עשיה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יתרונות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חסרונות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התנסות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התנסות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2273040"/>
            <a:ext cx="9071280" cy="37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לימוד בינרי והקס</a:t>
            </a:r>
            <a:endParaRPr b="0" lang="en-US" sz="22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מי אני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2273040"/>
            <a:ext cx="9071280" cy="38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 rtl="1"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מהנדס אלקטרוניקה ומחשבים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Technical Leader at Cicso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Now at Synamedia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מלמד פעם בשבוע ב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11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השנים האחרונות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מורעל טכנולוגיה ומחשבים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למה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2273040"/>
            <a:ext cx="9071280" cy="46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חשיפה לאיך הי-טק עובד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להרעיל אותם לטכנולוגיה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נצחונות בהתמודדות אם אתגרים אמיתים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טעימה של איך טכנולוגיה עובדת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הטפה לרעיונות ה-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Open Source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כולל הטפה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Linux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לקרב בנות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STEM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עשיה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273040"/>
            <a:ext cx="9071280" cy="47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שעה וחצי, פעם בשבוע, כיתות ז עד י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קורס בסיסי: אלקטרוניקה ובנית רובוט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קורס מתקדם: תכנות הרובוט וראית מכונה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סביבה “חצי אפויה” -- כמו בחיים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בסוף הקורס: רובוט לקחת הביתה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חומרי הקורס ב-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github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junior_high_robotics_course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עשיה:  השיעור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9560" y="2286000"/>
            <a:ext cx="907128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מבנה השיעור:</a:t>
            </a:r>
            <a:endParaRPr b="0" lang="en-US" sz="3600" spc="-1" strike="noStrike">
              <a:latin typeface="Arial"/>
            </a:endParaRPr>
          </a:p>
          <a:p>
            <a:pPr lvl="1" marL="864000" indent="-32364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10%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: הצגת המטרה והסבר קצר</a:t>
            </a:r>
            <a:endParaRPr b="0" lang="en-US" sz="3600" spc="-1" strike="noStrike">
              <a:latin typeface="Arial"/>
            </a:endParaRPr>
          </a:p>
          <a:p>
            <a:pPr lvl="1" marL="864000" indent="-32364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90%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: עבודה עצמית – המורה כ-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enabler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שימוש בכלים “אמיתים”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עידוד פרויקטים עצמיים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המורה לא כל יודע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עידוד עזרה הדדית, ואחריות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יתרונות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2273040"/>
            <a:ext cx="9071280" cy="48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התלמידים נהנים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המורה נהנה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יותר תלמידים ילמדו ויעבדו בהי-טק ???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אורינות טכנולוגית משופרת ?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קרוב בנות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STEM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?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לימוד וחקר כהנאה  - חוויה מתקנת ?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מקום לשונות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</a:rPr>
              <a:t>חסרונות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2273040"/>
            <a:ext cx="9071280" cy="37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לא כולם מבינים (כולל המורה)</a:t>
            </a:r>
            <a:endParaRPr b="0" lang="en-US" sz="3600" spc="-1" strike="noStrike">
              <a:latin typeface="Arial"/>
            </a:endParaRPr>
          </a:p>
          <a:p>
            <a:pPr lvl="1" marL="864000" indent="-32364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כמו בעולם האמיתי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מעבר על פני השטח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לא כולם מצליחים</a:t>
            </a:r>
            <a:endParaRPr b="0" lang="en-US" sz="3600" spc="-1" strike="noStrike">
              <a:latin typeface="Arial"/>
            </a:endParaRPr>
          </a:p>
          <a:p>
            <a:pPr marL="432000" indent="-32364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דורשני ולא סלחני לחיסורים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Apache OpenOffice Presentation Template-4</Template>
  <TotalTime>56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2019-05-17T18:19:25Z</dcterms:created>
  <dc:creator/>
  <dc:description>This is a template for Apache OpenOffice promotion.
Background design by Yun Chao Xu. Template implementation by Xin Li. 
2012/5/17</dc:description>
  <cp:keywords>Apache OpenOffice business</cp:keywords>
  <dc:language>en-US</dc:language>
  <cp:lastModifiedBy/>
  <dcterms:modified xsi:type="dcterms:W3CDTF">2019-05-17T21:08:31Z</dcterms:modified>
  <cp:revision>15</cp:revision>
  <dc:subject>Apache OpenOffice Presentation Template-4</dc:subject>
  <dc:title>Apache OpenOffice Presentation Template-4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 </vt:lpwstr>
  </property>
</Properties>
</file>