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media/image2.jpeg" ContentType="image/jpe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EBF3BEE-184C-4EA3-85E9-F64F705A618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1372320" y="800640"/>
            <a:ext cx="5027400" cy="3770280"/>
          </a:xfrm>
          <a:prstGeom prst="rect">
            <a:avLst/>
          </a:prstGeom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43484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is unique/interesting in Hi-tech: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</a:t>
            </a:r>
            <a:r>
              <a:rPr b="0" lang="en-US" sz="2000" spc="-1" strike="noStrike">
                <a:latin typeface="Arial"/>
              </a:rPr>
              <a:t>Answers not known ahead of time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</a:t>
            </a:r>
            <a:r>
              <a:rPr b="0" lang="en-US" sz="2000" spc="-1" strike="noStrike">
                <a:latin typeface="Arial"/>
              </a:rPr>
              <a:t>Agenda not well defined - “somehow” reach goal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</a:t>
            </a:r>
            <a:r>
              <a:rPr b="0" lang="en-US" sz="2000" spc="-1" strike="noStrike">
                <a:latin typeface="Arial"/>
              </a:rPr>
              <a:t>No authoritative source of knowladge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</a:t>
            </a:r>
            <a:r>
              <a:rPr b="0" lang="en-US" sz="2000" spc="-1" strike="noStrike">
                <a:latin typeface="Arial"/>
              </a:rPr>
              <a:t>Up=to-date technology used 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    </a:t>
            </a:r>
            <a:r>
              <a:rPr b="0" lang="en-US" sz="2000" spc="-1" strike="noStrike">
                <a:latin typeface="Arial"/>
              </a:rPr>
              <a:t>Course changes every year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</a:t>
            </a:r>
            <a:r>
              <a:rPr b="0" lang="en-US" sz="2000" spc="-1" strike="noStrike">
                <a:latin typeface="Arial"/>
              </a:rPr>
              <a:t>Real-world tools used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</a:t>
            </a:r>
            <a:r>
              <a:rPr b="0" lang="en-US" sz="2000" spc="-1" strike="noStrike">
                <a:latin typeface="Arial"/>
              </a:rPr>
              <a:t>Everything done for the first time (sort of)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</a:t>
            </a:r>
            <a:r>
              <a:rPr b="0" lang="en-US" sz="2000" spc="-1" strike="noStrike">
                <a:latin typeface="Arial"/>
              </a:rPr>
              <a:t>Lot and lots of English...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91200" y="2934000"/>
            <a:ext cx="7011720" cy="93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שיווק הי-טק בחטיבה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286000" y="3934800"/>
            <a:ext cx="5713920" cy="81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שלום מיץ מאי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2019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850320"/>
            <a:ext cx="9070560" cy="11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 rtl="1"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  <a:ea typeface="DejaVu Sans"/>
              </a:rPr>
              <a:t>סוף והתחלה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2273040"/>
            <a:ext cx="9070560" cy="37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התלמידים מסתכלים על הדפסות התוכנה של הרובוט</a:t>
            </a:r>
            <a:endParaRPr b="0" lang="en-US" sz="22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תלמיד א: איך מתי מתאים שאשתלט על המחשב שלך ונפעיל את המצלמה ? לשנות את זה ?</a:t>
            </a:r>
            <a:endParaRPr b="0" lang="en-US" sz="22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תלמיד ב: אני לא יודע. בא נסתכל על הקוד.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850320"/>
            <a:ext cx="9070560" cy="11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 rtl="1"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  <a:ea typeface="DejaVu Sans"/>
              </a:rPr>
              <a:t>תוכנית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2273040"/>
            <a:ext cx="9070560" cy="48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התנסות</a:t>
            </a:r>
            <a:endParaRPr b="0" lang="en-US" sz="36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מי אני</a:t>
            </a:r>
            <a:endParaRPr b="0" lang="en-US" sz="36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למה</a:t>
            </a:r>
            <a:endParaRPr b="0" lang="en-US" sz="36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עשיה</a:t>
            </a:r>
            <a:endParaRPr b="0" lang="en-US" sz="36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יתרונות</a:t>
            </a:r>
            <a:endParaRPr b="0" lang="en-US" sz="36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חסרונות</a:t>
            </a:r>
            <a:endParaRPr b="0" lang="en-US" sz="36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התנסות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850320"/>
            <a:ext cx="9070560" cy="11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 rtl="1"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  <a:ea typeface="DejaVu Sans"/>
              </a:rPr>
              <a:t>התנסות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2273040"/>
            <a:ext cx="9070560" cy="37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לימוד בינרי והקס</a:t>
            </a:r>
            <a:endParaRPr b="0" lang="en-US" sz="22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או סרט של רובטים רוקדים ? 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850320"/>
            <a:ext cx="9070560" cy="11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 rtl="1"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  <a:ea typeface="DejaVu Sans"/>
              </a:rPr>
              <a:t>מי אני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2273040"/>
            <a:ext cx="9070560" cy="38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 rtl="1"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מהנדס אלקטרוניקה ומחשבים</a:t>
            </a:r>
            <a:endParaRPr b="0" lang="en-US" sz="3600" spc="-1" strike="noStrike">
              <a:latin typeface="Arial"/>
            </a:endParaRPr>
          </a:p>
          <a:p>
            <a:pPr marL="432000" indent="-322920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Technical Leader at Cisco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Now at Synamedia</a:t>
            </a:r>
            <a:endParaRPr b="0" lang="en-US" sz="36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מלמד פעם בשבוע ב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11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 השנים האחרונות</a:t>
            </a:r>
            <a:endParaRPr b="0" lang="en-US" sz="36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מורעל טכנולוגיה ומחשבים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850320"/>
            <a:ext cx="9070560" cy="11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 rtl="1"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  <a:ea typeface="DejaVu Sans"/>
              </a:rPr>
              <a:t>למה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2273040"/>
            <a:ext cx="9070560" cy="46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להרעיל את התלמידים לטכנולוגיה</a:t>
            </a:r>
            <a:endParaRPr b="0" lang="en-US" sz="36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חשיפה לאיך הי-טק עובד</a:t>
            </a:r>
            <a:endParaRPr b="0" lang="en-US" sz="3600" spc="-1" strike="noStrike">
              <a:latin typeface="Arial"/>
            </a:endParaRPr>
          </a:p>
          <a:p>
            <a:pPr lvl="1" marL="432000" indent="-215640" algn="r" rtl="1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טעימה של איך פיתוח טכנולוגיה עובד</a:t>
            </a:r>
            <a:endParaRPr b="0" lang="en-US" sz="32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נצחונות בהתמודדות אם אתגרים אמיתים</a:t>
            </a:r>
            <a:endParaRPr b="0" lang="en-US" sz="36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הטפה לרעיונות ה-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Open Source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 כולל הטפה ל-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Linux</a:t>
            </a:r>
            <a:endParaRPr b="0" lang="en-US" sz="36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לקרב בנות ל-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STEM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850320"/>
            <a:ext cx="9070560" cy="11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 rtl="1"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  <a:ea typeface="DejaVu Sans"/>
              </a:rPr>
              <a:t>עשיה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2273040"/>
            <a:ext cx="9070560" cy="47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שעה וחצי, פעם בשבוע, כיתות ז עד י</a:t>
            </a:r>
            <a:endParaRPr b="0" lang="en-US" sz="36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קורס בסיסי: אלקטרוניקה ובנית רובוט</a:t>
            </a:r>
            <a:endParaRPr b="0" lang="en-US" sz="36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קורס מתקדם: תכנות הרובוט וראית מכונה</a:t>
            </a:r>
            <a:endParaRPr b="0" lang="en-US" sz="36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סביבה “חצי אפויה” -- כמו בחיים</a:t>
            </a:r>
            <a:endParaRPr b="0" lang="en-US" sz="36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בסוף הקורס: רובוט לקחת הביתה</a:t>
            </a:r>
            <a:endParaRPr b="0" lang="en-US" sz="36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חומרי הקורס ב-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github</a:t>
            </a:r>
            <a:endParaRPr b="0" lang="en-US" sz="36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junior_high_robotics_course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850320"/>
            <a:ext cx="9070560" cy="11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 rtl="1"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  <a:ea typeface="DejaVu Sans"/>
              </a:rPr>
              <a:t>עשיה:  השיעור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29560" y="2286000"/>
            <a:ext cx="9070560" cy="47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מבנה השיעור:</a:t>
            </a:r>
            <a:endParaRPr b="0" lang="en-US" sz="3600" spc="-1" strike="noStrike">
              <a:latin typeface="Arial"/>
            </a:endParaRPr>
          </a:p>
          <a:p>
            <a:pPr lvl="1" marL="864000" indent="-322920" algn="r" rtl="1">
              <a:lnSpc>
                <a:spcPct val="100000"/>
              </a:lnSpc>
              <a:spcAft>
                <a:spcPts val="1134"/>
              </a:spcAft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10%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: הצגת המטרה והסבר קצר</a:t>
            </a:r>
            <a:endParaRPr b="0" lang="en-US" sz="3600" spc="-1" strike="noStrike">
              <a:latin typeface="Arial"/>
            </a:endParaRPr>
          </a:p>
          <a:p>
            <a:pPr lvl="1" marL="864000" indent="-322920" algn="r" rtl="1">
              <a:lnSpc>
                <a:spcPct val="100000"/>
              </a:lnSpc>
              <a:spcAft>
                <a:spcPts val="1134"/>
              </a:spcAft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90%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: עבודה עצמית – המורה כ-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enabler</a:t>
            </a:r>
            <a:endParaRPr b="0" lang="en-US" sz="36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שימוש בכלים “מהעולם האמיתי”</a:t>
            </a:r>
            <a:endParaRPr b="0" lang="en-US" sz="36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עידוד פרויקטים עצמיים</a:t>
            </a:r>
            <a:endParaRPr b="0" lang="en-US" sz="36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המורה לא כל יודע</a:t>
            </a:r>
            <a:endParaRPr b="0" lang="en-US" sz="36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עידוד עזרה הדדית, ואחריות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850320"/>
            <a:ext cx="9070560" cy="11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 rtl="1"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  <a:ea typeface="DejaVu Sans"/>
              </a:rPr>
              <a:t>יתרונות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2273040"/>
            <a:ext cx="9070560" cy="48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התלמידים נהנים</a:t>
            </a:r>
            <a:endParaRPr b="0" lang="en-US" sz="36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המורה נהנה</a:t>
            </a:r>
            <a:endParaRPr b="0" lang="en-US" sz="36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יותר תלמידים ילמדו ויעבדו בהי-טק ???</a:t>
            </a:r>
            <a:endParaRPr b="0" lang="en-US" sz="36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אורינות טכנולוגית משופרת ?</a:t>
            </a:r>
            <a:endParaRPr b="0" lang="en-US" sz="36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קרוב בנות ל-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STEM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 ?</a:t>
            </a:r>
            <a:endParaRPr b="0" lang="en-US" sz="36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לימוד וחקר כהנאה  - חוויה מתקנת ?</a:t>
            </a:r>
            <a:endParaRPr b="0" lang="en-US" sz="36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מקום לשונות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850320"/>
            <a:ext cx="9070560" cy="11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 rtl="1"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  <a:ea typeface="DejaVu Sans"/>
              </a:rPr>
              <a:t>חסרונות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2273040"/>
            <a:ext cx="9070560" cy="37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לא כולם מבינים (כולל המורה)</a:t>
            </a:r>
            <a:endParaRPr b="0" lang="en-US" sz="3600" spc="-1" strike="noStrike">
              <a:latin typeface="Arial"/>
            </a:endParaRPr>
          </a:p>
          <a:p>
            <a:pPr lvl="1" marL="864000" indent="-322920" algn="r" rtl="1">
              <a:lnSpc>
                <a:spcPct val="100000"/>
              </a:lnSpc>
              <a:spcAft>
                <a:spcPts val="1134"/>
              </a:spcAft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כמו בעולם האמיתי</a:t>
            </a:r>
            <a:endParaRPr b="0" lang="en-US" sz="36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מעבר על פני השטח</a:t>
            </a:r>
            <a:endParaRPr b="0" lang="en-US" sz="36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לא כולם מצליחים</a:t>
            </a:r>
            <a:endParaRPr b="0" lang="en-US" sz="3600" spc="-1" strike="noStrike">
              <a:latin typeface="Arial"/>
            </a:endParaRPr>
          </a:p>
          <a:p>
            <a:pPr marL="432000" indent="-32292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דורשני ולא סלחני לחיסורים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Apache OpenOffice Presentation Template-4</Template>
  <TotalTime>70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2019-05-17T18:19:25Z</dcterms:created>
  <dc:creator/>
  <dc:description>This is a template for Apache OpenOffice promotion.
Background design by Yun Chao Xu. Template implementation by Xin Li. 
2012/5/17</dc:description>
  <cp:keywords>Apache OpenOffice business</cp:keywords>
  <dc:language>en-US</dc:language>
  <cp:lastModifiedBy/>
  <dcterms:modified xsi:type="dcterms:W3CDTF">2019-12-06T18:11:18Z</dcterms:modified>
  <cp:revision>19</cp:revision>
  <dc:subject>Apache OpenOffice Presentation Template-4</dc:subject>
  <dc:title>Apache OpenOffice Presentation Template-4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 </vt:lpwstr>
  </property>
</Properties>
</file>