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8" r:id="rId3"/>
    <p:sldId id="2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14"/>
  </p:normalViewPr>
  <p:slideViewPr>
    <p:cSldViewPr snapToGrid="0">
      <p:cViewPr varScale="1">
        <p:scale>
          <a:sx n="101" d="100"/>
          <a:sy n="101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17B-A4BC-1771-DFC7-210806D79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491C0-B427-C17A-E4B2-667526BD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DF33-32AA-68DA-14FC-8BDD5AB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76E8-A4A1-383F-B5D3-5AAAE492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D1E8-7708-C1DD-2F63-E800AB8F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5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AFD9-A873-6995-AAE3-C48BF28E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9F92F-C136-78F0-FE08-ACCDAC98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7AAE-104B-91B9-A90A-E64B1CAD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6B50E-F569-CA07-75CC-969A1B1B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69B6-C882-07DF-F433-50A8EE2A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A3FFC-4662-7300-BCBF-16D00A7CA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09A46-E0C2-B2D2-1E1C-2BB6F554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D254-0A68-AC96-F6AF-B1B3B973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180A-F27E-32EF-55E1-A04E5C3F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13E8-124A-CBED-639A-EFBBF505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11B4-EC11-924C-2F3F-437624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9CC7-6919-5536-2602-5FD8AAF2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CCC5-A27D-9681-85E8-FD20CED9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6484-5A0A-9942-89D4-58BAE417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BA09-D3A0-EDCD-BFDA-30EC26AD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8BE0-E579-9096-93C1-E1934CC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6E80-707B-EA22-284F-E4743DF5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4F03-D268-3E67-B5BE-A0D0E0D7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BBD8-EECF-D992-4E9A-CC98738A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CCC1-04CD-FE6D-391E-47185A8F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80A4-2727-370F-7A4D-259F05C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B1B9-40C5-44C6-6F5F-FB451D580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1613E-65AB-C8E7-797C-A118F92E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9C6A0-56DE-CDF5-56EE-70899BC4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B1A5-52A8-5A5D-703B-C225A63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D10B-0997-8A8C-8987-51B8C29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7F5F-168B-DECE-EE2F-BE9FB6CF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66771-5E5D-5D85-2988-03B122D2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70B9-2055-B62B-AE2B-7064ECB8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C0A94-297C-A1B0-C23F-881BA4B73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5BDDB-A485-EEA7-30F4-89057A666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9B5C3-8D2A-1B82-955D-C99F07C6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61954-E9B3-018F-2BB2-420AC994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00138-2CD8-4811-17E8-9915D6E7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9601-3768-426E-897B-0CA6D8A4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5C0E3-2BD2-400E-2288-66A76979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60128-B536-7E57-3D10-3094BFE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224D-2A61-C5E5-BA3E-A45407B9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3259A-C490-37E6-D04E-16E14EE4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32743-D39F-159D-A442-32A16215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86CB0-BD8D-5F14-1F0F-74569FA6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4A07-4D4B-DD9F-CD1E-F6F87080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BF44-467B-F4F6-E54A-BBBA382A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8B6E6-223D-A70C-3372-5AA3FC7B0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AFBE-0FC4-0410-6039-0451601E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57291-0E3B-612E-74AA-31DE1FA4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A29E-0319-1047-6F81-FC94716A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9D7-E972-8DBE-3AD0-F8BE8DA9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9861-6F23-6519-E62A-C823AE6EB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3BD83-FA4D-89F0-47B3-A11739D0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11553-56D1-24A6-34B2-5B9345F7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D5C31-0786-1CDA-500F-AB397F59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37BC1-3B3C-907C-CF70-F0890E6D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58397-43F1-5D6D-0B09-AAA880CD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68B4-1EC7-C9B1-7886-63A0E7E0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CAB2-C40B-D2D2-6009-282A758B9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042AB-4A44-F84F-9510-A2E83DC42DA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6A27-D9EB-9682-9A93-770FCAD4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E5BC-62EA-C0B0-DA90-01354355F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49B6-B5F4-2DE0-F984-AF0638656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10</a:t>
            </a:r>
          </a:p>
        </p:txBody>
      </p:sp>
    </p:spTree>
    <p:extLst>
      <p:ext uri="{BB962C8B-B14F-4D97-AF65-F5344CB8AC3E}">
        <p14:creationId xmlns:p14="http://schemas.microsoft.com/office/powerpoint/2010/main" val="117628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125EC-CC43-3D91-8B80-C4F272970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7FB5-81B5-E9B2-5679-1AEE51A0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42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FB4ED-C9D6-C120-06DD-0FEE9894335B}"/>
              </a:ext>
            </a:extLst>
          </p:cNvPr>
          <p:cNvSpPr txBox="1"/>
          <p:nvPr/>
        </p:nvSpPr>
        <p:spPr>
          <a:xfrm>
            <a:off x="1126643" y="1013154"/>
            <a:ext cx="101615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rgbClr val="000000"/>
                </a:solidFill>
                <a:latin typeface="Helvetica Neue" panose="02000503000000020004" pitchFamily="2" charset="0"/>
              </a:rPr>
              <a:t>Using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r>
              <a:rPr lang="en-US" sz="2200" dirty="0">
                <a:solidFill>
                  <a:srgbClr val="000000"/>
                </a:solidFill>
                <a:latin typeface="Helvetica Neue" panose="02000503000000020004" pitchFamily="2" charset="0"/>
              </a:rPr>
              <a:t> module, implement a heap-based solution for the median maintenance problem. More specifically, write a class named ‘DataStream’ with the following data members and methods.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B518A2-25C5-877D-743F-A0916B664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06586"/>
              </p:ext>
            </p:extLst>
          </p:nvPr>
        </p:nvGraphicFramePr>
        <p:xfrm>
          <a:off x="4315124" y="2279497"/>
          <a:ext cx="6238576" cy="2277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38576">
                  <a:extLst>
                    <a:ext uri="{9D8B030D-6E8A-4147-A177-3AD203B41FA5}">
                      <a16:colId xmlns:a16="http://schemas.microsoft.com/office/drawing/2014/main" val="2973481459"/>
                    </a:ext>
                  </a:extLst>
                </a:gridCol>
              </a:tblGrid>
              <a:tr h="390153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DataStream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28958"/>
                  </a:ext>
                </a:extLst>
              </a:tr>
              <a:tr h="784485">
                <a:tc>
                  <a:txBody>
                    <a:bodyPr/>
                    <a:lstStyle/>
                    <a:p>
                      <a:r>
                        <a:rPr lang="en-US" sz="2200" dirty="0"/>
                        <a:t>-</a:t>
                      </a:r>
                      <a:r>
                        <a:rPr lang="en-US" sz="2200" dirty="0" err="1"/>
                        <a:t>min_heap</a:t>
                      </a:r>
                      <a:r>
                        <a:rPr lang="en-US" sz="2200" dirty="0"/>
                        <a:t> : list</a:t>
                      </a:r>
                    </a:p>
                    <a:p>
                      <a:r>
                        <a:rPr lang="en-US" sz="2200" dirty="0"/>
                        <a:t>-</a:t>
                      </a:r>
                      <a:r>
                        <a:rPr lang="en-US" sz="2200" dirty="0" err="1"/>
                        <a:t>max_heap</a:t>
                      </a:r>
                      <a:r>
                        <a:rPr lang="en-US" sz="2200" dirty="0"/>
                        <a:t>: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22392"/>
                  </a:ext>
                </a:extLst>
              </a:tr>
              <a:tr h="1065948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200" dirty="0"/>
                        <a:t>add(num): adds the ‘num’ to appropriate heap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200" dirty="0" err="1"/>
                        <a:t>get_median</a:t>
                      </a:r>
                      <a:r>
                        <a:rPr lang="en-US" sz="2200" dirty="0"/>
                        <a:t>(): returns the current 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7739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B9B488-E274-C898-32F8-2D908429D587}"/>
              </a:ext>
            </a:extLst>
          </p:cNvPr>
          <p:cNvSpPr txBox="1"/>
          <p:nvPr/>
        </p:nvSpPr>
        <p:spPr>
          <a:xfrm>
            <a:off x="1418743" y="3073699"/>
            <a:ext cx="2676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UML Class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E7753-529F-1F28-49E8-E43D3F0F3FB6}"/>
              </a:ext>
            </a:extLst>
          </p:cNvPr>
          <p:cNvSpPr txBox="1"/>
          <p:nvPr/>
        </p:nvSpPr>
        <p:spPr>
          <a:xfrm>
            <a:off x="1126643" y="4714997"/>
            <a:ext cx="1047088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Test your implementation using the following data stream (Insert the numbers one by </a:t>
            </a:r>
          </a:p>
          <a:p>
            <a:r>
              <a:rPr lang="en-US" sz="2200" dirty="0"/>
              <a:t>one and print the median after each insertion).</a:t>
            </a:r>
          </a:p>
          <a:p>
            <a:endParaRPr lang="en-US" sz="2200" dirty="0"/>
          </a:p>
          <a:p>
            <a:r>
              <a:rPr lang="en-US" sz="2200" dirty="0"/>
              <a:t>Sample Input: 		4, 1, 3, 9, 2, 11, 14, 5</a:t>
            </a:r>
          </a:p>
          <a:p>
            <a:r>
              <a:rPr lang="en-US" sz="2200" dirty="0"/>
              <a:t>Expected output: 	4, 2.5, 3, 3.5, 3, 3.5, 4, 4.5</a:t>
            </a:r>
          </a:p>
        </p:txBody>
      </p:sp>
    </p:spTree>
    <p:extLst>
      <p:ext uri="{BB962C8B-B14F-4D97-AF65-F5344CB8AC3E}">
        <p14:creationId xmlns:p14="http://schemas.microsoft.com/office/powerpoint/2010/main" val="231637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920" y="4477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051142" y="1898099"/>
            <a:ext cx="10284913" cy="3107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script (FULL_NAME_Lab10.py)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 for submission: Within 24 hours from your lab’s end 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Lab attendance is mandatory. Your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/>
              </a:rPr>
              <a:t>iCollege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 submission will only be considered for grading if you attend the corresponding lab session in-person.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Be prepared to answer a couple of questions on your solution/partial solution during the lab session.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7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210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Courier New</vt:lpstr>
      <vt:lpstr>Helvetica Neue</vt:lpstr>
      <vt:lpstr>Wingdings</vt:lpstr>
      <vt:lpstr>Office Theme</vt:lpstr>
      <vt:lpstr>Lab 10</vt:lpstr>
      <vt:lpstr>Assignment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S M Towhidul Islam</cp:lastModifiedBy>
  <cp:revision>116</cp:revision>
  <dcterms:created xsi:type="dcterms:W3CDTF">2024-09-15T21:36:41Z</dcterms:created>
  <dcterms:modified xsi:type="dcterms:W3CDTF">2025-10-26T21:53:06Z</dcterms:modified>
</cp:coreProperties>
</file>