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5" r:id="rId2"/>
    <p:sldId id="296" r:id="rId3"/>
    <p:sldId id="297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9"/>
    <p:restoredTop sz="86395"/>
  </p:normalViewPr>
  <p:slideViewPr>
    <p:cSldViewPr snapToGrid="0">
      <p:cViewPr varScale="1">
        <p:scale>
          <a:sx n="110" d="100"/>
          <a:sy n="110" d="100"/>
        </p:scale>
        <p:origin x="4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29C42-786B-2540-8BFF-5838D56A8FE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62CEC-EFA6-6E41-9C08-A2A40B2A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2CEC-EFA6-6E41-9C08-A2A40B2A8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2CEC-EFA6-6E41-9C08-A2A40B2A8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2CEC-EFA6-6E41-9C08-A2A40B2A8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4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2CEC-EFA6-6E41-9C08-A2A40B2A8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7724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225E7C-67FC-1CDA-4026-DBDF0F2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18" y="941954"/>
            <a:ext cx="8709412" cy="480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EEF52-5855-638A-A452-CE810EF57712}"/>
              </a:ext>
            </a:extLst>
          </p:cNvPr>
          <p:cNvSpPr txBox="1"/>
          <p:nvPr/>
        </p:nvSpPr>
        <p:spPr>
          <a:xfrm>
            <a:off x="1193366" y="888790"/>
            <a:ext cx="55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316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65286-3620-B4A9-C6E7-146A82E8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2ED1D4-DE75-05D7-FA21-B0E210DCE88B}"/>
              </a:ext>
            </a:extLst>
          </p:cNvPr>
          <p:cNvSpPr txBox="1"/>
          <p:nvPr/>
        </p:nvSpPr>
        <p:spPr>
          <a:xfrm>
            <a:off x="900166" y="520511"/>
            <a:ext cx="103916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1F2328"/>
                </a:solidFill>
                <a:latin typeface="-apple-system"/>
              </a:rPr>
              <a:t>2. Write a Python function named </a:t>
            </a:r>
            <a:r>
              <a:rPr lang="en-US" sz="24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isValidPassword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that takes two parameters: </a:t>
            </a:r>
            <a:r>
              <a:rPr lang="en-US" sz="2400" dirty="0" err="1">
                <a:solidFill>
                  <a:srgbClr val="1F2328"/>
                </a:solidFill>
                <a:latin typeface="-apple-system"/>
              </a:rPr>
              <a:t>new_password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(a string) and </a:t>
            </a:r>
            <a:r>
              <a:rPr lang="en-US" sz="24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previous_passwords</a:t>
            </a:r>
            <a:r>
              <a:rPr lang="en-US" sz="24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(a list). If </a:t>
            </a:r>
            <a:r>
              <a:rPr lang="en-US" sz="24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new_password</a:t>
            </a:r>
            <a:r>
              <a:rPr lang="en-US" sz="24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is an anagram of any of the three most recent </a:t>
            </a:r>
            <a:r>
              <a:rPr lang="en-US" sz="2400" dirty="0" err="1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previous_passwords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, the function should return </a:t>
            </a:r>
            <a:r>
              <a:rPr lang="en-US" sz="24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. Otherwise, it should return </a:t>
            </a:r>
            <a:r>
              <a:rPr lang="en-US" sz="2400" dirty="0">
                <a:solidFill>
                  <a:srgbClr val="1F23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. Your function should run in O(n) time and use constant space, O(1). Consider handling any potential exceptions in your code.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Test your function with the following driver code and include this driver code within your script.</a:t>
            </a:r>
          </a:p>
          <a:p>
            <a:pPr algn="just"/>
            <a:endParaRPr lang="en-US" sz="2200" dirty="0">
              <a:solidFill>
                <a:srgbClr val="BCBE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'def'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ghi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jkl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isValidPassword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Should print True</a:t>
            </a:r>
            <a:br>
              <a:rPr lang="en-US" sz="22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isValidPassword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'bac'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Should print True</a:t>
            </a:r>
            <a:br>
              <a:rPr lang="en-US" sz="22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isValidPassword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2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ihg</a:t>
            </a:r>
            <a:r>
              <a:rPr lang="en-US" sz="22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2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rgbClr val="7A7E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Should print False</a:t>
            </a:r>
            <a:endParaRPr lang="en-US" sz="2200" dirty="0">
              <a:solidFill>
                <a:srgbClr val="BCBEC4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sz="2400" dirty="0"/>
          </a:p>
          <a:p>
            <a:pPr algn="just"/>
            <a:r>
              <a:rPr lang="en-US" sz="2200" i="1" dirty="0"/>
              <a:t>Note: Here, ‘</a:t>
            </a:r>
            <a:r>
              <a:rPr lang="en-US" sz="2200" i="1" dirty="0" err="1"/>
              <a:t>ghi</a:t>
            </a:r>
            <a:r>
              <a:rPr lang="en-US" sz="2200" i="1" dirty="0"/>
              <a:t>’, ‘</a:t>
            </a:r>
            <a:r>
              <a:rPr lang="en-US" sz="2200" i="1" dirty="0" err="1"/>
              <a:t>jkl</a:t>
            </a:r>
            <a:r>
              <a:rPr lang="en-US" sz="2200" i="1" dirty="0"/>
              <a:t>’, and ‘</a:t>
            </a:r>
            <a:r>
              <a:rPr lang="en-US" sz="2200" i="1" dirty="0" err="1"/>
              <a:t>mno</a:t>
            </a:r>
            <a:r>
              <a:rPr lang="en-US" sz="2200" i="1" dirty="0"/>
              <a:t>’ are the three most recent previous passwords.</a:t>
            </a:r>
          </a:p>
        </p:txBody>
      </p:sp>
    </p:spTree>
    <p:extLst>
      <p:ext uri="{BB962C8B-B14F-4D97-AF65-F5344CB8AC3E}">
        <p14:creationId xmlns:p14="http://schemas.microsoft.com/office/powerpoint/2010/main" val="3063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50" y="3349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1342914" cy="329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response to Question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YOUR_FULL_NAME_Lab1.</a:t>
            </a: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docx/.txt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Your solution/python script for Question 2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YOUR_FULL_NAME_Lab1.py)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24 hours after lab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time.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i="1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Notes: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i="1" dirty="0">
                <a:solidFill>
                  <a:prstClr val="black"/>
                </a:solidFill>
                <a:latin typeface="Calibri" panose="020F0502020204030204"/>
              </a:rPr>
              <a:t>- Be prepared to explain your solution/answer a few questions during the lab session.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i="1" dirty="0">
                <a:solidFill>
                  <a:prstClr val="black"/>
                </a:solidFill>
                <a:latin typeface="Calibri" panose="020F0502020204030204"/>
              </a:rPr>
              <a:t>- Lab attendance is mandatory; your submission will not be graded if you are absent. 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279</Words>
  <Application>Microsoft Macintosh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Calibri</vt:lpstr>
      <vt:lpstr>Consolas</vt:lpstr>
      <vt:lpstr>Courier New</vt:lpstr>
      <vt:lpstr>Wingdings</vt:lpstr>
      <vt:lpstr>Office Theme</vt:lpstr>
      <vt:lpstr>Lab 1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Farhan Tanvir</cp:lastModifiedBy>
  <cp:revision>16</cp:revision>
  <dcterms:created xsi:type="dcterms:W3CDTF">2024-08-27T00:36:47Z</dcterms:created>
  <dcterms:modified xsi:type="dcterms:W3CDTF">2025-08-25T17:30:20Z</dcterms:modified>
</cp:coreProperties>
</file>