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5" r:id="rId2"/>
    <p:sldId id="297" r:id="rId3"/>
    <p:sldId id="29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4"/>
    <p:restoredTop sz="86495"/>
  </p:normalViewPr>
  <p:slideViewPr>
    <p:cSldViewPr snapToGrid="0">
      <p:cViewPr varScale="1">
        <p:scale>
          <a:sx n="92" d="100"/>
          <a:sy n="92" d="100"/>
        </p:scale>
        <p:origin x="432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B29C42-786B-2540-8BFF-5838D56A8FE8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62CEC-EFA6-6E41-9C08-A2A40B2A8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8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2CEC-EFA6-6E41-9C08-A2A40B2A8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2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62CEC-EFA6-6E41-9C08-A2A40B2A86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94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D77B-47EF-54C7-B236-A74E4C465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B1B0B-8E88-4CC3-9A74-6DB01DBDB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3B404-08E8-46C7-3288-5D3AD88B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52582-2D3D-DBD2-62DA-A1C28861E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BC4B3-FFC8-E1A0-6F9A-488AFFC9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3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3A8F-C234-3DF4-2EA8-0337BB70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C91B8-4816-81D3-33A2-42F6EBDA4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6FD96-11CA-1D20-14F7-D560FD9A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F24FB-E519-95DC-3D35-F52A8B4C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8F46-3F74-3E59-C606-BACFA50D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5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D667E3-81D6-F986-0D80-789218A8F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9ABFD-591F-43D0-F41C-CBD70422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A1C27-9903-4DFC-F690-ABD96EF6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773F5-A8A8-F447-B06C-9335D126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88BC6-7D00-F104-27D9-A71B2D77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0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BFD6-437E-A2C0-8073-FDDBE4B0A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3713A-79D8-3E97-F0AD-75019B73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F036-0039-29BB-9A82-5CAA5ED6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15D3F-16CA-3AE8-D5D8-0509FB54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4DC9E-41A9-C70E-06DF-283969CC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73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21074-F7BE-AC4B-FE45-270686AAA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4C328-B4DF-EBAB-2219-4DCCEFB20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B7C97-9368-0786-0310-6AA1B473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158FE-85EF-7AFD-75B6-B077941EB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12871-FFDB-A60F-6899-A053F0783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0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7B4E-9AFE-3E6B-FDD4-8BEC90C2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98104-6935-8E6E-23B6-20C35A1B07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43EC-E0F3-F1F1-FFB3-040AFD7C2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9FAED9-3600-C348-A075-B648C174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BC93-9C0D-5D47-4634-9BDD3314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A031B-E8BF-76BA-0AC1-55746CC24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90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DF994-8606-EFB5-2506-C5D23E6C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08234-E659-EAEE-7061-3E3984A10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665FC-0743-51A8-E31F-E26D7F996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8F0AC-34C7-EFCA-0F9D-88B4273DAB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66EA-31F1-57EC-5707-4783A61E0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FAC0D6-E9E5-77BC-74E4-8450B85D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16E2-6AA4-FB9A-F2FA-CC7A3ACE2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F9393A-38F2-590C-2EA5-EA56FB37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27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2BDE-F069-1CD5-056A-D0100AC0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9F46E-EC04-CB2B-DFF8-E28E27E11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DAFA8-F075-AF44-07C6-3E59F20C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79321-CE74-0FEF-F5BF-861FC096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94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2DE474-BC2F-3A00-0B96-1DA9A6C1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C032B-7E1A-0074-D8E5-C91DC79CA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2A96F-278F-29BD-C734-C09926421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05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C69C-0B37-A3DA-6F51-0E889A6B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36C5D-3849-9FAF-DD89-28BBF710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F1306-7385-6645-0D13-7059FA16F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9A8E-F795-52BB-76A2-5E84F247B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6B157-FDB0-620D-9683-302EB0E3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0B959-14F6-AF69-1B1A-A29E6E082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1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3857-E2D5-26A2-B549-26A1423F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A1383-D3FB-F79F-9F22-3752C62DB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24A73-BA80-FD58-3276-DCE199CF6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31FC5-647E-28FF-8647-36BFD2FB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4EEF6-B0E2-EC5C-6D9E-93629BC9E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0F3B-0AB1-8EB1-FBD9-E5FA5D47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8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092B5-79C2-6119-5816-0DFCA82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A9B7E-D98C-29D4-329E-274799E5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8D39-27AC-C9A6-CAC8-4B9720E68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3C5E6-411A-E14C-A8C6-197ABBFE9F0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DD4E-4D5E-D11B-608B-35A5D29AC2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D7130-3A4A-C803-FB4F-FAAC234F1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18A39-DDE5-7944-AFF9-764C25808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5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14E-7A0A-467A-DFD5-19A1CC426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2</a:t>
            </a:r>
          </a:p>
        </p:txBody>
      </p:sp>
    </p:spTree>
    <p:extLst>
      <p:ext uri="{BB962C8B-B14F-4D97-AF65-F5344CB8AC3E}">
        <p14:creationId xmlns:p14="http://schemas.microsoft.com/office/powerpoint/2010/main" val="277245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65286-3620-B4A9-C6E7-146A82E8C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52ED1D4-DE75-05D7-FA21-B0E210DCE88B}"/>
              </a:ext>
            </a:extLst>
          </p:cNvPr>
          <p:cNvSpPr txBox="1"/>
          <p:nvPr/>
        </p:nvSpPr>
        <p:spPr>
          <a:xfrm>
            <a:off x="900166" y="1310220"/>
            <a:ext cx="103916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You are given an array that consists of n ≥ 0 pairs of integers, and one unique number (total 2n+1 numbers). </a:t>
            </a:r>
          </a:p>
          <a:p>
            <a:pPr algn="just"/>
            <a:r>
              <a:rPr lang="en-US" sz="2400" dirty="0"/>
              <a:t>	a. Find the unique number using a brute force approach</a:t>
            </a:r>
          </a:p>
          <a:p>
            <a:pPr algn="just"/>
            <a:r>
              <a:rPr lang="en-US" sz="2400" dirty="0"/>
              <a:t>	b. Find the unique number for O(n) time and O(n) space</a:t>
            </a:r>
          </a:p>
          <a:p>
            <a:pPr algn="just"/>
            <a:r>
              <a:rPr lang="en-US" sz="2400" dirty="0"/>
              <a:t>	c. Find the unique number for O(n) and using no more than O(1) 		     additional memory.</a:t>
            </a:r>
          </a:p>
          <a:p>
            <a:pPr algn="just"/>
            <a:endParaRPr lang="en-US" sz="2400" i="1" dirty="0"/>
          </a:p>
          <a:p>
            <a:pPr algn="just"/>
            <a:r>
              <a:rPr lang="en-US" sz="2400" i="1" dirty="0"/>
              <a:t>Write three methods:</a:t>
            </a:r>
          </a:p>
          <a:p>
            <a:pPr algn="just"/>
            <a:r>
              <a:rPr lang="en-US" sz="2400" i="1" dirty="0"/>
              <a:t>	a. </a:t>
            </a:r>
            <a:r>
              <a:rPr lang="en-US" sz="2400" i="1" dirty="0" err="1"/>
              <a:t>find_unique_brute_force</a:t>
            </a:r>
            <a:r>
              <a:rPr lang="en-US" sz="2400" i="1" dirty="0"/>
              <a:t>(</a:t>
            </a:r>
            <a:r>
              <a:rPr lang="en-US" sz="2400" i="1" dirty="0" err="1"/>
              <a:t>arr</a:t>
            </a:r>
            <a:r>
              <a:rPr lang="en-US" sz="2400" i="1" dirty="0"/>
              <a:t>)</a:t>
            </a:r>
          </a:p>
          <a:p>
            <a:pPr algn="just"/>
            <a:r>
              <a:rPr lang="en-US" sz="2400" i="1" dirty="0"/>
              <a:t>	b. </a:t>
            </a:r>
            <a:r>
              <a:rPr lang="en-US" sz="2400" i="1" dirty="0" err="1"/>
              <a:t>find_unique_ON_ON</a:t>
            </a:r>
            <a:r>
              <a:rPr lang="en-US" sz="2400" i="1" dirty="0"/>
              <a:t>(</a:t>
            </a:r>
            <a:r>
              <a:rPr lang="en-US" sz="2400" i="1" dirty="0" err="1"/>
              <a:t>arr</a:t>
            </a:r>
            <a:r>
              <a:rPr lang="en-US" sz="2400" i="1" dirty="0"/>
              <a:t>)</a:t>
            </a:r>
          </a:p>
          <a:p>
            <a:pPr algn="just"/>
            <a:r>
              <a:rPr lang="en-US" sz="2400" i="1" dirty="0"/>
              <a:t>	c. find_unique_ON_O1(</a:t>
            </a:r>
            <a:r>
              <a:rPr lang="en-US" sz="2400" i="1" dirty="0" err="1"/>
              <a:t>arr</a:t>
            </a:r>
            <a:r>
              <a:rPr lang="en-US" sz="2400" i="1" dirty="0"/>
              <a:t>)</a:t>
            </a:r>
          </a:p>
          <a:p>
            <a:pPr algn="just"/>
            <a:endParaRPr lang="en-US" sz="2400" i="1" dirty="0"/>
          </a:p>
          <a:p>
            <a:pPr algn="just"/>
            <a:r>
              <a:rPr lang="en-US" sz="2400" b="1" i="1" dirty="0"/>
              <a:t>Include driver code within your script to test these functions.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4129D-A315-BEA3-D5DD-B7012FCAC999}"/>
              </a:ext>
            </a:extLst>
          </p:cNvPr>
          <p:cNvSpPr txBox="1">
            <a:spLocks/>
          </p:cNvSpPr>
          <p:nvPr/>
        </p:nvSpPr>
        <p:spPr>
          <a:xfrm>
            <a:off x="5016768" y="578393"/>
            <a:ext cx="2963450" cy="85651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9E0C8-1B6D-0E5A-0E5E-F429E3265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135" y="3428034"/>
            <a:ext cx="3325092" cy="211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138824" y="1692688"/>
            <a:ext cx="10284913" cy="4838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script/solution (FULL_NAME_Lab2.py)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b="1" dirty="0">
                <a:solidFill>
                  <a:prstClr val="black"/>
                </a:solidFill>
                <a:latin typeface="Calibri" panose="020F0502020204030204"/>
              </a:rPr>
              <a:t>Notes: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- Lab attendance is mandatory. Your </a:t>
            </a:r>
            <a:r>
              <a:rPr lang="en-US" sz="220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submission will only be considered for grading if you attend the corresponding lab session in-person. </a:t>
            </a: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just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- If you arrive more than 20 minutes late, a 10% penalty will be applied.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- Be prepared to answer a few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2048</TotalTime>
  <Words>243</Words>
  <Application>Microsoft Macintosh PowerPoint</Application>
  <PresentationFormat>Widescreen</PresentationFormat>
  <Paragraphs>26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Wingdings</vt:lpstr>
      <vt:lpstr>Office Theme</vt:lpstr>
      <vt:lpstr>Lab 2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24</cp:revision>
  <dcterms:created xsi:type="dcterms:W3CDTF">2024-08-27T00:36:47Z</dcterms:created>
  <dcterms:modified xsi:type="dcterms:W3CDTF">2025-08-31T08:01:45Z</dcterms:modified>
</cp:coreProperties>
</file>