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6" r:id="rId3"/>
    <p:sldId id="298" r:id="rId4"/>
    <p:sldId id="29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p:restoredTop sz="94640"/>
  </p:normalViewPr>
  <p:slideViewPr>
    <p:cSldViewPr snapToGrid="0">
      <p:cViewPr varScale="1">
        <p:scale>
          <a:sx n="102" d="100"/>
          <a:sy n="102" d="100"/>
        </p:scale>
        <p:origin x="4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9D77B-47EF-54C7-B236-A74E4C465E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FB1B0B-8E88-4CC3-9A74-6DB01DBDB6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B3B404-08E8-46C7-3288-5D3AD88BE0C1}"/>
              </a:ext>
            </a:extLst>
          </p:cNvPr>
          <p:cNvSpPr>
            <a:spLocks noGrp="1"/>
          </p:cNvSpPr>
          <p:nvPr>
            <p:ph type="dt" sz="half" idx="10"/>
          </p:nvPr>
        </p:nvSpPr>
        <p:spPr/>
        <p:txBody>
          <a:bodyPr/>
          <a:lstStyle/>
          <a:p>
            <a:fld id="{B9E3C5E6-411A-E14C-A8C6-197ABBFE9F0E}" type="datetimeFigureOut">
              <a:rPr lang="en-US" smtClean="0"/>
              <a:t>9/22/25</a:t>
            </a:fld>
            <a:endParaRPr lang="en-US"/>
          </a:p>
        </p:txBody>
      </p:sp>
      <p:sp>
        <p:nvSpPr>
          <p:cNvPr id="5" name="Footer Placeholder 4">
            <a:extLst>
              <a:ext uri="{FF2B5EF4-FFF2-40B4-BE49-F238E27FC236}">
                <a16:creationId xmlns:a16="http://schemas.microsoft.com/office/drawing/2014/main" id="{59452582-2D3D-DBD2-62DA-A1C28861EE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0BC4B3-FFC8-E1A0-6F9A-488AFFC97E6D}"/>
              </a:ext>
            </a:extLst>
          </p:cNvPr>
          <p:cNvSpPr>
            <a:spLocks noGrp="1"/>
          </p:cNvSpPr>
          <p:nvPr>
            <p:ph type="sldNum" sz="quarter" idx="12"/>
          </p:nvPr>
        </p:nvSpPr>
        <p:spPr/>
        <p:txBody>
          <a:bodyPr/>
          <a:lstStyle/>
          <a:p>
            <a:fld id="{F0118A39-DDE5-7944-AFF9-764C25808F6D}" type="slidenum">
              <a:rPr lang="en-US" smtClean="0"/>
              <a:t>‹#›</a:t>
            </a:fld>
            <a:endParaRPr lang="en-US"/>
          </a:p>
        </p:txBody>
      </p:sp>
    </p:spTree>
    <p:extLst>
      <p:ext uri="{BB962C8B-B14F-4D97-AF65-F5344CB8AC3E}">
        <p14:creationId xmlns:p14="http://schemas.microsoft.com/office/powerpoint/2010/main" val="236893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83A8F-C234-3DF4-2EA8-0337BB70F9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1C91B8-4816-81D3-33A2-42F6EBDA4E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16FD96-11CA-1D20-14F7-D560FD9AA069}"/>
              </a:ext>
            </a:extLst>
          </p:cNvPr>
          <p:cNvSpPr>
            <a:spLocks noGrp="1"/>
          </p:cNvSpPr>
          <p:nvPr>
            <p:ph type="dt" sz="half" idx="10"/>
          </p:nvPr>
        </p:nvSpPr>
        <p:spPr/>
        <p:txBody>
          <a:bodyPr/>
          <a:lstStyle/>
          <a:p>
            <a:fld id="{B9E3C5E6-411A-E14C-A8C6-197ABBFE9F0E}" type="datetimeFigureOut">
              <a:rPr lang="en-US" smtClean="0"/>
              <a:t>9/22/25</a:t>
            </a:fld>
            <a:endParaRPr lang="en-US"/>
          </a:p>
        </p:txBody>
      </p:sp>
      <p:sp>
        <p:nvSpPr>
          <p:cNvPr id="5" name="Footer Placeholder 4">
            <a:extLst>
              <a:ext uri="{FF2B5EF4-FFF2-40B4-BE49-F238E27FC236}">
                <a16:creationId xmlns:a16="http://schemas.microsoft.com/office/drawing/2014/main" id="{484F24FB-E519-95DC-3D35-F52A8B4C83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58F46-3F74-3E59-C606-BACFA50DC6B6}"/>
              </a:ext>
            </a:extLst>
          </p:cNvPr>
          <p:cNvSpPr>
            <a:spLocks noGrp="1"/>
          </p:cNvSpPr>
          <p:nvPr>
            <p:ph type="sldNum" sz="quarter" idx="12"/>
          </p:nvPr>
        </p:nvSpPr>
        <p:spPr/>
        <p:txBody>
          <a:bodyPr/>
          <a:lstStyle/>
          <a:p>
            <a:fld id="{F0118A39-DDE5-7944-AFF9-764C25808F6D}" type="slidenum">
              <a:rPr lang="en-US" smtClean="0"/>
              <a:t>‹#›</a:t>
            </a:fld>
            <a:endParaRPr lang="en-US"/>
          </a:p>
        </p:txBody>
      </p:sp>
    </p:spTree>
    <p:extLst>
      <p:ext uri="{BB962C8B-B14F-4D97-AF65-F5344CB8AC3E}">
        <p14:creationId xmlns:p14="http://schemas.microsoft.com/office/powerpoint/2010/main" val="1215755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3D667E3-81D6-F986-0D80-789218A8F5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89ABFD-591F-43D0-F41C-CBD70422F77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A1C27-9903-4DFC-F690-ABD96EF6A9E9}"/>
              </a:ext>
            </a:extLst>
          </p:cNvPr>
          <p:cNvSpPr>
            <a:spLocks noGrp="1"/>
          </p:cNvSpPr>
          <p:nvPr>
            <p:ph type="dt" sz="half" idx="10"/>
          </p:nvPr>
        </p:nvSpPr>
        <p:spPr/>
        <p:txBody>
          <a:bodyPr/>
          <a:lstStyle/>
          <a:p>
            <a:fld id="{B9E3C5E6-411A-E14C-A8C6-197ABBFE9F0E}" type="datetimeFigureOut">
              <a:rPr lang="en-US" smtClean="0"/>
              <a:t>9/22/25</a:t>
            </a:fld>
            <a:endParaRPr lang="en-US"/>
          </a:p>
        </p:txBody>
      </p:sp>
      <p:sp>
        <p:nvSpPr>
          <p:cNvPr id="5" name="Footer Placeholder 4">
            <a:extLst>
              <a:ext uri="{FF2B5EF4-FFF2-40B4-BE49-F238E27FC236}">
                <a16:creationId xmlns:a16="http://schemas.microsoft.com/office/drawing/2014/main" id="{183773F5-A8A8-F447-B06C-9335D126D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88BC6-7D00-F104-27D9-A71B2D77DC86}"/>
              </a:ext>
            </a:extLst>
          </p:cNvPr>
          <p:cNvSpPr>
            <a:spLocks noGrp="1"/>
          </p:cNvSpPr>
          <p:nvPr>
            <p:ph type="sldNum" sz="quarter" idx="12"/>
          </p:nvPr>
        </p:nvSpPr>
        <p:spPr/>
        <p:txBody>
          <a:bodyPr/>
          <a:lstStyle/>
          <a:p>
            <a:fld id="{F0118A39-DDE5-7944-AFF9-764C25808F6D}" type="slidenum">
              <a:rPr lang="en-US" smtClean="0"/>
              <a:t>‹#›</a:t>
            </a:fld>
            <a:endParaRPr lang="en-US"/>
          </a:p>
        </p:txBody>
      </p:sp>
    </p:spTree>
    <p:extLst>
      <p:ext uri="{BB962C8B-B14F-4D97-AF65-F5344CB8AC3E}">
        <p14:creationId xmlns:p14="http://schemas.microsoft.com/office/powerpoint/2010/main" val="2666405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BFD6-437E-A2C0-8073-FDDBE4B0A6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53713A-79D8-3E97-F0AD-75019B733F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34F036-0039-29BB-9A82-5CAA5ED64FBF}"/>
              </a:ext>
            </a:extLst>
          </p:cNvPr>
          <p:cNvSpPr>
            <a:spLocks noGrp="1"/>
          </p:cNvSpPr>
          <p:nvPr>
            <p:ph type="dt" sz="half" idx="10"/>
          </p:nvPr>
        </p:nvSpPr>
        <p:spPr/>
        <p:txBody>
          <a:bodyPr/>
          <a:lstStyle/>
          <a:p>
            <a:fld id="{B9E3C5E6-411A-E14C-A8C6-197ABBFE9F0E}" type="datetimeFigureOut">
              <a:rPr lang="en-US" smtClean="0"/>
              <a:t>9/22/25</a:t>
            </a:fld>
            <a:endParaRPr lang="en-US"/>
          </a:p>
        </p:txBody>
      </p:sp>
      <p:sp>
        <p:nvSpPr>
          <p:cNvPr id="5" name="Footer Placeholder 4">
            <a:extLst>
              <a:ext uri="{FF2B5EF4-FFF2-40B4-BE49-F238E27FC236}">
                <a16:creationId xmlns:a16="http://schemas.microsoft.com/office/drawing/2014/main" id="{66B15D3F-16CA-3AE8-D5D8-0509FB541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54DC9E-41A9-C70E-06DF-283969CC9263}"/>
              </a:ext>
            </a:extLst>
          </p:cNvPr>
          <p:cNvSpPr>
            <a:spLocks noGrp="1"/>
          </p:cNvSpPr>
          <p:nvPr>
            <p:ph type="sldNum" sz="quarter" idx="12"/>
          </p:nvPr>
        </p:nvSpPr>
        <p:spPr/>
        <p:txBody>
          <a:bodyPr/>
          <a:lstStyle/>
          <a:p>
            <a:fld id="{F0118A39-DDE5-7944-AFF9-764C25808F6D}" type="slidenum">
              <a:rPr lang="en-US" smtClean="0"/>
              <a:t>‹#›</a:t>
            </a:fld>
            <a:endParaRPr lang="en-US"/>
          </a:p>
        </p:txBody>
      </p:sp>
    </p:spTree>
    <p:extLst>
      <p:ext uri="{BB962C8B-B14F-4D97-AF65-F5344CB8AC3E}">
        <p14:creationId xmlns:p14="http://schemas.microsoft.com/office/powerpoint/2010/main" val="1596173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21074-F7BE-AC4B-FE45-270686AAAD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74C328-B4DF-EBAB-2219-4DCCEFB201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3B7C97-9368-0786-0310-6AA1B473A29A}"/>
              </a:ext>
            </a:extLst>
          </p:cNvPr>
          <p:cNvSpPr>
            <a:spLocks noGrp="1"/>
          </p:cNvSpPr>
          <p:nvPr>
            <p:ph type="dt" sz="half" idx="10"/>
          </p:nvPr>
        </p:nvSpPr>
        <p:spPr/>
        <p:txBody>
          <a:bodyPr/>
          <a:lstStyle/>
          <a:p>
            <a:fld id="{B9E3C5E6-411A-E14C-A8C6-197ABBFE9F0E}" type="datetimeFigureOut">
              <a:rPr lang="en-US" smtClean="0"/>
              <a:t>9/22/25</a:t>
            </a:fld>
            <a:endParaRPr lang="en-US"/>
          </a:p>
        </p:txBody>
      </p:sp>
      <p:sp>
        <p:nvSpPr>
          <p:cNvPr id="5" name="Footer Placeholder 4">
            <a:extLst>
              <a:ext uri="{FF2B5EF4-FFF2-40B4-BE49-F238E27FC236}">
                <a16:creationId xmlns:a16="http://schemas.microsoft.com/office/drawing/2014/main" id="{146158FE-85EF-7AFD-75B6-B077941EB0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A12871-FFDB-A60F-6899-A053F0783AA6}"/>
              </a:ext>
            </a:extLst>
          </p:cNvPr>
          <p:cNvSpPr>
            <a:spLocks noGrp="1"/>
          </p:cNvSpPr>
          <p:nvPr>
            <p:ph type="sldNum" sz="quarter" idx="12"/>
          </p:nvPr>
        </p:nvSpPr>
        <p:spPr/>
        <p:txBody>
          <a:bodyPr/>
          <a:lstStyle/>
          <a:p>
            <a:fld id="{F0118A39-DDE5-7944-AFF9-764C25808F6D}" type="slidenum">
              <a:rPr lang="en-US" smtClean="0"/>
              <a:t>‹#›</a:t>
            </a:fld>
            <a:endParaRPr lang="en-US"/>
          </a:p>
        </p:txBody>
      </p:sp>
    </p:spTree>
    <p:extLst>
      <p:ext uri="{BB962C8B-B14F-4D97-AF65-F5344CB8AC3E}">
        <p14:creationId xmlns:p14="http://schemas.microsoft.com/office/powerpoint/2010/main" val="913902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7B4E-9AFE-3E6B-FDD4-8BEC90C221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098104-6935-8E6E-23B6-20C35A1B07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8643EC-E0F3-F1F1-FFB3-040AFD7C21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9FAED9-3600-C348-A075-B648C1745FB9}"/>
              </a:ext>
            </a:extLst>
          </p:cNvPr>
          <p:cNvSpPr>
            <a:spLocks noGrp="1"/>
          </p:cNvSpPr>
          <p:nvPr>
            <p:ph type="dt" sz="half" idx="10"/>
          </p:nvPr>
        </p:nvSpPr>
        <p:spPr/>
        <p:txBody>
          <a:bodyPr/>
          <a:lstStyle/>
          <a:p>
            <a:fld id="{B9E3C5E6-411A-E14C-A8C6-197ABBFE9F0E}" type="datetimeFigureOut">
              <a:rPr lang="en-US" smtClean="0"/>
              <a:t>9/22/25</a:t>
            </a:fld>
            <a:endParaRPr lang="en-US"/>
          </a:p>
        </p:txBody>
      </p:sp>
      <p:sp>
        <p:nvSpPr>
          <p:cNvPr id="6" name="Footer Placeholder 5">
            <a:extLst>
              <a:ext uri="{FF2B5EF4-FFF2-40B4-BE49-F238E27FC236}">
                <a16:creationId xmlns:a16="http://schemas.microsoft.com/office/drawing/2014/main" id="{4C76BC93-9C0D-5D47-4634-9BDD3314DA7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EA031B-E8BF-76BA-0AC1-55746CC249AF}"/>
              </a:ext>
            </a:extLst>
          </p:cNvPr>
          <p:cNvSpPr>
            <a:spLocks noGrp="1"/>
          </p:cNvSpPr>
          <p:nvPr>
            <p:ph type="sldNum" sz="quarter" idx="12"/>
          </p:nvPr>
        </p:nvSpPr>
        <p:spPr/>
        <p:txBody>
          <a:bodyPr/>
          <a:lstStyle/>
          <a:p>
            <a:fld id="{F0118A39-DDE5-7944-AFF9-764C25808F6D}" type="slidenum">
              <a:rPr lang="en-US" smtClean="0"/>
              <a:t>‹#›</a:t>
            </a:fld>
            <a:endParaRPr lang="en-US"/>
          </a:p>
        </p:txBody>
      </p:sp>
    </p:spTree>
    <p:extLst>
      <p:ext uri="{BB962C8B-B14F-4D97-AF65-F5344CB8AC3E}">
        <p14:creationId xmlns:p14="http://schemas.microsoft.com/office/powerpoint/2010/main" val="4079906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DF994-8606-EFB5-2506-C5D23E6C1E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708234-E659-EAEE-7061-3E3984A10DA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4665FC-0743-51A8-E31F-E26D7F996A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E8F0AC-34C7-EFCA-0F9D-88B4273DAB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C4666EA-31F1-57EC-5707-4783A61E05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DFAC0D6-E9E5-77BC-74E4-8450B85D7AFC}"/>
              </a:ext>
            </a:extLst>
          </p:cNvPr>
          <p:cNvSpPr>
            <a:spLocks noGrp="1"/>
          </p:cNvSpPr>
          <p:nvPr>
            <p:ph type="dt" sz="half" idx="10"/>
          </p:nvPr>
        </p:nvSpPr>
        <p:spPr/>
        <p:txBody>
          <a:bodyPr/>
          <a:lstStyle/>
          <a:p>
            <a:fld id="{B9E3C5E6-411A-E14C-A8C6-197ABBFE9F0E}" type="datetimeFigureOut">
              <a:rPr lang="en-US" smtClean="0"/>
              <a:t>9/22/25</a:t>
            </a:fld>
            <a:endParaRPr lang="en-US"/>
          </a:p>
        </p:txBody>
      </p:sp>
      <p:sp>
        <p:nvSpPr>
          <p:cNvPr id="8" name="Footer Placeholder 7">
            <a:extLst>
              <a:ext uri="{FF2B5EF4-FFF2-40B4-BE49-F238E27FC236}">
                <a16:creationId xmlns:a16="http://schemas.microsoft.com/office/drawing/2014/main" id="{106816E2-6AA4-FB9A-F2FA-CC7A3ACE244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7F9393A-38F2-590C-2EA5-EA56FB37C3B2}"/>
              </a:ext>
            </a:extLst>
          </p:cNvPr>
          <p:cNvSpPr>
            <a:spLocks noGrp="1"/>
          </p:cNvSpPr>
          <p:nvPr>
            <p:ph type="sldNum" sz="quarter" idx="12"/>
          </p:nvPr>
        </p:nvSpPr>
        <p:spPr/>
        <p:txBody>
          <a:bodyPr/>
          <a:lstStyle/>
          <a:p>
            <a:fld id="{F0118A39-DDE5-7944-AFF9-764C25808F6D}" type="slidenum">
              <a:rPr lang="en-US" smtClean="0"/>
              <a:t>‹#›</a:t>
            </a:fld>
            <a:endParaRPr lang="en-US"/>
          </a:p>
        </p:txBody>
      </p:sp>
    </p:spTree>
    <p:extLst>
      <p:ext uri="{BB962C8B-B14F-4D97-AF65-F5344CB8AC3E}">
        <p14:creationId xmlns:p14="http://schemas.microsoft.com/office/powerpoint/2010/main" val="3014427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2BDE-F069-1CD5-056A-D0100AC0B6B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B9F46E-EC04-CB2B-DFF8-E28E27E1137E}"/>
              </a:ext>
            </a:extLst>
          </p:cNvPr>
          <p:cNvSpPr>
            <a:spLocks noGrp="1"/>
          </p:cNvSpPr>
          <p:nvPr>
            <p:ph type="dt" sz="half" idx="10"/>
          </p:nvPr>
        </p:nvSpPr>
        <p:spPr/>
        <p:txBody>
          <a:bodyPr/>
          <a:lstStyle/>
          <a:p>
            <a:fld id="{B9E3C5E6-411A-E14C-A8C6-197ABBFE9F0E}" type="datetimeFigureOut">
              <a:rPr lang="en-US" smtClean="0"/>
              <a:t>9/22/25</a:t>
            </a:fld>
            <a:endParaRPr lang="en-US"/>
          </a:p>
        </p:txBody>
      </p:sp>
      <p:sp>
        <p:nvSpPr>
          <p:cNvPr id="4" name="Footer Placeholder 3">
            <a:extLst>
              <a:ext uri="{FF2B5EF4-FFF2-40B4-BE49-F238E27FC236}">
                <a16:creationId xmlns:a16="http://schemas.microsoft.com/office/drawing/2014/main" id="{E2DDAFA8-F075-AF44-07C6-3E59F20CFC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179321-CE74-0FEF-F5BF-861FC0968A92}"/>
              </a:ext>
            </a:extLst>
          </p:cNvPr>
          <p:cNvSpPr>
            <a:spLocks noGrp="1"/>
          </p:cNvSpPr>
          <p:nvPr>
            <p:ph type="sldNum" sz="quarter" idx="12"/>
          </p:nvPr>
        </p:nvSpPr>
        <p:spPr/>
        <p:txBody>
          <a:bodyPr/>
          <a:lstStyle/>
          <a:p>
            <a:fld id="{F0118A39-DDE5-7944-AFF9-764C25808F6D}" type="slidenum">
              <a:rPr lang="en-US" smtClean="0"/>
              <a:t>‹#›</a:t>
            </a:fld>
            <a:endParaRPr lang="en-US"/>
          </a:p>
        </p:txBody>
      </p:sp>
    </p:spTree>
    <p:extLst>
      <p:ext uri="{BB962C8B-B14F-4D97-AF65-F5344CB8AC3E}">
        <p14:creationId xmlns:p14="http://schemas.microsoft.com/office/powerpoint/2010/main" val="3693294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2DE474-BC2F-3A00-0B96-1DA9A6C18B77}"/>
              </a:ext>
            </a:extLst>
          </p:cNvPr>
          <p:cNvSpPr>
            <a:spLocks noGrp="1"/>
          </p:cNvSpPr>
          <p:nvPr>
            <p:ph type="dt" sz="half" idx="10"/>
          </p:nvPr>
        </p:nvSpPr>
        <p:spPr/>
        <p:txBody>
          <a:bodyPr/>
          <a:lstStyle/>
          <a:p>
            <a:fld id="{B9E3C5E6-411A-E14C-A8C6-197ABBFE9F0E}" type="datetimeFigureOut">
              <a:rPr lang="en-US" smtClean="0"/>
              <a:t>9/22/25</a:t>
            </a:fld>
            <a:endParaRPr lang="en-US"/>
          </a:p>
        </p:txBody>
      </p:sp>
      <p:sp>
        <p:nvSpPr>
          <p:cNvPr id="3" name="Footer Placeholder 2">
            <a:extLst>
              <a:ext uri="{FF2B5EF4-FFF2-40B4-BE49-F238E27FC236}">
                <a16:creationId xmlns:a16="http://schemas.microsoft.com/office/drawing/2014/main" id="{E3FC032B-7E1A-0074-D8E5-C91DC79CAF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C2A96F-278F-29BD-C734-C09926421DF7}"/>
              </a:ext>
            </a:extLst>
          </p:cNvPr>
          <p:cNvSpPr>
            <a:spLocks noGrp="1"/>
          </p:cNvSpPr>
          <p:nvPr>
            <p:ph type="sldNum" sz="quarter" idx="12"/>
          </p:nvPr>
        </p:nvSpPr>
        <p:spPr/>
        <p:txBody>
          <a:bodyPr/>
          <a:lstStyle/>
          <a:p>
            <a:fld id="{F0118A39-DDE5-7944-AFF9-764C25808F6D}" type="slidenum">
              <a:rPr lang="en-US" smtClean="0"/>
              <a:t>‹#›</a:t>
            </a:fld>
            <a:endParaRPr lang="en-US"/>
          </a:p>
        </p:txBody>
      </p:sp>
    </p:spTree>
    <p:extLst>
      <p:ext uri="{BB962C8B-B14F-4D97-AF65-F5344CB8AC3E}">
        <p14:creationId xmlns:p14="http://schemas.microsoft.com/office/powerpoint/2010/main" val="523805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C69C-0B37-A3DA-6F51-0E889A6BF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636C5D-3849-9FAF-DD89-28BBF710E1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66F1306-7385-6645-0D13-7059FA16F0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A49A8E-F795-52BB-76A2-5E84F247B860}"/>
              </a:ext>
            </a:extLst>
          </p:cNvPr>
          <p:cNvSpPr>
            <a:spLocks noGrp="1"/>
          </p:cNvSpPr>
          <p:nvPr>
            <p:ph type="dt" sz="half" idx="10"/>
          </p:nvPr>
        </p:nvSpPr>
        <p:spPr/>
        <p:txBody>
          <a:bodyPr/>
          <a:lstStyle/>
          <a:p>
            <a:fld id="{B9E3C5E6-411A-E14C-A8C6-197ABBFE9F0E}" type="datetimeFigureOut">
              <a:rPr lang="en-US" smtClean="0"/>
              <a:t>9/22/25</a:t>
            </a:fld>
            <a:endParaRPr lang="en-US"/>
          </a:p>
        </p:txBody>
      </p:sp>
      <p:sp>
        <p:nvSpPr>
          <p:cNvPr id="6" name="Footer Placeholder 5">
            <a:extLst>
              <a:ext uri="{FF2B5EF4-FFF2-40B4-BE49-F238E27FC236}">
                <a16:creationId xmlns:a16="http://schemas.microsoft.com/office/drawing/2014/main" id="{BA06B157-FDB0-620D-9683-302EB0E35D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0B959-14F6-AF69-1B1A-A29E6E08203E}"/>
              </a:ext>
            </a:extLst>
          </p:cNvPr>
          <p:cNvSpPr>
            <a:spLocks noGrp="1"/>
          </p:cNvSpPr>
          <p:nvPr>
            <p:ph type="sldNum" sz="quarter" idx="12"/>
          </p:nvPr>
        </p:nvSpPr>
        <p:spPr/>
        <p:txBody>
          <a:bodyPr/>
          <a:lstStyle/>
          <a:p>
            <a:fld id="{F0118A39-DDE5-7944-AFF9-764C25808F6D}" type="slidenum">
              <a:rPr lang="en-US" smtClean="0"/>
              <a:t>‹#›</a:t>
            </a:fld>
            <a:endParaRPr lang="en-US"/>
          </a:p>
        </p:txBody>
      </p:sp>
    </p:spTree>
    <p:extLst>
      <p:ext uri="{BB962C8B-B14F-4D97-AF65-F5344CB8AC3E}">
        <p14:creationId xmlns:p14="http://schemas.microsoft.com/office/powerpoint/2010/main" val="3788314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3857-E2D5-26A2-B549-26A1423F1E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BA1383-D3FB-F79F-9F22-3752C62DB3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24A73-BA80-FD58-3276-DCE199CF6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631FC5-647E-28FF-8647-36BFD2FBE8DA}"/>
              </a:ext>
            </a:extLst>
          </p:cNvPr>
          <p:cNvSpPr>
            <a:spLocks noGrp="1"/>
          </p:cNvSpPr>
          <p:nvPr>
            <p:ph type="dt" sz="half" idx="10"/>
          </p:nvPr>
        </p:nvSpPr>
        <p:spPr/>
        <p:txBody>
          <a:bodyPr/>
          <a:lstStyle/>
          <a:p>
            <a:fld id="{B9E3C5E6-411A-E14C-A8C6-197ABBFE9F0E}" type="datetimeFigureOut">
              <a:rPr lang="en-US" smtClean="0"/>
              <a:t>9/22/25</a:t>
            </a:fld>
            <a:endParaRPr lang="en-US"/>
          </a:p>
        </p:txBody>
      </p:sp>
      <p:sp>
        <p:nvSpPr>
          <p:cNvPr id="6" name="Footer Placeholder 5">
            <a:extLst>
              <a:ext uri="{FF2B5EF4-FFF2-40B4-BE49-F238E27FC236}">
                <a16:creationId xmlns:a16="http://schemas.microsoft.com/office/drawing/2014/main" id="{B224EEF6-B0E2-EC5C-6D9E-93629BC9E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E20F3B-0AB1-8EB1-FBD9-E5FA5D47B7E1}"/>
              </a:ext>
            </a:extLst>
          </p:cNvPr>
          <p:cNvSpPr>
            <a:spLocks noGrp="1"/>
          </p:cNvSpPr>
          <p:nvPr>
            <p:ph type="sldNum" sz="quarter" idx="12"/>
          </p:nvPr>
        </p:nvSpPr>
        <p:spPr/>
        <p:txBody>
          <a:bodyPr/>
          <a:lstStyle/>
          <a:p>
            <a:fld id="{F0118A39-DDE5-7944-AFF9-764C25808F6D}" type="slidenum">
              <a:rPr lang="en-US" smtClean="0"/>
              <a:t>‹#›</a:t>
            </a:fld>
            <a:endParaRPr lang="en-US"/>
          </a:p>
        </p:txBody>
      </p:sp>
    </p:spTree>
    <p:extLst>
      <p:ext uri="{BB962C8B-B14F-4D97-AF65-F5344CB8AC3E}">
        <p14:creationId xmlns:p14="http://schemas.microsoft.com/office/powerpoint/2010/main" val="238218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A092B5-79C2-6119-5816-0DFCA825D3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DA9B7E-D98C-29D4-329E-274799E56E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B88D39-27AC-C9A6-CAC8-4B9720E688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E3C5E6-411A-E14C-A8C6-197ABBFE9F0E}" type="datetimeFigureOut">
              <a:rPr lang="en-US" smtClean="0"/>
              <a:t>9/22/25</a:t>
            </a:fld>
            <a:endParaRPr lang="en-US"/>
          </a:p>
        </p:txBody>
      </p:sp>
      <p:sp>
        <p:nvSpPr>
          <p:cNvPr id="5" name="Footer Placeholder 4">
            <a:extLst>
              <a:ext uri="{FF2B5EF4-FFF2-40B4-BE49-F238E27FC236}">
                <a16:creationId xmlns:a16="http://schemas.microsoft.com/office/drawing/2014/main" id="{9BCADD4E-4D5E-D11B-608B-35A5D29AC2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60D7130-3A4A-C803-FB4F-FAAC234F17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118A39-DDE5-7944-AFF9-764C25808F6D}" type="slidenum">
              <a:rPr lang="en-US" smtClean="0"/>
              <a:t>‹#›</a:t>
            </a:fld>
            <a:endParaRPr lang="en-US"/>
          </a:p>
        </p:txBody>
      </p:sp>
    </p:spTree>
    <p:extLst>
      <p:ext uri="{BB962C8B-B14F-4D97-AF65-F5344CB8AC3E}">
        <p14:creationId xmlns:p14="http://schemas.microsoft.com/office/powerpoint/2010/main" val="9631593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FA14E-7A0A-467A-DFD5-19A1CC426BAE}"/>
              </a:ext>
            </a:extLst>
          </p:cNvPr>
          <p:cNvSpPr>
            <a:spLocks noGrp="1"/>
          </p:cNvSpPr>
          <p:nvPr>
            <p:ph type="ctrTitle"/>
          </p:nvPr>
        </p:nvSpPr>
        <p:spPr>
          <a:xfrm>
            <a:off x="1524000" y="1285201"/>
            <a:ext cx="9144000" cy="2387600"/>
          </a:xfrm>
        </p:spPr>
        <p:txBody>
          <a:bodyPr/>
          <a:lstStyle/>
          <a:p>
            <a:br>
              <a:rPr lang="en-US" dirty="0"/>
            </a:br>
            <a:r>
              <a:rPr lang="en-US" dirty="0"/>
              <a:t>CSC 2720 - Lab 5</a:t>
            </a:r>
          </a:p>
        </p:txBody>
      </p:sp>
    </p:spTree>
    <p:extLst>
      <p:ext uri="{BB962C8B-B14F-4D97-AF65-F5344CB8AC3E}">
        <p14:creationId xmlns:p14="http://schemas.microsoft.com/office/powerpoint/2010/main" val="3943779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07D001-3365-4E76-FC84-0834A23EEA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CD778A-C8E6-052E-FAF9-515F73F2AFAE}"/>
              </a:ext>
            </a:extLst>
          </p:cNvPr>
          <p:cNvSpPr>
            <a:spLocks noGrp="1"/>
          </p:cNvSpPr>
          <p:nvPr>
            <p:ph type="title"/>
          </p:nvPr>
        </p:nvSpPr>
        <p:spPr>
          <a:xfrm>
            <a:off x="838199" y="126560"/>
            <a:ext cx="10515600" cy="1325563"/>
          </a:xfrm>
        </p:spPr>
        <p:txBody>
          <a:bodyPr/>
          <a:lstStyle/>
          <a:p>
            <a:pPr algn="ctr"/>
            <a:r>
              <a:rPr lang="en-US" dirty="0"/>
              <a:t>Task 1</a:t>
            </a:r>
          </a:p>
        </p:txBody>
      </p:sp>
      <p:sp>
        <p:nvSpPr>
          <p:cNvPr id="4" name="TextBox 3">
            <a:extLst>
              <a:ext uri="{FF2B5EF4-FFF2-40B4-BE49-F238E27FC236}">
                <a16:creationId xmlns:a16="http://schemas.microsoft.com/office/drawing/2014/main" id="{0F12E137-2E94-A3DB-78C9-2EFA9E4B8528}"/>
              </a:ext>
            </a:extLst>
          </p:cNvPr>
          <p:cNvSpPr txBox="1"/>
          <p:nvPr/>
        </p:nvSpPr>
        <p:spPr>
          <a:xfrm>
            <a:off x="578603" y="1603006"/>
            <a:ext cx="11034793" cy="461665"/>
          </a:xfrm>
          <a:prstGeom prst="rect">
            <a:avLst/>
          </a:prstGeom>
          <a:noFill/>
        </p:spPr>
        <p:txBody>
          <a:bodyPr wrap="square" rtlCol="0">
            <a:spAutoFit/>
          </a:bodyPr>
          <a:lstStyle/>
          <a:p>
            <a:pPr algn="just"/>
            <a:endParaRPr lang="en-US" sz="2400" dirty="0"/>
          </a:p>
        </p:txBody>
      </p:sp>
      <p:sp>
        <p:nvSpPr>
          <p:cNvPr id="5" name="TextBox 4">
            <a:extLst>
              <a:ext uri="{FF2B5EF4-FFF2-40B4-BE49-F238E27FC236}">
                <a16:creationId xmlns:a16="http://schemas.microsoft.com/office/drawing/2014/main" id="{4409C0FE-948E-AED6-B843-45E25D743014}"/>
              </a:ext>
            </a:extLst>
          </p:cNvPr>
          <p:cNvSpPr txBox="1"/>
          <p:nvPr/>
        </p:nvSpPr>
        <p:spPr>
          <a:xfrm>
            <a:off x="838199" y="1154763"/>
            <a:ext cx="11034793" cy="2462213"/>
          </a:xfrm>
          <a:prstGeom prst="rect">
            <a:avLst/>
          </a:prstGeom>
          <a:noFill/>
        </p:spPr>
        <p:txBody>
          <a:bodyPr wrap="square" rtlCol="0">
            <a:spAutoFit/>
          </a:bodyPr>
          <a:lstStyle/>
          <a:p>
            <a:pPr algn="just"/>
            <a:r>
              <a:rPr lang="en-US" sz="2200" dirty="0"/>
              <a:t>Given the ‘head’ nodes and lengths of two linked lists. Write a method named </a:t>
            </a:r>
            <a:r>
              <a:rPr lang="en-US" sz="2200" dirty="0">
                <a:latin typeface="Courier New" panose="02070309020205020404" pitchFamily="49" charset="0"/>
                <a:cs typeface="Courier New" panose="02070309020205020404" pitchFamily="49" charset="0"/>
              </a:rPr>
              <a:t>concatenate(h1, h2)</a:t>
            </a:r>
            <a:r>
              <a:rPr lang="en-US" sz="2200" dirty="0"/>
              <a:t> that concatenates these two linked lists. Here, </a:t>
            </a:r>
            <a:r>
              <a:rPr lang="en-US" sz="2200" dirty="0">
                <a:latin typeface="Courier New" panose="02070309020205020404" pitchFamily="49" charset="0"/>
                <a:cs typeface="Courier New" panose="02070309020205020404" pitchFamily="49" charset="0"/>
              </a:rPr>
              <a:t>h1</a:t>
            </a:r>
            <a:r>
              <a:rPr lang="en-US" sz="2200" dirty="0"/>
              <a:t> and </a:t>
            </a:r>
            <a:r>
              <a:rPr lang="en-US" sz="2200" dirty="0">
                <a:latin typeface="Courier New" panose="02070309020205020404" pitchFamily="49" charset="0"/>
                <a:cs typeface="Courier New" panose="02070309020205020404" pitchFamily="49" charset="0"/>
              </a:rPr>
              <a:t>h2</a:t>
            </a:r>
            <a:r>
              <a:rPr lang="en-US" sz="2200" dirty="0"/>
              <a:t> are the head nodes of those linked lists. Assume that the lists don’t have any cycles.</a:t>
            </a:r>
          </a:p>
          <a:p>
            <a:pPr algn="just"/>
            <a:endParaRPr lang="en-US" sz="2200" dirty="0"/>
          </a:p>
          <a:p>
            <a:pPr algn="just"/>
            <a:r>
              <a:rPr lang="en-US" sz="2200" dirty="0"/>
              <a:t>If the length of the first linked list is less than the length of the second linked list, the resulting linked list will contain the nodes from list1, followed by the nodes of list2. Otherwise, it will contain the nodes from list2, followed by the nodes of list1.</a:t>
            </a:r>
          </a:p>
        </p:txBody>
      </p:sp>
      <p:graphicFrame>
        <p:nvGraphicFramePr>
          <p:cNvPr id="20" name="Table 19">
            <a:extLst>
              <a:ext uri="{FF2B5EF4-FFF2-40B4-BE49-F238E27FC236}">
                <a16:creationId xmlns:a16="http://schemas.microsoft.com/office/drawing/2014/main" id="{AF24027C-E800-7B59-3284-2AAAFF57E150}"/>
              </a:ext>
            </a:extLst>
          </p:cNvPr>
          <p:cNvGraphicFramePr>
            <a:graphicFrameLocks noGrp="1"/>
          </p:cNvGraphicFramePr>
          <p:nvPr>
            <p:extLst>
              <p:ext uri="{D42A27DB-BD31-4B8C-83A1-F6EECF244321}">
                <p14:modId xmlns:p14="http://schemas.microsoft.com/office/powerpoint/2010/main" val="3016068516"/>
              </p:ext>
            </p:extLst>
          </p:nvPr>
        </p:nvGraphicFramePr>
        <p:xfrm>
          <a:off x="1466039" y="3767859"/>
          <a:ext cx="8240997" cy="1395159"/>
        </p:xfrm>
        <a:graphic>
          <a:graphicData uri="http://schemas.openxmlformats.org/drawingml/2006/table">
            <a:tbl>
              <a:tblPr firstRow="1" bandRow="1">
                <a:tableStyleId>{5940675A-B579-460E-94D1-54222C63F5DA}</a:tableStyleId>
              </a:tblPr>
              <a:tblGrid>
                <a:gridCol w="1666749">
                  <a:extLst>
                    <a:ext uri="{9D8B030D-6E8A-4147-A177-3AD203B41FA5}">
                      <a16:colId xmlns:a16="http://schemas.microsoft.com/office/drawing/2014/main" val="125639623"/>
                    </a:ext>
                  </a:extLst>
                </a:gridCol>
                <a:gridCol w="1666749">
                  <a:extLst>
                    <a:ext uri="{9D8B030D-6E8A-4147-A177-3AD203B41FA5}">
                      <a16:colId xmlns:a16="http://schemas.microsoft.com/office/drawing/2014/main" val="444979600"/>
                    </a:ext>
                  </a:extLst>
                </a:gridCol>
                <a:gridCol w="1666749">
                  <a:extLst>
                    <a:ext uri="{9D8B030D-6E8A-4147-A177-3AD203B41FA5}">
                      <a16:colId xmlns:a16="http://schemas.microsoft.com/office/drawing/2014/main" val="2457206516"/>
                    </a:ext>
                  </a:extLst>
                </a:gridCol>
                <a:gridCol w="3240750">
                  <a:extLst>
                    <a:ext uri="{9D8B030D-6E8A-4147-A177-3AD203B41FA5}">
                      <a16:colId xmlns:a16="http://schemas.microsoft.com/office/drawing/2014/main" val="3550831810"/>
                    </a:ext>
                  </a:extLst>
                </a:gridCol>
              </a:tblGrid>
              <a:tr h="465053">
                <a:tc>
                  <a:txBody>
                    <a:bodyPr/>
                    <a:lstStyle/>
                    <a:p>
                      <a:r>
                        <a:rPr lang="en-US" b="1" dirty="0"/>
                        <a:t>Test Cases</a:t>
                      </a:r>
                    </a:p>
                  </a:txBody>
                  <a:tcPr/>
                </a:tc>
                <a:tc>
                  <a:txBody>
                    <a:bodyPr/>
                    <a:lstStyle/>
                    <a:p>
                      <a:r>
                        <a:rPr lang="en-US" b="1" dirty="0"/>
                        <a:t>List1</a:t>
                      </a:r>
                    </a:p>
                  </a:txBody>
                  <a:tcPr/>
                </a:tc>
                <a:tc>
                  <a:txBody>
                    <a:bodyPr/>
                    <a:lstStyle/>
                    <a:p>
                      <a:r>
                        <a:rPr lang="en-US" b="1" dirty="0"/>
                        <a:t>list2</a:t>
                      </a:r>
                    </a:p>
                  </a:txBody>
                  <a:tcPr/>
                </a:tc>
                <a:tc>
                  <a:txBody>
                    <a:bodyPr/>
                    <a:lstStyle/>
                    <a:p>
                      <a:r>
                        <a:rPr lang="en-US" b="1" dirty="0"/>
                        <a:t>Resulting list</a:t>
                      </a:r>
                    </a:p>
                  </a:txBody>
                  <a:tcPr/>
                </a:tc>
                <a:extLst>
                  <a:ext uri="{0D108BD9-81ED-4DB2-BD59-A6C34878D82A}">
                    <a16:rowId xmlns:a16="http://schemas.microsoft.com/office/drawing/2014/main" val="4140496568"/>
                  </a:ext>
                </a:extLst>
              </a:tr>
              <a:tr h="465053">
                <a:tc>
                  <a:txBody>
                    <a:bodyPr/>
                    <a:lstStyle/>
                    <a:p>
                      <a:r>
                        <a:rPr lang="en-US" b="1" dirty="0"/>
                        <a:t>Case #1</a:t>
                      </a:r>
                    </a:p>
                  </a:txBody>
                  <a:tcPr/>
                </a:tc>
                <a:tc>
                  <a:txBody>
                    <a:bodyPr/>
                    <a:lstStyle/>
                    <a:p>
                      <a:r>
                        <a:rPr lang="en-US" b="0" dirty="0"/>
                        <a:t>3 </a:t>
                      </a:r>
                      <a:r>
                        <a:rPr lang="en-US" b="0" dirty="0">
                          <a:sym typeface="Wingdings" pitchFamily="2" charset="2"/>
                        </a:rPr>
                        <a:t></a:t>
                      </a:r>
                      <a:r>
                        <a:rPr lang="en-US" b="0" dirty="0"/>
                        <a:t> 4 </a:t>
                      </a:r>
                      <a:r>
                        <a:rPr lang="en-US" b="0" dirty="0">
                          <a:sym typeface="Wingdings" pitchFamily="2" charset="2"/>
                        </a:rPr>
                        <a:t></a:t>
                      </a:r>
                      <a:r>
                        <a:rPr lang="en-US" b="0" dirty="0"/>
                        <a:t> 5</a:t>
                      </a:r>
                    </a:p>
                  </a:txBody>
                  <a:tcPr/>
                </a:tc>
                <a:tc>
                  <a:txBody>
                    <a:bodyPr/>
                    <a:lstStyle/>
                    <a:p>
                      <a:r>
                        <a:rPr lang="en-US" b="0" dirty="0"/>
                        <a:t>1 </a:t>
                      </a:r>
                      <a:r>
                        <a:rPr lang="en-US" b="0" dirty="0">
                          <a:sym typeface="Wingdings" pitchFamily="2" charset="2"/>
                        </a:rPr>
                        <a:t></a:t>
                      </a:r>
                      <a:r>
                        <a:rPr lang="en-US" b="0" dirty="0"/>
                        <a:t> 2 </a:t>
                      </a:r>
                    </a:p>
                  </a:txBody>
                  <a:tcPr/>
                </a:tc>
                <a:tc>
                  <a:txBody>
                    <a:bodyPr/>
                    <a:lstStyle/>
                    <a:p>
                      <a:r>
                        <a:rPr lang="en-US" b="0" dirty="0"/>
                        <a:t>1 </a:t>
                      </a:r>
                      <a:r>
                        <a:rPr lang="en-US" b="0" dirty="0">
                          <a:sym typeface="Wingdings" pitchFamily="2" charset="2"/>
                        </a:rPr>
                        <a:t></a:t>
                      </a:r>
                      <a:r>
                        <a:rPr lang="en-US" b="0" dirty="0"/>
                        <a:t> 2 </a:t>
                      </a:r>
                      <a:r>
                        <a:rPr lang="en-US" b="0" dirty="0">
                          <a:sym typeface="Wingdings" pitchFamily="2" charset="2"/>
                        </a:rPr>
                        <a:t></a:t>
                      </a:r>
                      <a:r>
                        <a:rPr lang="en-US" b="0" dirty="0"/>
                        <a:t> 3</a:t>
                      </a:r>
                      <a:r>
                        <a:rPr lang="en-US" b="0" dirty="0">
                          <a:sym typeface="Wingdings" pitchFamily="2" charset="2"/>
                        </a:rPr>
                        <a:t> 4  5</a:t>
                      </a:r>
                      <a:endParaRPr lang="en-US" b="0" dirty="0"/>
                    </a:p>
                  </a:txBody>
                  <a:tcPr/>
                </a:tc>
                <a:extLst>
                  <a:ext uri="{0D108BD9-81ED-4DB2-BD59-A6C34878D82A}">
                    <a16:rowId xmlns:a16="http://schemas.microsoft.com/office/drawing/2014/main" val="2985991877"/>
                  </a:ext>
                </a:extLst>
              </a:tr>
              <a:tr h="465053">
                <a:tc>
                  <a:txBody>
                    <a:bodyPr/>
                    <a:lstStyle/>
                    <a:p>
                      <a:r>
                        <a:rPr lang="en-US" b="1" dirty="0"/>
                        <a:t>Case #2</a:t>
                      </a:r>
                    </a:p>
                  </a:txBody>
                  <a:tcPr/>
                </a:tc>
                <a:tc>
                  <a:txBody>
                    <a:bodyPr/>
                    <a:lstStyle/>
                    <a:p>
                      <a:r>
                        <a:rPr lang="en-US" b="0" dirty="0"/>
                        <a:t>4 </a:t>
                      </a:r>
                      <a:r>
                        <a:rPr lang="en-US" b="0" dirty="0">
                          <a:sym typeface="Wingdings" pitchFamily="2" charset="2"/>
                        </a:rPr>
                        <a:t></a:t>
                      </a:r>
                      <a:r>
                        <a:rPr lang="en-US" b="0" dirty="0"/>
                        <a:t> 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t>
                      </a:r>
                      <a:r>
                        <a:rPr lang="en-US" b="0" dirty="0">
                          <a:sym typeface="Wingdings" pitchFamily="2" charset="2"/>
                        </a:rPr>
                        <a:t></a:t>
                      </a:r>
                      <a:r>
                        <a:rPr lang="en-US" b="0" dirty="0"/>
                        <a:t> 2 </a:t>
                      </a:r>
                      <a:r>
                        <a:rPr lang="en-US" b="0" dirty="0">
                          <a:sym typeface="Wingdings" pitchFamily="2" charset="2"/>
                        </a:rPr>
                        <a:t> 3</a:t>
                      </a:r>
                      <a:endParaRPr lang="en-US" b="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4 </a:t>
                      </a:r>
                      <a:r>
                        <a:rPr lang="en-US" b="0" dirty="0">
                          <a:sym typeface="Wingdings" pitchFamily="2" charset="2"/>
                        </a:rPr>
                        <a:t></a:t>
                      </a:r>
                      <a:r>
                        <a:rPr lang="en-US" b="0" dirty="0"/>
                        <a:t> 5 </a:t>
                      </a:r>
                      <a:r>
                        <a:rPr lang="en-US" b="0" dirty="0">
                          <a:sym typeface="Wingdings" pitchFamily="2" charset="2"/>
                        </a:rPr>
                        <a:t> 1  2  3</a:t>
                      </a:r>
                      <a:endParaRPr lang="en-US" b="0" dirty="0"/>
                    </a:p>
                  </a:txBody>
                  <a:tcPr/>
                </a:tc>
                <a:extLst>
                  <a:ext uri="{0D108BD9-81ED-4DB2-BD59-A6C34878D82A}">
                    <a16:rowId xmlns:a16="http://schemas.microsoft.com/office/drawing/2014/main" val="2738141095"/>
                  </a:ext>
                </a:extLst>
              </a:tr>
            </a:tbl>
          </a:graphicData>
        </a:graphic>
      </p:graphicFrame>
      <p:sp>
        <p:nvSpPr>
          <p:cNvPr id="3" name="TextBox 2">
            <a:extLst>
              <a:ext uri="{FF2B5EF4-FFF2-40B4-BE49-F238E27FC236}">
                <a16:creationId xmlns:a16="http://schemas.microsoft.com/office/drawing/2014/main" id="{CA03C3FA-C5FA-6CAF-64F6-90EC73C8C9C3}"/>
              </a:ext>
            </a:extLst>
          </p:cNvPr>
          <p:cNvSpPr txBox="1"/>
          <p:nvPr/>
        </p:nvSpPr>
        <p:spPr>
          <a:xfrm>
            <a:off x="838199" y="5332690"/>
            <a:ext cx="6700873" cy="1446550"/>
          </a:xfrm>
          <a:prstGeom prst="rect">
            <a:avLst/>
          </a:prstGeom>
          <a:noFill/>
        </p:spPr>
        <p:txBody>
          <a:bodyPr wrap="none" rtlCol="0">
            <a:spAutoFit/>
          </a:bodyPr>
          <a:lstStyle/>
          <a:p>
            <a:r>
              <a:rPr lang="en-US" sz="2200" dirty="0">
                <a:highlight>
                  <a:srgbClr val="FFFF00"/>
                </a:highlight>
                <a:latin typeface="Arial" panose="020B0604020202020204" pitchFamily="34" charset="0"/>
                <a:cs typeface="Arial" panose="020B0604020202020204" pitchFamily="34" charset="0"/>
              </a:rPr>
              <a:t>Note: </a:t>
            </a:r>
          </a:p>
          <a:p>
            <a:pPr marL="342900" indent="-342900">
              <a:buFontTx/>
              <a:buChar char="-"/>
            </a:pPr>
            <a:r>
              <a:rPr lang="en-US" sz="2200" dirty="0">
                <a:highlight>
                  <a:srgbClr val="FFFF00"/>
                </a:highlight>
                <a:latin typeface="Arial" panose="020B0604020202020204" pitchFamily="34" charset="0"/>
                <a:cs typeface="Arial" panose="020B0604020202020204" pitchFamily="34" charset="0"/>
              </a:rPr>
              <a:t>Include driver code/example usage in your script.</a:t>
            </a:r>
          </a:p>
          <a:p>
            <a:pPr marL="342900" indent="-342900">
              <a:buFontTx/>
              <a:buChar char="-"/>
            </a:pPr>
            <a:r>
              <a:rPr lang="en-US" sz="2200" dirty="0">
                <a:highlight>
                  <a:srgbClr val="FFFF00"/>
                </a:highlight>
                <a:latin typeface="Arial" panose="020B0604020202020204" pitchFamily="34" charset="0"/>
                <a:cs typeface="Arial" panose="020B0604020202020204" pitchFamily="34" charset="0"/>
              </a:rPr>
              <a:t>Include a few meaningful and concise comments.</a:t>
            </a:r>
          </a:p>
          <a:p>
            <a:endParaRPr lang="en-US" sz="2200" dirty="0">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8823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4389A-C062-B084-5BA2-A046775F6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617C7B-90E7-9DCA-B8DF-2FFF8BBADC87}"/>
              </a:ext>
            </a:extLst>
          </p:cNvPr>
          <p:cNvSpPr>
            <a:spLocks noGrp="1"/>
          </p:cNvSpPr>
          <p:nvPr>
            <p:ph type="title"/>
          </p:nvPr>
        </p:nvSpPr>
        <p:spPr/>
        <p:txBody>
          <a:bodyPr/>
          <a:lstStyle/>
          <a:p>
            <a:pPr algn="ctr"/>
            <a:r>
              <a:rPr lang="en-US" dirty="0"/>
              <a:t>Task 2</a:t>
            </a:r>
          </a:p>
        </p:txBody>
      </p:sp>
      <p:sp>
        <p:nvSpPr>
          <p:cNvPr id="4" name="TextBox 3">
            <a:extLst>
              <a:ext uri="{FF2B5EF4-FFF2-40B4-BE49-F238E27FC236}">
                <a16:creationId xmlns:a16="http://schemas.microsoft.com/office/drawing/2014/main" id="{23D62C4B-C42B-EA5C-B614-90D0F8FBB20A}"/>
              </a:ext>
            </a:extLst>
          </p:cNvPr>
          <p:cNvSpPr txBox="1"/>
          <p:nvPr/>
        </p:nvSpPr>
        <p:spPr>
          <a:xfrm>
            <a:off x="578603" y="1603006"/>
            <a:ext cx="11034793" cy="461665"/>
          </a:xfrm>
          <a:prstGeom prst="rect">
            <a:avLst/>
          </a:prstGeom>
          <a:noFill/>
        </p:spPr>
        <p:txBody>
          <a:bodyPr wrap="square" rtlCol="0">
            <a:spAutoFit/>
          </a:bodyPr>
          <a:lstStyle/>
          <a:p>
            <a:pPr algn="just"/>
            <a:endParaRPr lang="en-US" sz="2400" dirty="0"/>
          </a:p>
        </p:txBody>
      </p:sp>
      <p:sp>
        <p:nvSpPr>
          <p:cNvPr id="5" name="TextBox 4">
            <a:extLst>
              <a:ext uri="{FF2B5EF4-FFF2-40B4-BE49-F238E27FC236}">
                <a16:creationId xmlns:a16="http://schemas.microsoft.com/office/drawing/2014/main" id="{FC49C1A8-34ED-32B2-874E-784E1C3BEE5E}"/>
              </a:ext>
            </a:extLst>
          </p:cNvPr>
          <p:cNvSpPr txBox="1"/>
          <p:nvPr/>
        </p:nvSpPr>
        <p:spPr>
          <a:xfrm>
            <a:off x="578602" y="1877709"/>
            <a:ext cx="11034793" cy="1200329"/>
          </a:xfrm>
          <a:prstGeom prst="rect">
            <a:avLst/>
          </a:prstGeom>
          <a:noFill/>
        </p:spPr>
        <p:txBody>
          <a:bodyPr wrap="square" rtlCol="0">
            <a:spAutoFit/>
          </a:bodyPr>
          <a:lstStyle/>
          <a:p>
            <a:pPr algn="just"/>
            <a:r>
              <a:rPr lang="en-US" sz="2400" dirty="0"/>
              <a:t>Write a method named </a:t>
            </a:r>
            <a:r>
              <a:rPr lang="en-US" sz="2400" dirty="0" err="1"/>
              <a:t>findLength</a:t>
            </a:r>
            <a:r>
              <a:rPr lang="en-US" sz="2400" dirty="0"/>
              <a:t>(</a:t>
            </a:r>
            <a:r>
              <a:rPr lang="en-US" sz="2400" dirty="0" err="1"/>
              <a:t>doublyNode</a:t>
            </a:r>
            <a:r>
              <a:rPr lang="en-US" sz="2400" dirty="0"/>
              <a:t>) that takes any node of a doubly linked list as input and returns the length of the list. Can you determine the length without visiting any node more than once?</a:t>
            </a:r>
            <a:endParaRPr lang="en-US" sz="2200" dirty="0"/>
          </a:p>
        </p:txBody>
      </p:sp>
      <p:sp>
        <p:nvSpPr>
          <p:cNvPr id="7" name="TextBox 6">
            <a:extLst>
              <a:ext uri="{FF2B5EF4-FFF2-40B4-BE49-F238E27FC236}">
                <a16:creationId xmlns:a16="http://schemas.microsoft.com/office/drawing/2014/main" id="{824547ED-3C34-D007-F0B8-897615A1770D}"/>
              </a:ext>
            </a:extLst>
          </p:cNvPr>
          <p:cNvSpPr txBox="1"/>
          <p:nvPr/>
        </p:nvSpPr>
        <p:spPr>
          <a:xfrm>
            <a:off x="1401871" y="3636874"/>
            <a:ext cx="6700873" cy="1446550"/>
          </a:xfrm>
          <a:prstGeom prst="rect">
            <a:avLst/>
          </a:prstGeom>
          <a:noFill/>
        </p:spPr>
        <p:txBody>
          <a:bodyPr wrap="none" rtlCol="0">
            <a:spAutoFit/>
          </a:bodyPr>
          <a:lstStyle/>
          <a:p>
            <a:r>
              <a:rPr lang="en-US" sz="2200" dirty="0">
                <a:highlight>
                  <a:srgbClr val="FFFF00"/>
                </a:highlight>
                <a:latin typeface="Arial" panose="020B0604020202020204" pitchFamily="34" charset="0"/>
                <a:cs typeface="Arial" panose="020B0604020202020204" pitchFamily="34" charset="0"/>
              </a:rPr>
              <a:t>Note: </a:t>
            </a:r>
          </a:p>
          <a:p>
            <a:pPr marL="342900" indent="-342900">
              <a:buFontTx/>
              <a:buChar char="-"/>
            </a:pPr>
            <a:r>
              <a:rPr lang="en-US" sz="2200" dirty="0">
                <a:highlight>
                  <a:srgbClr val="FFFF00"/>
                </a:highlight>
                <a:latin typeface="Arial" panose="020B0604020202020204" pitchFamily="34" charset="0"/>
                <a:cs typeface="Arial" panose="020B0604020202020204" pitchFamily="34" charset="0"/>
              </a:rPr>
              <a:t>Include driver code/example usage in your script.</a:t>
            </a:r>
          </a:p>
          <a:p>
            <a:pPr marL="342900" indent="-342900">
              <a:buFontTx/>
              <a:buChar char="-"/>
            </a:pPr>
            <a:r>
              <a:rPr lang="en-US" sz="2200" dirty="0">
                <a:highlight>
                  <a:srgbClr val="FFFF00"/>
                </a:highlight>
                <a:latin typeface="Arial" panose="020B0604020202020204" pitchFamily="34" charset="0"/>
                <a:cs typeface="Arial" panose="020B0604020202020204" pitchFamily="34" charset="0"/>
              </a:rPr>
              <a:t>Include a few meaningful and concise comments.</a:t>
            </a:r>
          </a:p>
          <a:p>
            <a:endParaRPr lang="en-US" sz="2200" dirty="0">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054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FD35-8A4D-3B4A-AC25-A89E0E5C9358}"/>
              </a:ext>
            </a:extLst>
          </p:cNvPr>
          <p:cNvSpPr>
            <a:spLocks noGrp="1"/>
          </p:cNvSpPr>
          <p:nvPr>
            <p:ph type="title"/>
          </p:nvPr>
        </p:nvSpPr>
        <p:spPr>
          <a:xfrm>
            <a:off x="2739720" y="305836"/>
            <a:ext cx="10515600" cy="1325563"/>
          </a:xfrm>
        </p:spPr>
        <p:txBody>
          <a:bodyPr>
            <a:normAutofit/>
          </a:bodyPr>
          <a:lstStyle/>
          <a:p>
            <a:r>
              <a:rPr lang="en-US" sz="3200" dirty="0"/>
              <a:t>Submission Policies and Instructions</a:t>
            </a:r>
          </a:p>
        </p:txBody>
      </p:sp>
      <p:sp>
        <p:nvSpPr>
          <p:cNvPr id="9" name="TextBox 8">
            <a:extLst>
              <a:ext uri="{FF2B5EF4-FFF2-40B4-BE49-F238E27FC236}">
                <a16:creationId xmlns:a16="http://schemas.microsoft.com/office/drawing/2014/main" id="{F2338A41-AB0C-6620-52B8-F9F3B7089747}"/>
              </a:ext>
            </a:extLst>
          </p:cNvPr>
          <p:cNvSpPr txBox="1"/>
          <p:nvPr/>
        </p:nvSpPr>
        <p:spPr>
          <a:xfrm>
            <a:off x="1051142" y="1631399"/>
            <a:ext cx="10284913" cy="3475823"/>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Submit the following in iCollege:</a:t>
            </a:r>
          </a:p>
          <a:p>
            <a:pPr marL="1028700" marR="0" lvl="1" indent="-571500" algn="l" defTabSz="914400" rtl="0" eaLnBrk="1" fontAlgn="auto" latinLnBrk="0" hangingPunct="1">
              <a:lnSpc>
                <a:spcPct val="90000"/>
              </a:lnSpc>
              <a:spcBef>
                <a:spcPts val="500"/>
              </a:spcBef>
              <a:spcAft>
                <a:spcPts val="0"/>
              </a:spcAft>
              <a:buClrTx/>
              <a:buSzTx/>
              <a:buFont typeface="+mj-lt"/>
              <a:buAutoNum type="romanLcPeriod"/>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Python script for Task 1 (FULL_NAME_Lab5_Task1.py)</a:t>
            </a:r>
          </a:p>
          <a:p>
            <a:pPr marL="1028700" lvl="1" indent="-571500">
              <a:lnSpc>
                <a:spcPct val="90000"/>
              </a:lnSpc>
              <a:spcBef>
                <a:spcPts val="500"/>
              </a:spcBef>
              <a:buFont typeface="+mj-lt"/>
              <a:buAutoNum type="romanLcPeriod"/>
              <a:defRPr/>
            </a:pPr>
            <a:r>
              <a:rPr lang="en-US" sz="2200" dirty="0">
                <a:solidFill>
                  <a:prstClr val="black"/>
                </a:solidFill>
                <a:latin typeface="Calibri" panose="020F0502020204030204"/>
              </a:rPr>
              <a:t>Python script for Task 2 (FULL_NAME_Lab5_Task2.py)</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kumimoji="0" lang="en-US" sz="2200" b="0" i="0" u="none" strike="noStrike" kern="1200" cap="none" spc="0" normalizeH="0" baseline="0" noProof="0" dirty="0">
                <a:ln>
                  <a:noFill/>
                </a:ln>
                <a:solidFill>
                  <a:prstClr val="black"/>
                </a:solidFill>
                <a:effectLst/>
                <a:uLnTx/>
                <a:uFillTx/>
                <a:latin typeface="Calibri" panose="020F0502020204030204"/>
                <a:ea typeface="+mn-ea"/>
                <a:cs typeface="+mn-cs"/>
              </a:rPr>
              <a:t>Due date/time for submission: Within 24 hours from your lab’s end time.</a:t>
            </a: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
              <a:tabLst/>
              <a:defRPr/>
            </a:pPr>
            <a:r>
              <a:rPr lang="en-US" sz="2200" dirty="0">
                <a:solidFill>
                  <a:prstClr val="black"/>
                </a:solidFill>
                <a:latin typeface="Calibri" panose="020F0502020204030204"/>
              </a:rPr>
              <a:t>Lab attendance is mandatory &amp; attendance record will be maintained. Your submission will not be graded if you are absent or only present for a brief period.</a:t>
            </a:r>
          </a:p>
          <a:p>
            <a:pPr marR="0" lvl="0" algn="l" defTabSz="914400" rtl="0" eaLnBrk="1" fontAlgn="auto" latinLnBrk="0" hangingPunct="1">
              <a:lnSpc>
                <a:spcPct val="90000"/>
              </a:lnSpc>
              <a:spcBef>
                <a:spcPts val="1000"/>
              </a:spcBef>
              <a:spcAft>
                <a:spcPts val="0"/>
              </a:spcAft>
              <a:buClrTx/>
              <a:buSzTx/>
              <a:tabLst/>
              <a:defRPr/>
            </a:pPr>
            <a:endParaRPr lang="en-US" sz="2200" dirty="0">
              <a:solidFill>
                <a:prstClr val="black"/>
              </a:solidFill>
              <a:highlight>
                <a:srgbClr val="FFFF00"/>
              </a:highlight>
              <a:latin typeface="Calibri" panose="020F0502020204030204"/>
            </a:endParaRPr>
          </a:p>
          <a:p>
            <a:pPr marR="0" lvl="0" algn="l" defTabSz="914400" rtl="0" eaLnBrk="1" fontAlgn="auto" latinLnBrk="0" hangingPunct="1">
              <a:lnSpc>
                <a:spcPct val="90000"/>
              </a:lnSpc>
              <a:spcBef>
                <a:spcPts val="1000"/>
              </a:spcBef>
              <a:spcAft>
                <a:spcPts val="0"/>
              </a:spcAft>
              <a:buClrTx/>
              <a:buSzTx/>
              <a:tabLst/>
              <a:defRPr/>
            </a:pPr>
            <a:r>
              <a:rPr lang="en-US" sz="2200" i="1" dirty="0">
                <a:solidFill>
                  <a:prstClr val="black"/>
                </a:solidFill>
                <a:highlight>
                  <a:srgbClr val="FFFF00"/>
                </a:highlight>
                <a:latin typeface="Calibri" panose="020F0502020204030204"/>
              </a:rPr>
              <a:t>Be prepared to answer a couple of questions on your solution/partial solution during the lab session. </a:t>
            </a:r>
            <a:endParaRPr kumimoji="0" lang="en-US" sz="2200" b="0" i="1" u="none" strike="noStrike" kern="1200" cap="none" spc="0" normalizeH="0" baseline="0" noProof="0" dirty="0">
              <a:ln>
                <a:noFill/>
              </a:ln>
              <a:solidFill>
                <a:prstClr val="black"/>
              </a:solidFill>
              <a:effectLst/>
              <a:highlight>
                <a:srgbClr val="FFFF00"/>
              </a:highlight>
              <a:uLnTx/>
              <a:uFillTx/>
              <a:latin typeface="Calibri" panose="020F0502020204030204"/>
              <a:ea typeface="+mn-ea"/>
              <a:cs typeface="+mn-cs"/>
            </a:endParaRPr>
          </a:p>
        </p:txBody>
      </p:sp>
    </p:spTree>
    <p:extLst>
      <p:ext uri="{BB962C8B-B14F-4D97-AF65-F5344CB8AC3E}">
        <p14:creationId xmlns:p14="http://schemas.microsoft.com/office/powerpoint/2010/main" val="13276756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4145</TotalTime>
  <Words>349</Words>
  <Application>Microsoft Macintosh PowerPoint</Application>
  <PresentationFormat>Widescreen</PresentationFormat>
  <Paragraphs>33</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Aptos</vt:lpstr>
      <vt:lpstr>Aptos Display</vt:lpstr>
      <vt:lpstr>Arial</vt:lpstr>
      <vt:lpstr>Calibri</vt:lpstr>
      <vt:lpstr>Courier New</vt:lpstr>
      <vt:lpstr>Wingdings</vt:lpstr>
      <vt:lpstr>Office Theme</vt:lpstr>
      <vt:lpstr> CSC 2720 - Lab 5</vt:lpstr>
      <vt:lpstr>Task 1</vt:lpstr>
      <vt:lpstr>Task 2</vt:lpstr>
      <vt:lpstr>Submission Policies and Instructions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 Towhidul Islam</dc:creator>
  <cp:lastModifiedBy>S M Towhidul Islam</cp:lastModifiedBy>
  <cp:revision>100</cp:revision>
  <dcterms:created xsi:type="dcterms:W3CDTF">2024-08-27T00:36:47Z</dcterms:created>
  <dcterms:modified xsi:type="dcterms:W3CDTF">2025-09-22T06:05:55Z</dcterms:modified>
</cp:coreProperties>
</file>