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7" r:id="rId3"/>
    <p:sldId id="298" r:id="rId4"/>
    <p:sldId id="299" r:id="rId5"/>
    <p:sldId id="2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/>
    <p:restoredTop sz="94626"/>
  </p:normalViewPr>
  <p:slideViewPr>
    <p:cSldViewPr snapToGrid="0">
      <p:cViewPr varScale="1">
        <p:scale>
          <a:sx n="121" d="100"/>
          <a:sy n="121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17B-A4BC-1771-DFC7-210806D79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491C0-B427-C17A-E4B2-667526BD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DF33-32AA-68DA-14FC-8BDD5AB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76E8-A4A1-383F-B5D3-5AAAE492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D1E8-7708-C1DD-2F63-E800AB8F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5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AFD9-A873-6995-AAE3-C48BF28E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9F92F-C136-78F0-FE08-ACCDAC98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7AAE-104B-91B9-A90A-E64B1CAD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6B50E-F569-CA07-75CC-969A1B1B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69B6-C882-07DF-F433-50A8EE2A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6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A3FFC-4662-7300-BCBF-16D00A7CA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09A46-E0C2-B2D2-1E1C-2BB6F5547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D254-0A68-AC96-F6AF-B1B3B973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180A-F27E-32EF-55E1-A04E5C3F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13E8-124A-CBED-639A-EFBBF505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11B4-EC11-924C-2F3F-437624F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9CC7-6919-5536-2602-5FD8AAF2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CCC5-A27D-9681-85E8-FD20CED9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E6484-5A0A-9942-89D4-58BAE417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BA09-D3A0-EDCD-BFDA-30EC26AD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8BE0-E579-9096-93C1-E1934CC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F6E80-707B-EA22-284F-E4743DF59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54F03-D268-3E67-B5BE-A0D0E0D7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BBD8-EECF-D992-4E9A-CC98738A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CCC1-04CD-FE6D-391E-47185A8F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80A4-2727-370F-7A4D-259F05C0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B1B9-40C5-44C6-6F5F-FB451D580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1613E-65AB-C8E7-797C-A118F92E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9C6A0-56DE-CDF5-56EE-70899BC4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1B1A5-52A8-5A5D-703B-C225A63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7D10B-0997-8A8C-8987-51B8C290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7F5F-168B-DECE-EE2F-BE9FB6CF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66771-5E5D-5D85-2988-03B122D2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170B9-2055-B62B-AE2B-7064ECB8B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C0A94-297C-A1B0-C23F-881BA4B73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5BDDB-A485-EEA7-30F4-89057A666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9B5C3-8D2A-1B82-955D-C99F07C6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61954-E9B3-018F-2BB2-420AC994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00138-2CD8-4811-17E8-9915D6E7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9601-3768-426E-897B-0CA6D8A4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5C0E3-2BD2-400E-2288-66A76979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60128-B536-7E57-3D10-3094BFEE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224D-2A61-C5E5-BA3E-A45407B9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3259A-C490-37E6-D04E-16E14EE4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32743-D39F-159D-A442-32A16215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86CB0-BD8D-5F14-1F0F-74569FA6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9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4A07-4D4B-DD9F-CD1E-F6F87080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BF44-467B-F4F6-E54A-BBBA382A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8B6E6-223D-A70C-3372-5AA3FC7B0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AFBE-0FC4-0410-6039-0451601E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57291-0E3B-612E-74AA-31DE1FA4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EA29E-0319-1047-6F81-FC94716A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3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29D7-E972-8DBE-3AD0-F8BE8DA9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9861-6F23-6519-E62A-C823AE6EB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3BD83-FA4D-89F0-47B3-A11739D01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11553-56D1-24A6-34B2-5B9345F7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D5C31-0786-1CDA-500F-AB397F59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37BC1-3B3C-907C-CF70-F0890E6D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58397-43F1-5D6D-0B09-AAA880CD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68B4-1EC7-C9B1-7886-63A0E7E09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CAB2-C40B-D2D2-6009-282A758B9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042AB-4A44-F84F-9510-A2E83DC42DAE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6A27-D9EB-9682-9A93-770FCAD4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E5BC-62EA-C0B0-DA90-01354355F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49B6-B5F4-2DE0-F984-AF0638656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9</a:t>
            </a:r>
          </a:p>
        </p:txBody>
      </p:sp>
    </p:spTree>
    <p:extLst>
      <p:ext uri="{BB962C8B-B14F-4D97-AF65-F5344CB8AC3E}">
        <p14:creationId xmlns:p14="http://schemas.microsoft.com/office/powerpoint/2010/main" val="117628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DE1F-F15D-51AE-2A86-C7B47904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: Min Heap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215B3-A987-A92A-E17C-96B7CD8BD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Python class named Min Heap that implements Min Heap using a Python list. Add a method named insert (value) that inserts a new value into the heap while maintaining heap property.</a:t>
            </a:r>
          </a:p>
          <a:p>
            <a:endParaRPr lang="en-US" dirty="0"/>
          </a:p>
          <a:p>
            <a:r>
              <a:rPr lang="en-US" dirty="0"/>
              <a:t>Use bubble-up procedure to place the new item in the correct position.</a:t>
            </a:r>
          </a:p>
        </p:txBody>
      </p:sp>
    </p:spTree>
    <p:extLst>
      <p:ext uri="{BB962C8B-B14F-4D97-AF65-F5344CB8AC3E}">
        <p14:creationId xmlns:p14="http://schemas.microsoft.com/office/powerpoint/2010/main" val="21008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06514-89B2-C107-203A-FFE2D96D6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C0DF-DBDC-2565-B39B-14F77240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: Min Heap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87B1-7DA9-BA59-6B28-FD4A4CF0A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method named remove() that removes and returns the smallest element from the heap. Use the bubble-down procedure to restore the heap property after deletion.</a:t>
            </a:r>
          </a:p>
        </p:txBody>
      </p:sp>
    </p:spTree>
    <p:extLst>
      <p:ext uri="{BB962C8B-B14F-4D97-AF65-F5344CB8AC3E}">
        <p14:creationId xmlns:p14="http://schemas.microsoft.com/office/powerpoint/2010/main" val="209885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6107-C45C-CA45-FCBF-E1498B61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495"/>
            <a:ext cx="10515600" cy="1325563"/>
          </a:xfrm>
        </p:spPr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B6ED1-8A1D-316F-174F-5530E4825FCD}"/>
              </a:ext>
            </a:extLst>
          </p:cNvPr>
          <p:cNvSpPr txBox="1"/>
          <p:nvPr/>
        </p:nvSpPr>
        <p:spPr>
          <a:xfrm>
            <a:off x="4896563" y="626170"/>
            <a:ext cx="610017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heap.insert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(10)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heap.insert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(5)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heap.insert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(14)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heap.insert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(9)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heap.insert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heap.display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Expected Output: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[2, 5, 14, 10, 9]</a:t>
            </a:r>
          </a:p>
          <a:p>
            <a:endParaRPr lang="en-US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heap.remove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heap.display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endParaRPr lang="en-US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Removed element: 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[5, 9, 14, 10]</a:t>
            </a:r>
            <a:endParaRPr lang="en-US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2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D35-8A4D-3B4A-AC25-A89E0E5C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920" y="4477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Submission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38A41-AB0C-6620-52B8-F9F3B7089747}"/>
              </a:ext>
            </a:extLst>
          </p:cNvPr>
          <p:cNvSpPr txBox="1"/>
          <p:nvPr/>
        </p:nvSpPr>
        <p:spPr>
          <a:xfrm>
            <a:off x="1051142" y="1898099"/>
            <a:ext cx="10284913" cy="3539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have to implement min heap from scratch. You can’t use built-in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library functions.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the following in iCollege: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script/solution (FULL_NAME_Lab9.py)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date/time for submission: Within 24 hours from your lab’s end time.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Lab attendance is mandatory. Your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/>
              </a:rPr>
              <a:t>iCollege</a:t>
            </a: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 submission will only be considered for grading if you attend the corresponding lab session in-person.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Be prepared to answer a couple of questions on your solution/partial solution during the lab session.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67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259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Wingdings</vt:lpstr>
      <vt:lpstr>Office Theme</vt:lpstr>
      <vt:lpstr>Lab 9</vt:lpstr>
      <vt:lpstr>Task : Min Heap Operations</vt:lpstr>
      <vt:lpstr>Task : Min Heap Operations</vt:lpstr>
      <vt:lpstr>Example code</vt:lpstr>
      <vt:lpstr>Submission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M Towhidul Islam</dc:creator>
  <cp:lastModifiedBy>Farhan Tanvir</cp:lastModifiedBy>
  <cp:revision>120</cp:revision>
  <dcterms:created xsi:type="dcterms:W3CDTF">2024-09-15T21:36:41Z</dcterms:created>
  <dcterms:modified xsi:type="dcterms:W3CDTF">2025-10-20T03:15:20Z</dcterms:modified>
</cp:coreProperties>
</file>