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1F39BCD-C55E-43E4-A9CC-9B0038C6080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B9A74FC-A84E-43B9-B337-C3415CF8618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15:31:11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1C9F1B69-A838-48E6-9A30-134EF78997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280987"/>
            <a:ext cx="68675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1" name="slide11">
            <a:extLst>
              <a:ext uri="{FF2B5EF4-FFF2-40B4-BE49-F238E27FC236}">
                <a16:creationId xmlns:a16="http://schemas.microsoft.com/office/drawing/2014/main" id="{82FA4899-CAD2-42A3-919E-6613D2B24E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7979"/>
            <a:ext cx="12192000" cy="128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2" name="slide12">
            <a:extLst>
              <a:ext uri="{FF2B5EF4-FFF2-40B4-BE49-F238E27FC236}">
                <a16:creationId xmlns:a16="http://schemas.microsoft.com/office/drawing/2014/main" id="{A17F118E-D2F8-4D39-81C2-96C8D5C822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023" y="0"/>
            <a:ext cx="110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3" name="slide13">
            <a:extLst>
              <a:ext uri="{FF2B5EF4-FFF2-40B4-BE49-F238E27FC236}">
                <a16:creationId xmlns:a16="http://schemas.microsoft.com/office/drawing/2014/main" id="{2AB068D9-276C-48A9-AB0E-4387D3CEF4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7" y="38100"/>
            <a:ext cx="115252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CE549DCD-CA67-4916-B233-3C0AF040DF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361950"/>
            <a:ext cx="99726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AC462A7A-48F8-40C5-9655-98179D4D8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343150"/>
            <a:ext cx="13525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BD8ECFC9-2178-49D7-B9B7-7A7E8BAF87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586037"/>
            <a:ext cx="13525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4A69B3CC-2DE9-4E36-A3FC-B825B4C22D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652462"/>
            <a:ext cx="99631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ED9E91FD-868B-47AC-A1A7-E7FD636E34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216" y="0"/>
            <a:ext cx="483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D0FF524A-66BE-4CCD-A1F0-855777CC85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361950"/>
            <a:ext cx="99726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51B64288-9F64-4C3E-9088-2A2A32A0A7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178" y="0"/>
            <a:ext cx="4357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90EB1DB7-6127-4BCB-9636-2FE8E59DC2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900237"/>
            <a:ext cx="99726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2022-07-04T10:01:12Z</dcterms:created>
  <dcterms:modified xsi:type="dcterms:W3CDTF">2022-07-04T10:01:12Z</dcterms:modified>
</cp:coreProperties>
</file>