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B48-8D33-4141-847D-369A8617FC1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32C7-8EB2-4752-AA83-36BACAD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12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B48-8D33-4141-847D-369A8617FC1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32C7-8EB2-4752-AA83-36BACAD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B48-8D33-4141-847D-369A8617FC1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32C7-8EB2-4752-AA83-36BACAD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B48-8D33-4141-847D-369A8617FC1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32C7-8EB2-4752-AA83-36BACAD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4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B48-8D33-4141-847D-369A8617FC1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32C7-8EB2-4752-AA83-36BACAD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B48-8D33-4141-847D-369A8617FC1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32C7-8EB2-4752-AA83-36BACAD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8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B48-8D33-4141-847D-369A8617FC1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32C7-8EB2-4752-AA83-36BACAD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B48-8D33-4141-847D-369A8617FC1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32C7-8EB2-4752-AA83-36BACAD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B48-8D33-4141-847D-369A8617FC1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32C7-8EB2-4752-AA83-36BACAD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B48-8D33-4141-847D-369A8617FC1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32C7-8EB2-4752-AA83-36BACAD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2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B48-8D33-4141-847D-369A8617FC1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32C7-8EB2-4752-AA83-36BACAD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8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8B48-8D33-4141-847D-369A8617FC15}" type="datetimeFigureOut">
              <a:rPr lang="en-US" smtClean="0"/>
              <a:t>4/26/2017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E32C7-8EB2-4752-AA83-36BACAD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333" y="-192549"/>
            <a:ext cx="15668543" cy="97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4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Wimbly, Taylor</dc:creator>
  <cp:lastModifiedBy>Wimbly, Taylor</cp:lastModifiedBy>
  <cp:revision>1</cp:revision>
  <dcterms:created xsi:type="dcterms:W3CDTF">2017-04-26T14:51:33Z</dcterms:created>
  <dcterms:modified xsi:type="dcterms:W3CDTF">2017-04-26T14:52:05Z</dcterms:modified>
</cp:coreProperties>
</file>