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90" r:id="rId4"/>
    <p:sldId id="276" r:id="rId5"/>
    <p:sldId id="260" r:id="rId6"/>
    <p:sldId id="265" r:id="rId7"/>
    <p:sldId id="272" r:id="rId8"/>
    <p:sldId id="274" r:id="rId9"/>
    <p:sldId id="29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9801D-F928-44B2-97D5-38FC648A73D9}"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3835-1654-4022-A3B5-5ABEDECC64D5}" type="slidenum">
              <a:rPr lang="en-IN" smtClean="0"/>
              <a:t>‹#›</a:t>
            </a:fld>
            <a:endParaRPr lang="en-IN"/>
          </a:p>
        </p:txBody>
      </p:sp>
    </p:spTree>
    <p:extLst>
      <p:ext uri="{BB962C8B-B14F-4D97-AF65-F5344CB8AC3E}">
        <p14:creationId xmlns:p14="http://schemas.microsoft.com/office/powerpoint/2010/main" val="1594612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255B-6FEF-46FF-8410-3B7F647EC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D884CB-2E59-4C10-A8D1-F473EF125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4D922A-CBFD-4056-9EC9-E3278B4C2EAD}"/>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5" name="Footer Placeholder 4">
            <a:extLst>
              <a:ext uri="{FF2B5EF4-FFF2-40B4-BE49-F238E27FC236}">
                <a16:creationId xmlns:a16="http://schemas.microsoft.com/office/drawing/2014/main" id="{889FC962-B9E0-4C11-ABE2-04246CC54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591ED-E12E-4225-9CA2-0D611CEB5045}"/>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207115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6618-8C40-4437-8008-B155401DF9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20FF36-61BE-4D29-ACC3-A53B35050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2A889-5F17-42D6-9FE3-EEB8E641BCC4}"/>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5" name="Footer Placeholder 4">
            <a:extLst>
              <a:ext uri="{FF2B5EF4-FFF2-40B4-BE49-F238E27FC236}">
                <a16:creationId xmlns:a16="http://schemas.microsoft.com/office/drawing/2014/main" id="{F12D0CAB-1270-4459-84FD-9742F4669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BDC78D-BACE-44F3-9B70-FED4566974D8}"/>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382745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9B348-CB17-42EA-8A4A-D05E4782E2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768075-97D2-47CC-A7B9-B4CD84460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053F6-C967-4537-944A-2491E81C1292}"/>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5" name="Footer Placeholder 4">
            <a:extLst>
              <a:ext uri="{FF2B5EF4-FFF2-40B4-BE49-F238E27FC236}">
                <a16:creationId xmlns:a16="http://schemas.microsoft.com/office/drawing/2014/main" id="{852007BF-00DC-4F08-A8C4-23FA8578C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EE966-3ADA-4C0F-B768-F4817E9CAC90}"/>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373471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9362-1D7A-47AD-BDA8-08D019A10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C7F503-CE1D-4EAF-8683-D8DBAC1ED8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6A2F8C-BD21-4680-AC50-D84BE0D4F392}"/>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5" name="Footer Placeholder 4">
            <a:extLst>
              <a:ext uri="{FF2B5EF4-FFF2-40B4-BE49-F238E27FC236}">
                <a16:creationId xmlns:a16="http://schemas.microsoft.com/office/drawing/2014/main" id="{9C52F8C9-A241-4555-A082-F40BDD840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0F627-32FE-4C61-AD5E-3CC940E86533}"/>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315807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39CA-A08D-4534-A6BB-DFEADFCB4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E71F82-6C4F-42CD-8344-4325F8B35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3B529-8996-4E5C-BCF6-5C8A82032DA0}"/>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5" name="Footer Placeholder 4">
            <a:extLst>
              <a:ext uri="{FF2B5EF4-FFF2-40B4-BE49-F238E27FC236}">
                <a16:creationId xmlns:a16="http://schemas.microsoft.com/office/drawing/2014/main" id="{99B166CB-C660-4AF1-AE33-2AD1649CE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F94102-3AF2-463A-91DD-5EC39E63FAC1}"/>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54594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81B6-1065-421E-968A-7E44C3114A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FBBC8-0037-47F9-A6AC-6C1A73F03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BF0FBD-43AE-4DDB-BA1D-29F90C72B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19E2F7-DE33-4A2E-8C56-2A950F118FA9}"/>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6" name="Footer Placeholder 5">
            <a:extLst>
              <a:ext uri="{FF2B5EF4-FFF2-40B4-BE49-F238E27FC236}">
                <a16:creationId xmlns:a16="http://schemas.microsoft.com/office/drawing/2014/main" id="{205AC1AC-34C0-4975-93F6-9321137EE6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FC1CD-447C-452A-9F70-693131F94580}"/>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49655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E2CB-EB85-4391-B51C-100BFCE636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B17664-08AF-4C7F-8CD3-6BEC60F92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C12E3-8F9D-4EEF-8A81-E3265142D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293096-7AB2-473D-B3B6-CF4CDB002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D468DE-E7FB-4A57-877C-9625B191C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898B60-91B9-452D-B662-9F7318FE695B}"/>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8" name="Footer Placeholder 7">
            <a:extLst>
              <a:ext uri="{FF2B5EF4-FFF2-40B4-BE49-F238E27FC236}">
                <a16:creationId xmlns:a16="http://schemas.microsoft.com/office/drawing/2014/main" id="{EFFDA76F-E2ED-4BD5-9E50-8DA87BBD85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D7AAFE-531B-42A8-871D-B797D115F163}"/>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3660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CDDC-483E-4A95-8245-4788C62DFA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FA30FB-4EFA-4011-AD11-2E75E79D27DA}"/>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4" name="Footer Placeholder 3">
            <a:extLst>
              <a:ext uri="{FF2B5EF4-FFF2-40B4-BE49-F238E27FC236}">
                <a16:creationId xmlns:a16="http://schemas.microsoft.com/office/drawing/2014/main" id="{DAED3290-F5A4-4D07-AE02-BCD792388F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2CA8F2-671B-4A0B-B61D-D79BA400D9CB}"/>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268274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BF24D-978E-4FF5-A183-05B53A3C1491}"/>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3" name="Footer Placeholder 2">
            <a:extLst>
              <a:ext uri="{FF2B5EF4-FFF2-40B4-BE49-F238E27FC236}">
                <a16:creationId xmlns:a16="http://schemas.microsoft.com/office/drawing/2014/main" id="{3632AD6F-C2A0-47D3-AC9E-0A3BC7CA2A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3403E0-875F-40CB-A042-9F055FA559BC}"/>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356957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7730-39D2-4943-9149-39D13AD43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A4A6A6-DE80-43C0-92F5-7A475FC4F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7A7200-E1A6-40FE-B89A-8C54DA399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9E255-2416-4363-A3B6-1931B1FBBF3F}"/>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6" name="Footer Placeholder 5">
            <a:extLst>
              <a:ext uri="{FF2B5EF4-FFF2-40B4-BE49-F238E27FC236}">
                <a16:creationId xmlns:a16="http://schemas.microsoft.com/office/drawing/2014/main" id="{8A1FB478-0737-4988-BEDA-9D57EEBCB2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C6C380-3F9B-4FB6-95B4-2A94D27398D7}"/>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14631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EDC8-4730-4ABA-9B49-194366A89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EDCDBF-BBF6-4FFE-B8F8-0FCE9AE7C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D3804C-846A-40C5-8550-7490D5842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A9E41-93C4-420F-B396-85B5E34E5402}"/>
              </a:ext>
            </a:extLst>
          </p:cNvPr>
          <p:cNvSpPr>
            <a:spLocks noGrp="1"/>
          </p:cNvSpPr>
          <p:nvPr>
            <p:ph type="dt" sz="half" idx="10"/>
          </p:nvPr>
        </p:nvSpPr>
        <p:spPr/>
        <p:txBody>
          <a:bodyPr/>
          <a:lstStyle/>
          <a:p>
            <a:fld id="{79F01649-9219-40FD-B7E1-274F819C4600}" type="datetimeFigureOut">
              <a:rPr lang="en-IN" smtClean="0"/>
              <a:t>13-04-2023</a:t>
            </a:fld>
            <a:endParaRPr lang="en-IN"/>
          </a:p>
        </p:txBody>
      </p:sp>
      <p:sp>
        <p:nvSpPr>
          <p:cNvPr id="6" name="Footer Placeholder 5">
            <a:extLst>
              <a:ext uri="{FF2B5EF4-FFF2-40B4-BE49-F238E27FC236}">
                <a16:creationId xmlns:a16="http://schemas.microsoft.com/office/drawing/2014/main" id="{978AD11F-0989-4D1C-83C5-4C4B718C3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60A43-A0DF-441D-AE12-905D37EBE480}"/>
              </a:ext>
            </a:extLst>
          </p:cNvPr>
          <p:cNvSpPr>
            <a:spLocks noGrp="1"/>
          </p:cNvSpPr>
          <p:nvPr>
            <p:ph type="sldNum" sz="quarter" idx="12"/>
          </p:nvPr>
        </p:nvSpPr>
        <p:spPr/>
        <p:txBody>
          <a:bodyPr/>
          <a:lstStyle/>
          <a:p>
            <a:fld id="{D0FF7B10-4598-42D6-94E6-078C01283643}" type="slidenum">
              <a:rPr lang="en-IN" smtClean="0"/>
              <a:t>‹#›</a:t>
            </a:fld>
            <a:endParaRPr lang="en-IN"/>
          </a:p>
        </p:txBody>
      </p:sp>
    </p:spTree>
    <p:extLst>
      <p:ext uri="{BB962C8B-B14F-4D97-AF65-F5344CB8AC3E}">
        <p14:creationId xmlns:p14="http://schemas.microsoft.com/office/powerpoint/2010/main" val="366647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267B7-5F1F-447C-836C-5927FBA6D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530DA-58FE-4C18-BE22-E62C1609E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10A01-9654-4A7F-9782-E9CDA2C12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01649-9219-40FD-B7E1-274F819C4600}" type="datetimeFigureOut">
              <a:rPr lang="en-IN" smtClean="0"/>
              <a:t>13-04-2023</a:t>
            </a:fld>
            <a:endParaRPr lang="en-IN"/>
          </a:p>
        </p:txBody>
      </p:sp>
      <p:sp>
        <p:nvSpPr>
          <p:cNvPr id="5" name="Footer Placeholder 4">
            <a:extLst>
              <a:ext uri="{FF2B5EF4-FFF2-40B4-BE49-F238E27FC236}">
                <a16:creationId xmlns:a16="http://schemas.microsoft.com/office/drawing/2014/main" id="{8D1C8294-991D-48E0-9DFC-BCBE29DD3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3A8385-EEBB-47C1-813F-7C2C911F5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F7B10-4598-42D6-94E6-078C01283643}" type="slidenum">
              <a:rPr lang="en-IN" smtClean="0"/>
              <a:t>‹#›</a:t>
            </a:fld>
            <a:endParaRPr lang="en-IN"/>
          </a:p>
        </p:txBody>
      </p:sp>
    </p:spTree>
    <p:extLst>
      <p:ext uri="{BB962C8B-B14F-4D97-AF65-F5344CB8AC3E}">
        <p14:creationId xmlns:p14="http://schemas.microsoft.com/office/powerpoint/2010/main" val="101801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83F0-CEDF-42F3-AA5C-D128F24B1024}"/>
              </a:ext>
            </a:extLst>
          </p:cNvPr>
          <p:cNvSpPr>
            <a:spLocks noGrp="1"/>
          </p:cNvSpPr>
          <p:nvPr>
            <p:ph type="ctrTitle"/>
          </p:nvPr>
        </p:nvSpPr>
        <p:spPr/>
        <p:txBody>
          <a:bodyPr>
            <a:normAutofit/>
          </a:bodyPr>
          <a:lstStyle/>
          <a:p>
            <a:r>
              <a:rPr lang="en-US" sz="7200" dirty="0">
                <a:latin typeface="Algerian" panose="04020705040A02060702" pitchFamily="82" charset="0"/>
              </a:rPr>
              <a:t>WELCOME</a:t>
            </a:r>
            <a:endParaRPr lang="en-IN" sz="7200" dirty="0">
              <a:latin typeface="Algerian" panose="04020705040A02060702" pitchFamily="82" charset="0"/>
            </a:endParaRPr>
          </a:p>
        </p:txBody>
      </p:sp>
    </p:spTree>
    <p:extLst>
      <p:ext uri="{BB962C8B-B14F-4D97-AF65-F5344CB8AC3E}">
        <p14:creationId xmlns:p14="http://schemas.microsoft.com/office/powerpoint/2010/main" val="338014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D407B8-5166-4BF0-AE5E-015661939409}"/>
              </a:ext>
            </a:extLst>
          </p:cNvPr>
          <p:cNvSpPr txBox="1"/>
          <p:nvPr/>
        </p:nvSpPr>
        <p:spPr>
          <a:xfrm>
            <a:off x="3848100" y="2782371"/>
            <a:ext cx="6096000" cy="830997"/>
          </a:xfrm>
          <a:prstGeom prst="rect">
            <a:avLst/>
          </a:prstGeom>
          <a:noFill/>
        </p:spPr>
        <p:txBody>
          <a:bodyPr wrap="square">
            <a:spAutoFit/>
          </a:bodyPr>
          <a:lstStyle/>
          <a:p>
            <a:r>
              <a:rPr lang="en-US" sz="4800" b="1" i="1" dirty="0">
                <a:latin typeface="Algerian" panose="04020705040A02060702" pitchFamily="82" charset="0"/>
              </a:rPr>
              <a:t>THANK YOU…</a:t>
            </a:r>
            <a:endParaRPr lang="en-IN" sz="4800" b="1" i="1" dirty="0">
              <a:latin typeface="Algerian" panose="04020705040A02060702" pitchFamily="82" charset="0"/>
            </a:endParaRPr>
          </a:p>
        </p:txBody>
      </p:sp>
    </p:spTree>
    <p:extLst>
      <p:ext uri="{BB962C8B-B14F-4D97-AF65-F5344CB8AC3E}">
        <p14:creationId xmlns:p14="http://schemas.microsoft.com/office/powerpoint/2010/main" val="410592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0395-D45C-4472-A7DE-5E80501D8BBF}"/>
              </a:ext>
            </a:extLst>
          </p:cNvPr>
          <p:cNvSpPr>
            <a:spLocks noGrp="1"/>
          </p:cNvSpPr>
          <p:nvPr>
            <p:ph type="title"/>
          </p:nvPr>
        </p:nvSpPr>
        <p:spPr>
          <a:xfrm>
            <a:off x="838200" y="269875"/>
            <a:ext cx="10515600" cy="5645150"/>
          </a:xfrm>
        </p:spPr>
        <p:txBody>
          <a:bodyPr>
            <a:normAutofit/>
          </a:bodyPr>
          <a:lstStyle/>
          <a:p>
            <a:pPr algn="ctr"/>
            <a:r>
              <a:rPr lang="en-US" sz="4800" b="1" dirty="0" err="1">
                <a:latin typeface="Algerian" panose="04020705040A02060702" pitchFamily="82" charset="0"/>
              </a:rPr>
              <a:t>FACES-finder</a:t>
            </a:r>
            <a:r>
              <a:rPr lang="en-US" sz="4800" b="1" dirty="0" err="1"/>
              <a:t>:</a:t>
            </a:r>
            <a:r>
              <a:rPr lang="en-US" b="1" i="1" dirty="0" err="1"/>
              <a:t>An</a:t>
            </a:r>
            <a:r>
              <a:rPr lang="en-US" b="1" i="1" dirty="0"/>
              <a:t> Automatic Face Detection system</a:t>
            </a:r>
            <a:endParaRPr lang="en-IN" b="1" i="1" dirty="0"/>
          </a:p>
        </p:txBody>
      </p:sp>
      <p:sp>
        <p:nvSpPr>
          <p:cNvPr id="3" name="TextBox 2">
            <a:extLst>
              <a:ext uri="{FF2B5EF4-FFF2-40B4-BE49-F238E27FC236}">
                <a16:creationId xmlns:a16="http://schemas.microsoft.com/office/drawing/2014/main" id="{B5DE8FE4-0343-9C45-AD07-5AED64BAAD60}"/>
              </a:ext>
            </a:extLst>
          </p:cNvPr>
          <p:cNvSpPr txBox="1"/>
          <p:nvPr/>
        </p:nvSpPr>
        <p:spPr>
          <a:xfrm>
            <a:off x="7607498" y="4741466"/>
            <a:ext cx="4584502" cy="1846659"/>
          </a:xfrm>
          <a:prstGeom prst="rect">
            <a:avLst/>
          </a:prstGeom>
          <a:noFill/>
        </p:spPr>
        <p:txBody>
          <a:bodyPr wrap="square" rtlCol="0">
            <a:spAutoFit/>
          </a:bodyPr>
          <a:lstStyle/>
          <a:p>
            <a:pPr algn="l"/>
            <a:endParaRPr lang="en-IN" sz="3200" b="1" dirty="0"/>
          </a:p>
          <a:p>
            <a:pPr algn="l"/>
            <a:r>
              <a:rPr lang="en-IN" sz="3200" b="1" dirty="0" err="1"/>
              <a:t>Shalumol</a:t>
            </a:r>
            <a:r>
              <a:rPr lang="en-IN" sz="3200" b="1" dirty="0"/>
              <a:t> </a:t>
            </a:r>
            <a:r>
              <a:rPr lang="en-IN" sz="3200" b="1" dirty="0" err="1"/>
              <a:t>Maniraj</a:t>
            </a:r>
            <a:endParaRPr lang="en-IN" sz="3200" b="1" dirty="0"/>
          </a:p>
          <a:p>
            <a:pPr algn="l"/>
            <a:endParaRPr lang="en-IN" sz="3200" b="1" dirty="0"/>
          </a:p>
          <a:p>
            <a:pPr algn="l"/>
            <a:endParaRPr lang="en-IN" dirty="0"/>
          </a:p>
        </p:txBody>
      </p:sp>
    </p:spTree>
    <p:extLst>
      <p:ext uri="{BB962C8B-B14F-4D97-AF65-F5344CB8AC3E}">
        <p14:creationId xmlns:p14="http://schemas.microsoft.com/office/powerpoint/2010/main" val="263699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3E39-0CD9-4183-9DA9-7C725FCCA506}"/>
              </a:ext>
            </a:extLst>
          </p:cNvPr>
          <p:cNvSpPr>
            <a:spLocks noGrp="1"/>
          </p:cNvSpPr>
          <p:nvPr>
            <p:ph type="title"/>
          </p:nvPr>
        </p:nvSpPr>
        <p:spPr>
          <a:xfrm>
            <a:off x="949518" y="62809"/>
            <a:ext cx="9721132" cy="1325563"/>
          </a:xfrm>
        </p:spPr>
        <p:txBody>
          <a:bodyPr>
            <a:normAutofit/>
          </a:bodyPr>
          <a:lstStyle/>
          <a:p>
            <a:pPr algn="ctr"/>
            <a:r>
              <a:rPr lang="en-US" sz="3600" b="1" u="sng" dirty="0">
                <a:latin typeface="Algerian" panose="04020705040A02060702" pitchFamily="82" charset="0"/>
              </a:rPr>
              <a:t>introduction</a:t>
            </a:r>
            <a:endParaRPr lang="en-IN" sz="3600" b="1" u="sng" dirty="0">
              <a:latin typeface="Algerian" panose="04020705040A02060702" pitchFamily="82" charset="0"/>
            </a:endParaRPr>
          </a:p>
        </p:txBody>
      </p:sp>
      <p:sp>
        <p:nvSpPr>
          <p:cNvPr id="5" name="TextBox 4">
            <a:extLst>
              <a:ext uri="{FF2B5EF4-FFF2-40B4-BE49-F238E27FC236}">
                <a16:creationId xmlns:a16="http://schemas.microsoft.com/office/drawing/2014/main" id="{18618819-961D-D583-13B1-E0C7A8C8E9C5}"/>
              </a:ext>
            </a:extLst>
          </p:cNvPr>
          <p:cNvSpPr txBox="1"/>
          <p:nvPr/>
        </p:nvSpPr>
        <p:spPr>
          <a:xfrm>
            <a:off x="949518" y="1455088"/>
            <a:ext cx="10940332" cy="1754326"/>
          </a:xfrm>
          <a:prstGeom prst="rect">
            <a:avLst/>
          </a:prstGeom>
          <a:noFill/>
        </p:spPr>
        <p:txBody>
          <a:bodyPr wrap="square">
            <a:spAutoFit/>
          </a:bodyPr>
          <a:lstStyle/>
          <a:p>
            <a:r>
              <a:rPr lang="en-US" b="0" i="0" dirty="0">
                <a:solidFill>
                  <a:srgbClr val="374151"/>
                </a:solidFill>
                <a:effectLst/>
                <a:latin typeface="Söhne"/>
              </a:rPr>
              <a:t>A face detection project typically involves using image processing techniques and machine learning algorithms to detect faces in images or video streams. The project may involve using a face detection library or developing a custom algorithm to identify faces based on various features such as the shape of the face, the position of the eyes, and the presence of facial hair or accessories. The output of the project may include a bounding box around the detected face, the location of facial landmarks, and/or the identification of the person in the image. The project may have various applications, such as security systems, social media, or medical diagnosis.</a:t>
            </a:r>
            <a:endParaRPr lang="en-IN" dirty="0"/>
          </a:p>
        </p:txBody>
      </p:sp>
    </p:spTree>
    <p:extLst>
      <p:ext uri="{BB962C8B-B14F-4D97-AF65-F5344CB8AC3E}">
        <p14:creationId xmlns:p14="http://schemas.microsoft.com/office/powerpoint/2010/main" val="286738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C2E1-1496-4D36-9236-108B04EE4870}"/>
              </a:ext>
            </a:extLst>
          </p:cNvPr>
          <p:cNvSpPr>
            <a:spLocks noGrp="1"/>
          </p:cNvSpPr>
          <p:nvPr>
            <p:ph type="title"/>
          </p:nvPr>
        </p:nvSpPr>
        <p:spPr>
          <a:xfrm>
            <a:off x="838200" y="-310735"/>
            <a:ext cx="10515600" cy="1325563"/>
          </a:xfrm>
        </p:spPr>
        <p:txBody>
          <a:bodyPr>
            <a:normAutofit/>
          </a:bodyPr>
          <a:lstStyle/>
          <a:p>
            <a:pPr algn="ctr"/>
            <a:r>
              <a:rPr lang="en-US" sz="3200" b="1" u="sng" dirty="0">
                <a:latin typeface="Algerian" panose="04020705040A02060702" pitchFamily="82" charset="0"/>
              </a:rPr>
              <a:t>PROBLEM DEFINITION</a:t>
            </a:r>
            <a:endParaRPr lang="en-IN" sz="3200" b="1" u="sng" dirty="0">
              <a:latin typeface="Algerian" panose="04020705040A02060702" pitchFamily="82" charset="0"/>
            </a:endParaRPr>
          </a:p>
        </p:txBody>
      </p:sp>
      <p:sp>
        <p:nvSpPr>
          <p:cNvPr id="9" name="TextBox 8">
            <a:extLst>
              <a:ext uri="{FF2B5EF4-FFF2-40B4-BE49-F238E27FC236}">
                <a16:creationId xmlns:a16="http://schemas.microsoft.com/office/drawing/2014/main" id="{5BBAE41D-0E19-4907-9CA0-22FA417ED975}"/>
              </a:ext>
            </a:extLst>
          </p:cNvPr>
          <p:cNvSpPr txBox="1"/>
          <p:nvPr/>
        </p:nvSpPr>
        <p:spPr>
          <a:xfrm>
            <a:off x="987287" y="1399428"/>
            <a:ext cx="11647336" cy="646331"/>
          </a:xfrm>
          <a:prstGeom prst="rect">
            <a:avLst/>
          </a:prstGeom>
          <a:noFill/>
        </p:spPr>
        <p:txBody>
          <a:bodyPr wrap="square">
            <a:spAutoFit/>
          </a:bodyPr>
          <a:lstStyle/>
          <a:p>
            <a:r>
              <a:rPr lang="en-US" b="1" dirty="0"/>
              <a:t>FACE DETECTION</a:t>
            </a:r>
            <a:r>
              <a:rPr lang="en-IN" dirty="0"/>
              <a:t>:FACES IN THE IMAGES ARE DETECTED USING MACHINE LEARNING APPROACH.</a:t>
            </a:r>
            <a:endParaRPr lang="en-US" dirty="0"/>
          </a:p>
          <a:p>
            <a:r>
              <a:rPr lang="en-IN"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6716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E24A-ACA4-437E-8B33-9C04362F0AC5}"/>
              </a:ext>
            </a:extLst>
          </p:cNvPr>
          <p:cNvSpPr>
            <a:spLocks noGrp="1"/>
          </p:cNvSpPr>
          <p:nvPr>
            <p:ph type="title"/>
          </p:nvPr>
        </p:nvSpPr>
        <p:spPr/>
        <p:txBody>
          <a:bodyPr>
            <a:normAutofit/>
          </a:bodyPr>
          <a:lstStyle/>
          <a:p>
            <a:pPr algn="ctr"/>
            <a:r>
              <a:rPr lang="en-US" sz="3600" b="1" u="sng" dirty="0">
                <a:latin typeface="Algerian" panose="04020705040A02060702" pitchFamily="82" charset="0"/>
              </a:rPr>
              <a:t>INTERFACE</a:t>
            </a:r>
            <a:endParaRPr lang="en-IN" sz="3600" b="1" u="sng" dirty="0">
              <a:latin typeface="Algerian" panose="04020705040A02060702" pitchFamily="82" charset="0"/>
            </a:endParaRPr>
          </a:p>
        </p:txBody>
      </p:sp>
      <p:sp>
        <p:nvSpPr>
          <p:cNvPr id="3" name="TextBox 2">
            <a:extLst>
              <a:ext uri="{FF2B5EF4-FFF2-40B4-BE49-F238E27FC236}">
                <a16:creationId xmlns:a16="http://schemas.microsoft.com/office/drawing/2014/main" id="{158B7534-A8EE-45D8-B89F-F53716BDC542}"/>
              </a:ext>
            </a:extLst>
          </p:cNvPr>
          <p:cNvSpPr txBox="1"/>
          <p:nvPr/>
        </p:nvSpPr>
        <p:spPr>
          <a:xfrm>
            <a:off x="1287780" y="1779687"/>
            <a:ext cx="9842500" cy="507831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Arial" panose="020B0604020202020204" pitchFamily="34" charset="0"/>
                <a:cs typeface="Arial" panose="020B0604020202020204" pitchFamily="34" charset="0"/>
              </a:rPr>
              <a:t>PROCESSOR          : INTEL I3 or above</a:t>
            </a:r>
          </a:p>
          <a:p>
            <a:pPr marL="285750" indent="-285750">
              <a:buFont typeface="Wingdings" panose="05000000000000000000" pitchFamily="2" charset="2"/>
              <a:buChar char="Ø"/>
            </a:pPr>
            <a:r>
              <a:rPr lang="en-US" sz="3200" dirty="0">
                <a:latin typeface="Arial" panose="020B0604020202020204" pitchFamily="34" charset="0"/>
                <a:cs typeface="Arial" panose="020B0604020202020204" pitchFamily="34" charset="0"/>
              </a:rPr>
              <a:t>RAM                      :4gb or above</a:t>
            </a:r>
          </a:p>
          <a:p>
            <a:pPr marL="285750" indent="-285750">
              <a:buFont typeface="Wingdings" panose="05000000000000000000" pitchFamily="2" charset="2"/>
              <a:buChar char="Ø"/>
            </a:pPr>
            <a:r>
              <a:rPr lang="en-US" sz="3200" dirty="0">
                <a:latin typeface="Arial" panose="020B0604020202020204" pitchFamily="34" charset="0"/>
                <a:cs typeface="Arial" panose="020B0604020202020204" pitchFamily="34" charset="0"/>
              </a:rPr>
              <a:t>Language              :Python</a:t>
            </a:r>
          </a:p>
          <a:p>
            <a:pPr marL="285750" indent="-285750">
              <a:buFont typeface="Wingdings" panose="05000000000000000000" pitchFamily="2" charset="2"/>
              <a:buChar char="Ø"/>
            </a:pPr>
            <a:r>
              <a:rPr lang="en-US" sz="3200" dirty="0">
                <a:latin typeface="Arial" panose="020B0604020202020204" pitchFamily="34" charset="0"/>
                <a:cs typeface="Arial" panose="020B0604020202020204" pitchFamily="34" charset="0"/>
              </a:rPr>
              <a:t>IDLE                      :Python 3.6.0</a:t>
            </a:r>
          </a:p>
          <a:p>
            <a:pPr marL="285750" indent="-285750">
              <a:buFont typeface="Wingdings" panose="05000000000000000000" pitchFamily="2" charset="2"/>
              <a:buChar char="Ø"/>
            </a:pPr>
            <a:r>
              <a:rPr lang="en-US" sz="3200" dirty="0">
                <a:latin typeface="Arial" panose="020B0604020202020204" pitchFamily="34" charset="0"/>
                <a:cs typeface="Arial" panose="020B0604020202020204" pitchFamily="34" charset="0"/>
              </a:rPr>
              <a:t>Packages              :</a:t>
            </a:r>
            <a:r>
              <a:rPr lang="en-US" sz="3200" dirty="0" err="1">
                <a:latin typeface="Arial" panose="020B0604020202020204" pitchFamily="34" charset="0"/>
                <a:cs typeface="Arial" panose="020B0604020202020204" pitchFamily="34" charset="0"/>
              </a:rPr>
              <a:t>opencv</a:t>
            </a:r>
            <a:r>
              <a:rPr lang="en-US" sz="3200" dirty="0">
                <a:latin typeface="Arial" panose="020B0604020202020204" pitchFamily="34" charset="0"/>
                <a:cs typeface="Arial" panose="020B0604020202020204" pitchFamily="34" charset="0"/>
              </a:rPr>
              <a:t>-python 4.5.1.48</a:t>
            </a:r>
          </a:p>
          <a:p>
            <a:r>
              <a:rPr lang="en-US" sz="3200" dirty="0">
                <a:latin typeface="Arial" panose="020B0604020202020204" pitchFamily="34" charset="0"/>
                <a:cs typeface="Arial" panose="020B0604020202020204" pitchFamily="34" charset="0"/>
              </a:rPr>
              <a:t>                                  face-recognition 1.3.0</a:t>
            </a:r>
          </a:p>
          <a:p>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os</a:t>
            </a:r>
            <a:r>
              <a:rPr lang="en-US" sz="3200" dirty="0">
                <a:latin typeface="Arial" panose="020B0604020202020204" pitchFamily="34" charset="0"/>
                <a:cs typeface="Arial" panose="020B0604020202020204" pitchFamily="34" charset="0"/>
              </a:rPr>
              <a:t>-sys 2.1.4</a:t>
            </a:r>
          </a:p>
          <a:p>
            <a:pPr marL="285750" indent="-285750">
              <a:buFont typeface="Wingdings" panose="05000000000000000000" pitchFamily="2" charset="2"/>
              <a:buChar char="Ø"/>
            </a:pPr>
            <a:r>
              <a:rPr lang="en-US" sz="3200" dirty="0">
                <a:latin typeface="Arial" panose="020B0604020202020204" pitchFamily="34" charset="0"/>
                <a:cs typeface="Arial" panose="020B0604020202020204" pitchFamily="34" charset="0"/>
              </a:rPr>
              <a:t>Operating System : windows 10</a:t>
            </a:r>
          </a:p>
          <a:p>
            <a:endParaRPr lang="en-US" sz="32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63340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402" y="492348"/>
            <a:ext cx="10515600" cy="347144"/>
          </a:xfrm>
        </p:spPr>
        <p:txBody>
          <a:bodyPr>
            <a:normAutofit fontScale="90000"/>
          </a:bodyPr>
          <a:lstStyle/>
          <a:p>
            <a:r>
              <a:rPr lang="en-IN" sz="3200" b="1" u="sng" dirty="0">
                <a:latin typeface="Algerian" pitchFamily="82" charset="0"/>
              </a:rPr>
              <a:t>Identified Modules</a:t>
            </a:r>
            <a:r>
              <a:rPr lang="en-IN" sz="3200" dirty="0">
                <a:latin typeface="Algerian" pitchFamily="82" charset="0"/>
              </a:rPr>
              <a:t> </a:t>
            </a:r>
            <a:br>
              <a:rPr lang="en-IN" sz="3200" dirty="0">
                <a:latin typeface="Algerian" pitchFamily="82" charset="0"/>
              </a:rPr>
            </a:br>
            <a:r>
              <a:rPr lang="en-IN" sz="3200" dirty="0">
                <a:latin typeface="Algerian" pitchFamily="82" charset="0"/>
              </a:rPr>
              <a:t>   </a:t>
            </a:r>
          </a:p>
        </p:txBody>
      </p:sp>
      <p:sp>
        <p:nvSpPr>
          <p:cNvPr id="3" name="Rectangle 2"/>
          <p:cNvSpPr/>
          <p:nvPr/>
        </p:nvSpPr>
        <p:spPr>
          <a:xfrm>
            <a:off x="838200" y="1262806"/>
            <a:ext cx="10348787" cy="4062651"/>
          </a:xfrm>
          <a:prstGeom prst="rect">
            <a:avLst/>
          </a:prstGeom>
        </p:spPr>
        <p:txBody>
          <a:bodyPr wrap="square">
            <a:spAutoFit/>
          </a:bodyPr>
          <a:lstStyle/>
          <a:p>
            <a:pPr marL="342900" indent="-342900">
              <a:buAutoNum type="arabicPeriod"/>
            </a:pPr>
            <a:r>
              <a:rPr lang="en-US" sz="2400" dirty="0"/>
              <a:t>Face detection and blurring module:</a:t>
            </a:r>
          </a:p>
          <a:p>
            <a:endParaRPr lang="en-US" sz="2400" dirty="0"/>
          </a:p>
          <a:p>
            <a:r>
              <a:rPr lang="en-US" sz="2400" dirty="0"/>
              <a:t>Image-preprocessing : The input image is resized and converted into  Gray scale format.</a:t>
            </a:r>
          </a:p>
          <a:p>
            <a:endParaRPr lang="en-US" sz="2400" dirty="0"/>
          </a:p>
          <a:p>
            <a:r>
              <a:rPr lang="en-US" sz="2400" dirty="0"/>
              <a:t>Feature </a:t>
            </a:r>
            <a:r>
              <a:rPr lang="en-US" sz="2400" dirty="0" err="1"/>
              <a:t>Extracttion</a:t>
            </a:r>
            <a:r>
              <a:rPr lang="en-US" sz="2400" dirty="0"/>
              <a:t> :  </a:t>
            </a:r>
            <a:r>
              <a:rPr lang="en-US" sz="2400" dirty="0" err="1"/>
              <a:t>Haar</a:t>
            </a:r>
            <a:r>
              <a:rPr lang="en-US" sz="2400" dirty="0"/>
              <a:t> features are extracted from images.</a:t>
            </a:r>
          </a:p>
          <a:p>
            <a:endParaRPr lang="en-US" sz="2400" dirty="0"/>
          </a:p>
          <a:p>
            <a:r>
              <a:rPr lang="en-US" sz="2400" dirty="0"/>
              <a:t>Face detection : Faces in the images are detected using machine learning approach.</a:t>
            </a:r>
          </a:p>
          <a:p>
            <a:endParaRPr lang="en-US" sz="2400" dirty="0"/>
          </a:p>
          <a:p>
            <a:endParaRPr lang="en-US" dirty="0"/>
          </a:p>
        </p:txBody>
      </p:sp>
    </p:spTree>
    <p:extLst>
      <p:ext uri="{BB962C8B-B14F-4D97-AF65-F5344CB8AC3E}">
        <p14:creationId xmlns:p14="http://schemas.microsoft.com/office/powerpoint/2010/main" val="105338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C2AB-1257-44D5-A90E-09D5DBB945EF}"/>
              </a:ext>
            </a:extLst>
          </p:cNvPr>
          <p:cNvSpPr>
            <a:spLocks noGrp="1"/>
          </p:cNvSpPr>
          <p:nvPr>
            <p:ph type="title"/>
          </p:nvPr>
        </p:nvSpPr>
        <p:spPr/>
        <p:txBody>
          <a:bodyPr>
            <a:normAutofit/>
          </a:bodyPr>
          <a:lstStyle/>
          <a:p>
            <a:pPr algn="ctr"/>
            <a:r>
              <a:rPr lang="en-US" sz="3600" b="1" u="sng" dirty="0">
                <a:latin typeface="Algerian" panose="04020705040A02060702" pitchFamily="82" charset="0"/>
              </a:rPr>
              <a:t>ALGORITHM</a:t>
            </a:r>
            <a:r>
              <a:rPr lang="en-US" sz="3600" b="1" dirty="0"/>
              <a:t> </a:t>
            </a:r>
            <a:r>
              <a:rPr lang="en-US" sz="3600" b="1" u="sng" dirty="0">
                <a:latin typeface="Algerian" panose="04020705040A02060702" pitchFamily="82" charset="0"/>
              </a:rPr>
              <a:t>IMPLEMENTATION</a:t>
            </a:r>
            <a:endParaRPr lang="en-IN" sz="3600" b="1" u="sng" dirty="0">
              <a:latin typeface="Algerian" panose="04020705040A02060702" pitchFamily="82" charset="0"/>
            </a:endParaRPr>
          </a:p>
        </p:txBody>
      </p:sp>
      <p:sp>
        <p:nvSpPr>
          <p:cNvPr id="3" name="TextBox 2">
            <a:extLst>
              <a:ext uri="{FF2B5EF4-FFF2-40B4-BE49-F238E27FC236}">
                <a16:creationId xmlns:a16="http://schemas.microsoft.com/office/drawing/2014/main" id="{E361253A-A3B9-4947-9E2F-D02820F433E5}"/>
              </a:ext>
            </a:extLst>
          </p:cNvPr>
          <p:cNvSpPr txBox="1"/>
          <p:nvPr/>
        </p:nvSpPr>
        <p:spPr>
          <a:xfrm>
            <a:off x="169333" y="1690688"/>
            <a:ext cx="8001000" cy="369332"/>
          </a:xfrm>
          <a:prstGeom prst="rect">
            <a:avLst/>
          </a:prstGeom>
          <a:noFill/>
        </p:spPr>
        <p:txBody>
          <a:bodyPr wrap="square" rtlCol="0">
            <a:spAutoFit/>
          </a:bodyPr>
          <a:lstStyle/>
          <a:p>
            <a:r>
              <a:rPr lang="en-US" b="1" i="1" u="sng" dirty="0">
                <a:latin typeface="Bodoni MT" panose="02070603080606020203" pitchFamily="18" charset="0"/>
              </a:rPr>
              <a:t>FACE DETECTION</a:t>
            </a:r>
            <a:endParaRPr lang="en-IN" b="1" i="1" u="sng" dirty="0">
              <a:latin typeface="Bodoni MT" panose="02070603080606020203" pitchFamily="18" charset="0"/>
            </a:endParaRPr>
          </a:p>
        </p:txBody>
      </p:sp>
      <p:sp>
        <p:nvSpPr>
          <p:cNvPr id="4" name="TextBox 3">
            <a:extLst>
              <a:ext uri="{FF2B5EF4-FFF2-40B4-BE49-F238E27FC236}">
                <a16:creationId xmlns:a16="http://schemas.microsoft.com/office/drawing/2014/main" id="{1E754E7B-F960-40B5-B789-0B2AAD65B6BB}"/>
              </a:ext>
            </a:extLst>
          </p:cNvPr>
          <p:cNvSpPr txBox="1"/>
          <p:nvPr/>
        </p:nvSpPr>
        <p:spPr>
          <a:xfrm>
            <a:off x="1024466" y="2201333"/>
            <a:ext cx="4707467" cy="369332"/>
          </a:xfrm>
          <a:prstGeom prst="rect">
            <a:avLst/>
          </a:prstGeom>
          <a:noFill/>
        </p:spPr>
        <p:txBody>
          <a:bodyPr wrap="square" rtlCol="0">
            <a:spAutoFit/>
          </a:bodyPr>
          <a:lstStyle/>
          <a:p>
            <a:r>
              <a:rPr lang="en-US" b="1" u="sng" dirty="0"/>
              <a:t>Viola-Jones</a:t>
            </a:r>
            <a:r>
              <a:rPr lang="en-US" u="sng" dirty="0"/>
              <a:t> </a:t>
            </a:r>
            <a:r>
              <a:rPr lang="en-US" b="1" u="sng" dirty="0"/>
              <a:t>Algorithm</a:t>
            </a:r>
            <a:endParaRPr lang="en-IN" b="1" u="sng" dirty="0"/>
          </a:p>
        </p:txBody>
      </p:sp>
      <p:sp>
        <p:nvSpPr>
          <p:cNvPr id="5" name="TextBox 4">
            <a:extLst>
              <a:ext uri="{FF2B5EF4-FFF2-40B4-BE49-F238E27FC236}">
                <a16:creationId xmlns:a16="http://schemas.microsoft.com/office/drawing/2014/main" id="{B2C7EC70-345C-4BBC-A66E-D34FAB5CC0B6}"/>
              </a:ext>
            </a:extLst>
          </p:cNvPr>
          <p:cNvSpPr txBox="1"/>
          <p:nvPr/>
        </p:nvSpPr>
        <p:spPr>
          <a:xfrm>
            <a:off x="1786466" y="2641321"/>
            <a:ext cx="8779934" cy="1938992"/>
          </a:xfrm>
          <a:prstGeom prst="rect">
            <a:avLst/>
          </a:prstGeom>
          <a:noFill/>
        </p:spPr>
        <p:txBody>
          <a:bodyPr wrap="square" rtlCol="0">
            <a:spAutoFit/>
          </a:bodyPr>
          <a:lstStyle/>
          <a:p>
            <a:r>
              <a:rPr lang="en-US" sz="2400" dirty="0"/>
              <a:t>Implementing the viola-jones face detection algorithm by Ole Helving Jensen.</a:t>
            </a:r>
          </a:p>
          <a:p>
            <a:pPr marL="285750" indent="-285750">
              <a:buFont typeface="Arial" panose="020B0604020202020204" pitchFamily="34" charset="0"/>
              <a:buChar char="•"/>
            </a:pPr>
            <a:r>
              <a:rPr lang="en-US" sz="2400" dirty="0"/>
              <a:t>       </a:t>
            </a:r>
            <a:r>
              <a:rPr lang="en-US" sz="2400" dirty="0" err="1"/>
              <a:t>openCV:Implemented</a:t>
            </a:r>
            <a:r>
              <a:rPr lang="en-US" sz="2400" dirty="0"/>
              <a:t> as </a:t>
            </a:r>
            <a:r>
              <a:rPr lang="en-IN" sz="2400" dirty="0"/>
              <a:t>,</a:t>
            </a:r>
          </a:p>
          <a:p>
            <a:r>
              <a:rPr lang="en-US" sz="2400" dirty="0"/>
              <a:t>                                     </a:t>
            </a:r>
            <a:r>
              <a:rPr lang="en-US" sz="2400" dirty="0" err="1"/>
              <a:t>Haar</a:t>
            </a:r>
            <a:r>
              <a:rPr lang="en-US" sz="2400" dirty="0"/>
              <a:t> </a:t>
            </a:r>
            <a:r>
              <a:rPr lang="en-US" sz="2400" dirty="0" err="1"/>
              <a:t>casecade</a:t>
            </a:r>
            <a:r>
              <a:rPr lang="en-US" sz="2400" dirty="0"/>
              <a:t> detection in </a:t>
            </a:r>
            <a:r>
              <a:rPr lang="en-US" sz="2400" dirty="0" err="1"/>
              <a:t>openCV,Casecade</a:t>
            </a:r>
            <a:r>
              <a:rPr lang="en-US" sz="2400" dirty="0"/>
              <a:t> classifier training in </a:t>
            </a:r>
            <a:r>
              <a:rPr lang="en-US" sz="2400" dirty="0" err="1"/>
              <a:t>openCV</a:t>
            </a:r>
            <a:r>
              <a:rPr lang="en-US" sz="2400" dirty="0"/>
              <a:t>.</a:t>
            </a:r>
            <a:endParaRPr lang="en-IN" sz="2400" dirty="0"/>
          </a:p>
        </p:txBody>
      </p:sp>
    </p:spTree>
    <p:extLst>
      <p:ext uri="{BB962C8B-B14F-4D97-AF65-F5344CB8AC3E}">
        <p14:creationId xmlns:p14="http://schemas.microsoft.com/office/powerpoint/2010/main" val="45684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8059-E2F3-4939-8716-79BCFE543696}"/>
              </a:ext>
            </a:extLst>
          </p:cNvPr>
          <p:cNvSpPr>
            <a:spLocks noGrp="1"/>
          </p:cNvSpPr>
          <p:nvPr>
            <p:ph type="title"/>
          </p:nvPr>
        </p:nvSpPr>
        <p:spPr/>
        <p:txBody>
          <a:bodyPr>
            <a:normAutofit/>
          </a:bodyPr>
          <a:lstStyle/>
          <a:p>
            <a:pPr algn="ctr"/>
            <a:r>
              <a:rPr lang="en-US" sz="3600" b="1" u="sng" dirty="0">
                <a:latin typeface="Algerian" panose="04020705040A02060702" pitchFamily="82" charset="0"/>
              </a:rPr>
              <a:t>SCREENSHOTS</a:t>
            </a:r>
            <a:br>
              <a:rPr lang="en-US" sz="3600" dirty="0">
                <a:latin typeface="Algerian" panose="04020705040A02060702" pitchFamily="82" charset="0"/>
              </a:rPr>
            </a:br>
            <a:endParaRPr lang="en-IN" sz="3600" dirty="0">
              <a:latin typeface="Algerian" panose="04020705040A02060702" pitchFamily="82" charset="0"/>
            </a:endParaRPr>
          </a:p>
        </p:txBody>
      </p:sp>
      <p:pic>
        <p:nvPicPr>
          <p:cNvPr id="5" name="Picture 4">
            <a:extLst>
              <a:ext uri="{FF2B5EF4-FFF2-40B4-BE49-F238E27FC236}">
                <a16:creationId xmlns:a16="http://schemas.microsoft.com/office/drawing/2014/main" id="{D503D933-6BE4-F7E7-AA60-46ECDA3B7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34" y="1467015"/>
            <a:ext cx="9159903" cy="5152445"/>
          </a:xfrm>
          <a:prstGeom prst="rect">
            <a:avLst/>
          </a:prstGeom>
        </p:spPr>
      </p:pic>
    </p:spTree>
    <p:extLst>
      <p:ext uri="{BB962C8B-B14F-4D97-AF65-F5344CB8AC3E}">
        <p14:creationId xmlns:p14="http://schemas.microsoft.com/office/powerpoint/2010/main" val="315795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0CAE-8A46-54DC-C80E-82F58611F980}"/>
              </a:ext>
            </a:extLst>
          </p:cNvPr>
          <p:cNvSpPr>
            <a:spLocks noGrp="1"/>
          </p:cNvSpPr>
          <p:nvPr>
            <p:ph type="title"/>
          </p:nvPr>
        </p:nvSpPr>
        <p:spPr>
          <a:xfrm>
            <a:off x="3470082" y="78878"/>
            <a:ext cx="10515600" cy="1325563"/>
          </a:xfrm>
        </p:spPr>
        <p:txBody>
          <a:bodyPr/>
          <a:lstStyle/>
          <a:p>
            <a:r>
              <a:rPr lang="en-US" sz="4400" b="1" u="sng" dirty="0">
                <a:latin typeface="Algerian" panose="04020705040A02060702" pitchFamily="82" charset="0"/>
              </a:rPr>
              <a:t>testing</a:t>
            </a:r>
            <a:endParaRPr lang="en-IN" dirty="0"/>
          </a:p>
        </p:txBody>
      </p:sp>
      <p:sp>
        <p:nvSpPr>
          <p:cNvPr id="4" name="TextBox 3">
            <a:extLst>
              <a:ext uri="{FF2B5EF4-FFF2-40B4-BE49-F238E27FC236}">
                <a16:creationId xmlns:a16="http://schemas.microsoft.com/office/drawing/2014/main" id="{6ED60203-5BD8-4D99-86CC-00DFEEAE4238}"/>
              </a:ext>
            </a:extLst>
          </p:cNvPr>
          <p:cNvSpPr txBox="1"/>
          <p:nvPr/>
        </p:nvSpPr>
        <p:spPr>
          <a:xfrm>
            <a:off x="698270" y="1787257"/>
            <a:ext cx="8678486" cy="369332"/>
          </a:xfrm>
          <a:prstGeom prst="rect">
            <a:avLst/>
          </a:prstGeom>
          <a:noFill/>
        </p:spPr>
        <p:txBody>
          <a:bodyPr wrap="square">
            <a:spAutoFit/>
          </a:bodyPr>
          <a:lstStyle/>
          <a:p>
            <a:pPr marL="285750" indent="-285750">
              <a:buFont typeface="Arial" panose="020B0604020202020204" pitchFamily="34" charset="0"/>
              <a:buChar char="•"/>
            </a:pPr>
            <a:r>
              <a:rPr lang="en-US" dirty="0"/>
              <a:t>UPLOAD IMAGE TO DETECT THE FACE </a:t>
            </a:r>
            <a:endParaRPr lang="en-IN" dirty="0"/>
          </a:p>
        </p:txBody>
      </p:sp>
    </p:spTree>
    <p:extLst>
      <p:ext uri="{BB962C8B-B14F-4D97-AF65-F5344CB8AC3E}">
        <p14:creationId xmlns:p14="http://schemas.microsoft.com/office/powerpoint/2010/main" val="1218103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277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Bodoni MT</vt:lpstr>
      <vt:lpstr>Calibri</vt:lpstr>
      <vt:lpstr>Calibri Light</vt:lpstr>
      <vt:lpstr>Söhne</vt:lpstr>
      <vt:lpstr>Times New Roman</vt:lpstr>
      <vt:lpstr>Wingdings</vt:lpstr>
      <vt:lpstr>Office Theme</vt:lpstr>
      <vt:lpstr>WELCOME</vt:lpstr>
      <vt:lpstr>FACES-finder:An Automatic Face Detection system</vt:lpstr>
      <vt:lpstr>introduction</vt:lpstr>
      <vt:lpstr>PROBLEM DEFINITION</vt:lpstr>
      <vt:lpstr>INTERFACE</vt:lpstr>
      <vt:lpstr>Identified Modules     </vt:lpstr>
      <vt:lpstr>ALGORITHM IMPLEMENTATION</vt:lpstr>
      <vt:lpstr>SCREENSHOTS </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Shalu M</dc:creator>
  <cp:lastModifiedBy>Shalu M</cp:lastModifiedBy>
  <cp:revision>43</cp:revision>
  <dcterms:created xsi:type="dcterms:W3CDTF">2021-04-12T09:53:29Z</dcterms:created>
  <dcterms:modified xsi:type="dcterms:W3CDTF">2023-04-13T18:29:50Z</dcterms:modified>
</cp:coreProperties>
</file>