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DD433-D045-4108-A4D2-B4BEC26D863E}" v="2" dt="2025-01-23T15:37:37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lupvinayan@gmail.com" userId="5a9b8c2eabdcfc65" providerId="LiveId" clId="{037DD433-D045-4108-A4D2-B4BEC26D863E}"/>
    <pc:docChg chg="undo custSel modSld">
      <pc:chgData name="shalupvinayan@gmail.com" userId="5a9b8c2eabdcfc65" providerId="LiveId" clId="{037DD433-D045-4108-A4D2-B4BEC26D863E}" dt="2025-01-23T15:37:37.530" v="72" actId="5793"/>
      <pc:docMkLst>
        <pc:docMk/>
      </pc:docMkLst>
      <pc:sldChg chg="addSp modSp mod">
        <pc:chgData name="shalupvinayan@gmail.com" userId="5a9b8c2eabdcfc65" providerId="LiveId" clId="{037DD433-D045-4108-A4D2-B4BEC26D863E}" dt="2025-01-23T15:30:50.350" v="12" actId="1076"/>
        <pc:sldMkLst>
          <pc:docMk/>
          <pc:sldMk cId="2979009206" sldId="259"/>
        </pc:sldMkLst>
        <pc:graphicFrameChg chg="mod">
          <ac:chgData name="shalupvinayan@gmail.com" userId="5a9b8c2eabdcfc65" providerId="LiveId" clId="{037DD433-D045-4108-A4D2-B4BEC26D863E}" dt="2025-01-23T15:30:44.882" v="11" actId="14100"/>
          <ac:graphicFrameMkLst>
            <pc:docMk/>
            <pc:sldMk cId="2979009206" sldId="259"/>
            <ac:graphicFrameMk id="17" creationId="{62841E55-94EA-9E38-A58E-28C669D63369}"/>
          </ac:graphicFrameMkLst>
        </pc:graphicFrameChg>
        <pc:picChg chg="add mod">
          <ac:chgData name="shalupvinayan@gmail.com" userId="5a9b8c2eabdcfc65" providerId="LiveId" clId="{037DD433-D045-4108-A4D2-B4BEC26D863E}" dt="2025-01-23T15:30:50.350" v="12" actId="1076"/>
          <ac:picMkLst>
            <pc:docMk/>
            <pc:sldMk cId="2979009206" sldId="259"/>
            <ac:picMk id="4" creationId="{97C784D7-3322-7D1F-96BF-67717CD02615}"/>
          </ac:picMkLst>
        </pc:picChg>
      </pc:sldChg>
      <pc:sldChg chg="addSp modSp mod">
        <pc:chgData name="shalupvinayan@gmail.com" userId="5a9b8c2eabdcfc65" providerId="LiveId" clId="{037DD433-D045-4108-A4D2-B4BEC26D863E}" dt="2025-01-23T15:32:41.918" v="26" actId="1076"/>
        <pc:sldMkLst>
          <pc:docMk/>
          <pc:sldMk cId="3823038065" sldId="260"/>
        </pc:sldMkLst>
        <pc:graphicFrameChg chg="mod">
          <ac:chgData name="shalupvinayan@gmail.com" userId="5a9b8c2eabdcfc65" providerId="LiveId" clId="{037DD433-D045-4108-A4D2-B4BEC26D863E}" dt="2025-01-23T15:32:36.809" v="24" actId="1076"/>
          <ac:graphicFrameMkLst>
            <pc:docMk/>
            <pc:sldMk cId="3823038065" sldId="260"/>
            <ac:graphicFrameMk id="5" creationId="{72EAFAFB-AE5D-95A8-4D22-54F0FA5B2F18}"/>
          </ac:graphicFrameMkLst>
        </pc:graphicFrameChg>
        <pc:picChg chg="add mod">
          <ac:chgData name="shalupvinayan@gmail.com" userId="5a9b8c2eabdcfc65" providerId="LiveId" clId="{037DD433-D045-4108-A4D2-B4BEC26D863E}" dt="2025-01-23T15:32:41.918" v="26" actId="1076"/>
          <ac:picMkLst>
            <pc:docMk/>
            <pc:sldMk cId="3823038065" sldId="260"/>
            <ac:picMk id="4" creationId="{B85B6680-0A23-2926-1E84-3E60216217E2}"/>
          </ac:picMkLst>
        </pc:picChg>
      </pc:sldChg>
      <pc:sldChg chg="addSp modSp mod">
        <pc:chgData name="shalupvinayan@gmail.com" userId="5a9b8c2eabdcfc65" providerId="LiveId" clId="{037DD433-D045-4108-A4D2-B4BEC26D863E}" dt="2025-01-23T15:34:11.260" v="43" actId="14100"/>
        <pc:sldMkLst>
          <pc:docMk/>
          <pc:sldMk cId="3206516402" sldId="261"/>
        </pc:sldMkLst>
        <pc:spChg chg="mod">
          <ac:chgData name="shalupvinayan@gmail.com" userId="5a9b8c2eabdcfc65" providerId="LiveId" clId="{037DD433-D045-4108-A4D2-B4BEC26D863E}" dt="2025-01-23T15:34:05.820" v="41" actId="1076"/>
          <ac:spMkLst>
            <pc:docMk/>
            <pc:sldMk cId="3206516402" sldId="261"/>
            <ac:spMk id="9" creationId="{9AD0B131-DFB9-8073-500E-ECD8FACF0746}"/>
          </ac:spMkLst>
        </pc:spChg>
        <pc:graphicFrameChg chg="mod">
          <ac:chgData name="shalupvinayan@gmail.com" userId="5a9b8c2eabdcfc65" providerId="LiveId" clId="{037DD433-D045-4108-A4D2-B4BEC26D863E}" dt="2025-01-23T15:33:34.304" v="32" actId="14100"/>
          <ac:graphicFrameMkLst>
            <pc:docMk/>
            <pc:sldMk cId="3206516402" sldId="261"/>
            <ac:graphicFrameMk id="11" creationId="{E2D958B6-6B7B-E34B-B2EA-B2C32BC1E9AE}"/>
          </ac:graphicFrameMkLst>
        </pc:graphicFrameChg>
        <pc:picChg chg="add mod">
          <ac:chgData name="shalupvinayan@gmail.com" userId="5a9b8c2eabdcfc65" providerId="LiveId" clId="{037DD433-D045-4108-A4D2-B4BEC26D863E}" dt="2025-01-23T15:34:11.260" v="43" actId="14100"/>
          <ac:picMkLst>
            <pc:docMk/>
            <pc:sldMk cId="3206516402" sldId="261"/>
            <ac:picMk id="4" creationId="{E736A2CF-9624-D7BB-BC11-CAEBE8B8B0C4}"/>
          </ac:picMkLst>
        </pc:picChg>
      </pc:sldChg>
      <pc:sldChg chg="addSp modSp mod">
        <pc:chgData name="shalupvinayan@gmail.com" userId="5a9b8c2eabdcfc65" providerId="LiveId" clId="{037DD433-D045-4108-A4D2-B4BEC26D863E}" dt="2025-01-23T15:34:59.266" v="48" actId="14100"/>
        <pc:sldMkLst>
          <pc:docMk/>
          <pc:sldMk cId="4104351920" sldId="262"/>
        </pc:sldMkLst>
        <pc:picChg chg="add mod">
          <ac:chgData name="shalupvinayan@gmail.com" userId="5a9b8c2eabdcfc65" providerId="LiveId" clId="{037DD433-D045-4108-A4D2-B4BEC26D863E}" dt="2025-01-23T15:34:59.266" v="48" actId="14100"/>
          <ac:picMkLst>
            <pc:docMk/>
            <pc:sldMk cId="4104351920" sldId="262"/>
            <ac:picMk id="5" creationId="{AE27254B-D7A2-3ADA-F609-543A98E370C1}"/>
          </ac:picMkLst>
        </pc:picChg>
      </pc:sldChg>
      <pc:sldChg chg="addSp modSp mod">
        <pc:chgData name="shalupvinayan@gmail.com" userId="5a9b8c2eabdcfc65" providerId="LiveId" clId="{037DD433-D045-4108-A4D2-B4BEC26D863E}" dt="2025-01-23T15:35:44.778" v="54" actId="14100"/>
        <pc:sldMkLst>
          <pc:docMk/>
          <pc:sldMk cId="347023588" sldId="263"/>
        </pc:sldMkLst>
        <pc:picChg chg="add mod">
          <ac:chgData name="shalupvinayan@gmail.com" userId="5a9b8c2eabdcfc65" providerId="LiveId" clId="{037DD433-D045-4108-A4D2-B4BEC26D863E}" dt="2025-01-23T15:35:44.778" v="54" actId="14100"/>
          <ac:picMkLst>
            <pc:docMk/>
            <pc:sldMk cId="347023588" sldId="263"/>
            <ac:picMk id="4" creationId="{9A613DA8-5A1F-2038-E2B8-6604924BFF04}"/>
          </ac:picMkLst>
        </pc:picChg>
      </pc:sldChg>
      <pc:sldChg chg="addSp modSp mod">
        <pc:chgData name="shalupvinayan@gmail.com" userId="5a9b8c2eabdcfc65" providerId="LiveId" clId="{037DD433-D045-4108-A4D2-B4BEC26D863E}" dt="2025-01-23T15:37:37.530" v="72" actId="5793"/>
        <pc:sldMkLst>
          <pc:docMk/>
          <pc:sldMk cId="3650661288" sldId="264"/>
        </pc:sldMkLst>
        <pc:graphicFrameChg chg="mod">
          <ac:chgData name="shalupvinayan@gmail.com" userId="5a9b8c2eabdcfc65" providerId="LiveId" clId="{037DD433-D045-4108-A4D2-B4BEC26D863E}" dt="2025-01-23T15:37:37.530" v="72" actId="5793"/>
          <ac:graphicFrameMkLst>
            <pc:docMk/>
            <pc:sldMk cId="3650661288" sldId="264"/>
            <ac:graphicFrameMk id="8" creationId="{B90EE2D0-1136-9F76-AF8A-4EA30AB7E52B}"/>
          </ac:graphicFrameMkLst>
        </pc:graphicFrameChg>
        <pc:picChg chg="add mod">
          <ac:chgData name="shalupvinayan@gmail.com" userId="5a9b8c2eabdcfc65" providerId="LiveId" clId="{037DD433-D045-4108-A4D2-B4BEC26D863E}" dt="2025-01-23T15:37:31.567" v="70" actId="1076"/>
          <ac:picMkLst>
            <pc:docMk/>
            <pc:sldMk cId="3650661288" sldId="264"/>
            <ac:picMk id="5" creationId="{C0DAA4A0-BF0A-A68B-93E5-56E38963465C}"/>
          </ac:picMkLst>
        </pc:picChg>
      </pc:sldChg>
      <pc:sldChg chg="modSp mod">
        <pc:chgData name="shalupvinayan@gmail.com" userId="5a9b8c2eabdcfc65" providerId="LiveId" clId="{037DD433-D045-4108-A4D2-B4BEC26D863E}" dt="2025-01-23T15:13:17.933" v="1" actId="20577"/>
        <pc:sldMkLst>
          <pc:docMk/>
          <pc:sldMk cId="1707803026" sldId="265"/>
        </pc:sldMkLst>
        <pc:spChg chg="mod">
          <ac:chgData name="shalupvinayan@gmail.com" userId="5a9b8c2eabdcfc65" providerId="LiveId" clId="{037DD433-D045-4108-A4D2-B4BEC26D863E}" dt="2025-01-23T15:13:17.933" v="1" actId="20577"/>
          <ac:spMkLst>
            <pc:docMk/>
            <pc:sldMk cId="1707803026" sldId="265"/>
            <ac:spMk id="19" creationId="{EA110ABA-E3F0-A89A-5B7B-ECB8B97A0B12}"/>
          </ac:spMkLst>
        </pc:spChg>
      </pc:sldChg>
    </pc:docChg>
  </pc:docChgLst>
  <pc:docChgLst>
    <pc:chgData name="shalupvinayan@gmail.com" userId="5a9b8c2eabdcfc65" providerId="LiveId" clId="{3A6214B6-9E42-4F1E-9BEC-5687183F45E8}"/>
    <pc:docChg chg="modSld">
      <pc:chgData name="shalupvinayan@gmail.com" userId="5a9b8c2eabdcfc65" providerId="LiveId" clId="{3A6214B6-9E42-4F1E-9BEC-5687183F45E8}" dt="2024-12-12T15:43:59.152" v="20" actId="20577"/>
      <pc:docMkLst>
        <pc:docMk/>
      </pc:docMkLst>
      <pc:sldChg chg="modSp mod">
        <pc:chgData name="shalupvinayan@gmail.com" userId="5a9b8c2eabdcfc65" providerId="LiveId" clId="{3A6214B6-9E42-4F1E-9BEC-5687183F45E8}" dt="2024-12-12T15:42:49.796" v="9" actId="113"/>
        <pc:sldMkLst>
          <pc:docMk/>
          <pc:sldMk cId="109857222" sldId="256"/>
        </pc:sldMkLst>
        <pc:spChg chg="mod">
          <ac:chgData name="shalupvinayan@gmail.com" userId="5a9b8c2eabdcfc65" providerId="LiveId" clId="{3A6214B6-9E42-4F1E-9BEC-5687183F45E8}" dt="2024-12-12T15:42:49.796" v="9" actId="113"/>
          <ac:spMkLst>
            <pc:docMk/>
            <pc:sldMk cId="109857222" sldId="256"/>
            <ac:spMk id="3" creationId="{5209B665-B61C-2129-2694-2F44A5E9AC64}"/>
          </ac:spMkLst>
        </pc:spChg>
      </pc:sldChg>
      <pc:sldChg chg="modSp mod">
        <pc:chgData name="shalupvinayan@gmail.com" userId="5a9b8c2eabdcfc65" providerId="LiveId" clId="{3A6214B6-9E42-4F1E-9BEC-5687183F45E8}" dt="2024-12-12T15:42:40.350" v="7" actId="1076"/>
        <pc:sldMkLst>
          <pc:docMk/>
          <pc:sldMk cId="1124274507" sldId="257"/>
        </pc:sldMkLst>
        <pc:spChg chg="mod">
          <ac:chgData name="shalupvinayan@gmail.com" userId="5a9b8c2eabdcfc65" providerId="LiveId" clId="{3A6214B6-9E42-4F1E-9BEC-5687183F45E8}" dt="2024-12-12T15:42:40.350" v="7" actId="1076"/>
          <ac:spMkLst>
            <pc:docMk/>
            <pc:sldMk cId="1124274507" sldId="257"/>
            <ac:spMk id="2" creationId="{8CD1C096-0A96-21E4-DCDE-B200020C2B77}"/>
          </ac:spMkLst>
        </pc:spChg>
      </pc:sldChg>
      <pc:sldChg chg="modSp mod">
        <pc:chgData name="shalupvinayan@gmail.com" userId="5a9b8c2eabdcfc65" providerId="LiveId" clId="{3A6214B6-9E42-4F1E-9BEC-5687183F45E8}" dt="2024-12-12T15:43:08.264" v="11" actId="113"/>
        <pc:sldMkLst>
          <pc:docMk/>
          <pc:sldMk cId="2979009206" sldId="259"/>
        </pc:sldMkLst>
        <pc:spChg chg="mod">
          <ac:chgData name="shalupvinayan@gmail.com" userId="5a9b8c2eabdcfc65" providerId="LiveId" clId="{3A6214B6-9E42-4F1E-9BEC-5687183F45E8}" dt="2024-12-12T15:43:08.264" v="11" actId="113"/>
          <ac:spMkLst>
            <pc:docMk/>
            <pc:sldMk cId="2979009206" sldId="259"/>
            <ac:spMk id="8" creationId="{D7BBCD21-6769-FF74-1D38-5A1D91E9DA14}"/>
          </ac:spMkLst>
        </pc:spChg>
      </pc:sldChg>
      <pc:sldChg chg="modSp mod">
        <pc:chgData name="shalupvinayan@gmail.com" userId="5a9b8c2eabdcfc65" providerId="LiveId" clId="{3A6214B6-9E42-4F1E-9BEC-5687183F45E8}" dt="2024-12-12T15:43:59.152" v="20" actId="20577"/>
        <pc:sldMkLst>
          <pc:docMk/>
          <pc:sldMk cId="3206516402" sldId="261"/>
        </pc:sldMkLst>
        <pc:spChg chg="mod">
          <ac:chgData name="shalupvinayan@gmail.com" userId="5a9b8c2eabdcfc65" providerId="LiveId" clId="{3A6214B6-9E42-4F1E-9BEC-5687183F45E8}" dt="2024-12-12T15:43:59.152" v="20" actId="20577"/>
          <ac:spMkLst>
            <pc:docMk/>
            <pc:sldMk cId="3206516402" sldId="261"/>
            <ac:spMk id="9" creationId="{9AD0B131-DFB9-8073-500E-ECD8FACF0746}"/>
          </ac:spMkLst>
        </pc:sp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22BA32-17E1-4320-891A-10EB910F7F6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176AD5-0B41-4AED-A3B2-B49172A853E3}">
      <dgm:prSet/>
      <dgm:spPr/>
      <dgm:t>
        <a:bodyPr/>
        <a:lstStyle/>
        <a:p>
          <a:r>
            <a:rPr lang="en-US"/>
            <a:t>What is Employee Retention?</a:t>
          </a:r>
        </a:p>
      </dgm:t>
    </dgm:pt>
    <dgm:pt modelId="{9AE99E47-E1FC-4C00-A5AE-2A89B549D432}" type="parTrans" cxnId="{C4D3F243-59E3-4DDD-9792-C569544D960B}">
      <dgm:prSet/>
      <dgm:spPr/>
      <dgm:t>
        <a:bodyPr/>
        <a:lstStyle/>
        <a:p>
          <a:endParaRPr lang="en-US"/>
        </a:p>
      </dgm:t>
    </dgm:pt>
    <dgm:pt modelId="{1AD2F9E3-C163-4951-98C0-8E355E6A329C}" type="sibTrans" cxnId="{C4D3F243-59E3-4DDD-9792-C569544D960B}">
      <dgm:prSet/>
      <dgm:spPr/>
      <dgm:t>
        <a:bodyPr/>
        <a:lstStyle/>
        <a:p>
          <a:endParaRPr lang="en-US"/>
        </a:p>
      </dgm:t>
    </dgm:pt>
    <dgm:pt modelId="{86239595-E936-42D9-B8D8-FC97ECB93EB8}">
      <dgm:prSet/>
      <dgm:spPr/>
      <dgm:t>
        <a:bodyPr/>
        <a:lstStyle/>
        <a:p>
          <a:r>
            <a:rPr lang="en-US"/>
            <a:t>Employee attrition rate?</a:t>
          </a:r>
        </a:p>
      </dgm:t>
    </dgm:pt>
    <dgm:pt modelId="{C4BC9FE0-0161-4EA9-9337-EAFC1F2AB83D}" type="parTrans" cxnId="{68BD2C1A-B026-4F9B-B69F-FB4AEA71F006}">
      <dgm:prSet/>
      <dgm:spPr/>
      <dgm:t>
        <a:bodyPr/>
        <a:lstStyle/>
        <a:p>
          <a:endParaRPr lang="en-US"/>
        </a:p>
      </dgm:t>
    </dgm:pt>
    <dgm:pt modelId="{0CACB7F4-FA8A-48ED-A3E6-62A541EBB551}" type="sibTrans" cxnId="{68BD2C1A-B026-4F9B-B69F-FB4AEA71F006}">
      <dgm:prSet/>
      <dgm:spPr/>
      <dgm:t>
        <a:bodyPr/>
        <a:lstStyle/>
        <a:p>
          <a:endParaRPr lang="en-US"/>
        </a:p>
      </dgm:t>
    </dgm:pt>
    <dgm:pt modelId="{CE53B3A0-B414-426D-A0BB-F457B7601997}">
      <dgm:prSet/>
      <dgm:spPr/>
      <dgm:t>
        <a:bodyPr/>
        <a:lstStyle/>
        <a:p>
          <a:r>
            <a:rPr lang="en-US"/>
            <a:t>What influence an individual's decision to continue or quit?</a:t>
          </a:r>
        </a:p>
      </dgm:t>
    </dgm:pt>
    <dgm:pt modelId="{AB23A7E5-E423-42F3-BE3D-E9918C9687A9}" type="parTrans" cxnId="{6705F6FD-869E-4361-9FA0-9A1E092BF514}">
      <dgm:prSet/>
      <dgm:spPr/>
      <dgm:t>
        <a:bodyPr/>
        <a:lstStyle/>
        <a:p>
          <a:endParaRPr lang="en-US"/>
        </a:p>
      </dgm:t>
    </dgm:pt>
    <dgm:pt modelId="{D1038C3E-6580-45F6-87CC-BA2495A27A80}" type="sibTrans" cxnId="{6705F6FD-869E-4361-9FA0-9A1E092BF514}">
      <dgm:prSet/>
      <dgm:spPr/>
      <dgm:t>
        <a:bodyPr/>
        <a:lstStyle/>
        <a:p>
          <a:endParaRPr lang="en-US"/>
        </a:p>
      </dgm:t>
    </dgm:pt>
    <dgm:pt modelId="{29726202-6DAF-459A-B060-37BF5EEAB946}">
      <dgm:prSet/>
      <dgm:spPr/>
      <dgm:t>
        <a:bodyPr/>
        <a:lstStyle/>
        <a:p>
          <a:r>
            <a:rPr lang="en-US"/>
            <a:t>How to improve retention?</a:t>
          </a:r>
        </a:p>
      </dgm:t>
    </dgm:pt>
    <dgm:pt modelId="{A907AEBA-28B2-4E1A-ADDA-64E1F480D91B}" type="parTrans" cxnId="{09868429-EDF3-4F7C-A613-EAC50CEDB473}">
      <dgm:prSet/>
      <dgm:spPr/>
      <dgm:t>
        <a:bodyPr/>
        <a:lstStyle/>
        <a:p>
          <a:endParaRPr lang="en-US"/>
        </a:p>
      </dgm:t>
    </dgm:pt>
    <dgm:pt modelId="{3158A1D6-09EC-40BA-BDA2-5C138B409B36}" type="sibTrans" cxnId="{09868429-EDF3-4F7C-A613-EAC50CEDB473}">
      <dgm:prSet/>
      <dgm:spPr/>
      <dgm:t>
        <a:bodyPr/>
        <a:lstStyle/>
        <a:p>
          <a:endParaRPr lang="en-US"/>
        </a:p>
      </dgm:t>
    </dgm:pt>
    <dgm:pt modelId="{91DC6CFD-EE68-4F0B-9FE5-03E234A12A97}" type="pres">
      <dgm:prSet presAssocID="{3222BA32-17E1-4320-891A-10EB910F7F6C}" presName="outerComposite" presStyleCnt="0">
        <dgm:presLayoutVars>
          <dgm:chMax val="5"/>
          <dgm:dir/>
          <dgm:resizeHandles val="exact"/>
        </dgm:presLayoutVars>
      </dgm:prSet>
      <dgm:spPr/>
    </dgm:pt>
    <dgm:pt modelId="{D83B7D3E-D34C-4205-9770-B76FD01EBEFE}" type="pres">
      <dgm:prSet presAssocID="{3222BA32-17E1-4320-891A-10EB910F7F6C}" presName="dummyMaxCanvas" presStyleCnt="0">
        <dgm:presLayoutVars/>
      </dgm:prSet>
      <dgm:spPr/>
    </dgm:pt>
    <dgm:pt modelId="{47155C89-1BDB-424A-A659-81282FB35100}" type="pres">
      <dgm:prSet presAssocID="{3222BA32-17E1-4320-891A-10EB910F7F6C}" presName="FourNodes_1" presStyleLbl="node1" presStyleIdx="0" presStyleCnt="4">
        <dgm:presLayoutVars>
          <dgm:bulletEnabled val="1"/>
        </dgm:presLayoutVars>
      </dgm:prSet>
      <dgm:spPr/>
    </dgm:pt>
    <dgm:pt modelId="{E9E99618-24EA-46ED-A53D-478DFDE79737}" type="pres">
      <dgm:prSet presAssocID="{3222BA32-17E1-4320-891A-10EB910F7F6C}" presName="FourNodes_2" presStyleLbl="node1" presStyleIdx="1" presStyleCnt="4">
        <dgm:presLayoutVars>
          <dgm:bulletEnabled val="1"/>
        </dgm:presLayoutVars>
      </dgm:prSet>
      <dgm:spPr/>
    </dgm:pt>
    <dgm:pt modelId="{20CB52BC-23A4-46EA-BBD3-A54DBE479332}" type="pres">
      <dgm:prSet presAssocID="{3222BA32-17E1-4320-891A-10EB910F7F6C}" presName="FourNodes_3" presStyleLbl="node1" presStyleIdx="2" presStyleCnt="4">
        <dgm:presLayoutVars>
          <dgm:bulletEnabled val="1"/>
        </dgm:presLayoutVars>
      </dgm:prSet>
      <dgm:spPr/>
    </dgm:pt>
    <dgm:pt modelId="{7B0BBD8B-F363-4C2C-8E73-8CD18D4208C4}" type="pres">
      <dgm:prSet presAssocID="{3222BA32-17E1-4320-891A-10EB910F7F6C}" presName="FourNodes_4" presStyleLbl="node1" presStyleIdx="3" presStyleCnt="4">
        <dgm:presLayoutVars>
          <dgm:bulletEnabled val="1"/>
        </dgm:presLayoutVars>
      </dgm:prSet>
      <dgm:spPr/>
    </dgm:pt>
    <dgm:pt modelId="{96B57A2A-70D0-4C16-85CA-5B3C470B20F5}" type="pres">
      <dgm:prSet presAssocID="{3222BA32-17E1-4320-891A-10EB910F7F6C}" presName="FourConn_1-2" presStyleLbl="fgAccFollowNode1" presStyleIdx="0" presStyleCnt="3">
        <dgm:presLayoutVars>
          <dgm:bulletEnabled val="1"/>
        </dgm:presLayoutVars>
      </dgm:prSet>
      <dgm:spPr/>
    </dgm:pt>
    <dgm:pt modelId="{788F66F2-867B-4741-AF5F-A4B0838E3B23}" type="pres">
      <dgm:prSet presAssocID="{3222BA32-17E1-4320-891A-10EB910F7F6C}" presName="FourConn_2-3" presStyleLbl="fgAccFollowNode1" presStyleIdx="1" presStyleCnt="3">
        <dgm:presLayoutVars>
          <dgm:bulletEnabled val="1"/>
        </dgm:presLayoutVars>
      </dgm:prSet>
      <dgm:spPr/>
    </dgm:pt>
    <dgm:pt modelId="{ABEE1098-8E0E-48CE-ADB2-BF73DCDAE6B9}" type="pres">
      <dgm:prSet presAssocID="{3222BA32-17E1-4320-891A-10EB910F7F6C}" presName="FourConn_3-4" presStyleLbl="fgAccFollowNode1" presStyleIdx="2" presStyleCnt="3">
        <dgm:presLayoutVars>
          <dgm:bulletEnabled val="1"/>
        </dgm:presLayoutVars>
      </dgm:prSet>
      <dgm:spPr/>
    </dgm:pt>
    <dgm:pt modelId="{DFC2D04F-E79E-470E-A65F-863441F8D23F}" type="pres">
      <dgm:prSet presAssocID="{3222BA32-17E1-4320-891A-10EB910F7F6C}" presName="FourNodes_1_text" presStyleLbl="node1" presStyleIdx="3" presStyleCnt="4">
        <dgm:presLayoutVars>
          <dgm:bulletEnabled val="1"/>
        </dgm:presLayoutVars>
      </dgm:prSet>
      <dgm:spPr/>
    </dgm:pt>
    <dgm:pt modelId="{D311C874-9ED1-4F1F-82C0-0546F147BBF9}" type="pres">
      <dgm:prSet presAssocID="{3222BA32-17E1-4320-891A-10EB910F7F6C}" presName="FourNodes_2_text" presStyleLbl="node1" presStyleIdx="3" presStyleCnt="4">
        <dgm:presLayoutVars>
          <dgm:bulletEnabled val="1"/>
        </dgm:presLayoutVars>
      </dgm:prSet>
      <dgm:spPr/>
    </dgm:pt>
    <dgm:pt modelId="{41C695F4-B786-4E16-A1B6-03E88D811307}" type="pres">
      <dgm:prSet presAssocID="{3222BA32-17E1-4320-891A-10EB910F7F6C}" presName="FourNodes_3_text" presStyleLbl="node1" presStyleIdx="3" presStyleCnt="4">
        <dgm:presLayoutVars>
          <dgm:bulletEnabled val="1"/>
        </dgm:presLayoutVars>
      </dgm:prSet>
      <dgm:spPr/>
    </dgm:pt>
    <dgm:pt modelId="{BF467E0D-CEB0-46C4-93DE-48524D5E935A}" type="pres">
      <dgm:prSet presAssocID="{3222BA32-17E1-4320-891A-10EB910F7F6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5A2C900-1C85-4FE5-824C-208F6E4F4B47}" type="presOf" srcId="{CE53B3A0-B414-426D-A0BB-F457B7601997}" destId="{20CB52BC-23A4-46EA-BBD3-A54DBE479332}" srcOrd="0" destOrd="0" presId="urn:microsoft.com/office/officeart/2005/8/layout/vProcess5"/>
    <dgm:cxn modelId="{F245C708-98B4-4DC3-A2C5-E9223907CF53}" type="presOf" srcId="{C5176AD5-0B41-4AED-A3B2-B49172A853E3}" destId="{DFC2D04F-E79E-470E-A65F-863441F8D23F}" srcOrd="1" destOrd="0" presId="urn:microsoft.com/office/officeart/2005/8/layout/vProcess5"/>
    <dgm:cxn modelId="{68BD2C1A-B026-4F9B-B69F-FB4AEA71F006}" srcId="{3222BA32-17E1-4320-891A-10EB910F7F6C}" destId="{86239595-E936-42D9-B8D8-FC97ECB93EB8}" srcOrd="1" destOrd="0" parTransId="{C4BC9FE0-0161-4EA9-9337-EAFC1F2AB83D}" sibTransId="{0CACB7F4-FA8A-48ED-A3E6-62A541EBB551}"/>
    <dgm:cxn modelId="{18D21421-D513-4901-8274-BB2167554812}" type="presOf" srcId="{1AD2F9E3-C163-4951-98C0-8E355E6A329C}" destId="{96B57A2A-70D0-4C16-85CA-5B3C470B20F5}" srcOrd="0" destOrd="0" presId="urn:microsoft.com/office/officeart/2005/8/layout/vProcess5"/>
    <dgm:cxn modelId="{09868429-EDF3-4F7C-A613-EAC50CEDB473}" srcId="{3222BA32-17E1-4320-891A-10EB910F7F6C}" destId="{29726202-6DAF-459A-B060-37BF5EEAB946}" srcOrd="3" destOrd="0" parTransId="{A907AEBA-28B2-4E1A-ADDA-64E1F480D91B}" sibTransId="{3158A1D6-09EC-40BA-BDA2-5C138B409B36}"/>
    <dgm:cxn modelId="{71620B5E-7200-40BF-A8F1-846FA0CC48EA}" type="presOf" srcId="{0CACB7F4-FA8A-48ED-A3E6-62A541EBB551}" destId="{788F66F2-867B-4741-AF5F-A4B0838E3B23}" srcOrd="0" destOrd="0" presId="urn:microsoft.com/office/officeart/2005/8/layout/vProcess5"/>
    <dgm:cxn modelId="{C4D3F243-59E3-4DDD-9792-C569544D960B}" srcId="{3222BA32-17E1-4320-891A-10EB910F7F6C}" destId="{C5176AD5-0B41-4AED-A3B2-B49172A853E3}" srcOrd="0" destOrd="0" parTransId="{9AE99E47-E1FC-4C00-A5AE-2A89B549D432}" sibTransId="{1AD2F9E3-C163-4951-98C0-8E355E6A329C}"/>
    <dgm:cxn modelId="{423AB745-8D88-40D6-BFAE-5DAF1D8B6C95}" type="presOf" srcId="{29726202-6DAF-459A-B060-37BF5EEAB946}" destId="{7B0BBD8B-F363-4C2C-8E73-8CD18D4208C4}" srcOrd="0" destOrd="0" presId="urn:microsoft.com/office/officeart/2005/8/layout/vProcess5"/>
    <dgm:cxn modelId="{B5B6A946-4EAC-4358-B15F-29F19DBA7B5C}" type="presOf" srcId="{3222BA32-17E1-4320-891A-10EB910F7F6C}" destId="{91DC6CFD-EE68-4F0B-9FE5-03E234A12A97}" srcOrd="0" destOrd="0" presId="urn:microsoft.com/office/officeart/2005/8/layout/vProcess5"/>
    <dgm:cxn modelId="{E6451882-F9F3-4BF1-AD4D-9764ABBB5744}" type="presOf" srcId="{86239595-E936-42D9-B8D8-FC97ECB93EB8}" destId="{E9E99618-24EA-46ED-A53D-478DFDE79737}" srcOrd="0" destOrd="0" presId="urn:microsoft.com/office/officeart/2005/8/layout/vProcess5"/>
    <dgm:cxn modelId="{0A17E08C-3464-4C85-9279-5B5328E96DB4}" type="presOf" srcId="{CE53B3A0-B414-426D-A0BB-F457B7601997}" destId="{41C695F4-B786-4E16-A1B6-03E88D811307}" srcOrd="1" destOrd="0" presId="urn:microsoft.com/office/officeart/2005/8/layout/vProcess5"/>
    <dgm:cxn modelId="{26CDBE90-3675-43EF-921A-647E219756B7}" type="presOf" srcId="{86239595-E936-42D9-B8D8-FC97ECB93EB8}" destId="{D311C874-9ED1-4F1F-82C0-0546F147BBF9}" srcOrd="1" destOrd="0" presId="urn:microsoft.com/office/officeart/2005/8/layout/vProcess5"/>
    <dgm:cxn modelId="{EA927BA0-2E94-4582-A098-BEDA96E11390}" type="presOf" srcId="{D1038C3E-6580-45F6-87CC-BA2495A27A80}" destId="{ABEE1098-8E0E-48CE-ADB2-BF73DCDAE6B9}" srcOrd="0" destOrd="0" presId="urn:microsoft.com/office/officeart/2005/8/layout/vProcess5"/>
    <dgm:cxn modelId="{C7C2C8C2-A6D1-424A-B545-8B9ED5DCA0A1}" type="presOf" srcId="{C5176AD5-0B41-4AED-A3B2-B49172A853E3}" destId="{47155C89-1BDB-424A-A659-81282FB35100}" srcOrd="0" destOrd="0" presId="urn:microsoft.com/office/officeart/2005/8/layout/vProcess5"/>
    <dgm:cxn modelId="{A83415DB-E2B7-4E33-A11F-C2D9366C5E97}" type="presOf" srcId="{29726202-6DAF-459A-B060-37BF5EEAB946}" destId="{BF467E0D-CEB0-46C4-93DE-48524D5E935A}" srcOrd="1" destOrd="0" presId="urn:microsoft.com/office/officeart/2005/8/layout/vProcess5"/>
    <dgm:cxn modelId="{6705F6FD-869E-4361-9FA0-9A1E092BF514}" srcId="{3222BA32-17E1-4320-891A-10EB910F7F6C}" destId="{CE53B3A0-B414-426D-A0BB-F457B7601997}" srcOrd="2" destOrd="0" parTransId="{AB23A7E5-E423-42F3-BE3D-E9918C9687A9}" sibTransId="{D1038C3E-6580-45F6-87CC-BA2495A27A80}"/>
    <dgm:cxn modelId="{417C9CB9-B238-4055-9962-6333278A270B}" type="presParOf" srcId="{91DC6CFD-EE68-4F0B-9FE5-03E234A12A97}" destId="{D83B7D3E-D34C-4205-9770-B76FD01EBEFE}" srcOrd="0" destOrd="0" presId="urn:microsoft.com/office/officeart/2005/8/layout/vProcess5"/>
    <dgm:cxn modelId="{8354F551-87F0-4175-83A1-05FD7F3B07FF}" type="presParOf" srcId="{91DC6CFD-EE68-4F0B-9FE5-03E234A12A97}" destId="{47155C89-1BDB-424A-A659-81282FB35100}" srcOrd="1" destOrd="0" presId="urn:microsoft.com/office/officeart/2005/8/layout/vProcess5"/>
    <dgm:cxn modelId="{55A6495E-4708-4902-A1B4-5B79AD661160}" type="presParOf" srcId="{91DC6CFD-EE68-4F0B-9FE5-03E234A12A97}" destId="{E9E99618-24EA-46ED-A53D-478DFDE79737}" srcOrd="2" destOrd="0" presId="urn:microsoft.com/office/officeart/2005/8/layout/vProcess5"/>
    <dgm:cxn modelId="{8430E715-0457-47ED-AEBC-54CB6E884E5D}" type="presParOf" srcId="{91DC6CFD-EE68-4F0B-9FE5-03E234A12A97}" destId="{20CB52BC-23A4-46EA-BBD3-A54DBE479332}" srcOrd="3" destOrd="0" presId="urn:microsoft.com/office/officeart/2005/8/layout/vProcess5"/>
    <dgm:cxn modelId="{9CC1E8AA-04D8-46C9-A980-D24D3C3260B7}" type="presParOf" srcId="{91DC6CFD-EE68-4F0B-9FE5-03E234A12A97}" destId="{7B0BBD8B-F363-4C2C-8E73-8CD18D4208C4}" srcOrd="4" destOrd="0" presId="urn:microsoft.com/office/officeart/2005/8/layout/vProcess5"/>
    <dgm:cxn modelId="{B31D92EF-976E-4A08-9400-434D7361EB60}" type="presParOf" srcId="{91DC6CFD-EE68-4F0B-9FE5-03E234A12A97}" destId="{96B57A2A-70D0-4C16-85CA-5B3C470B20F5}" srcOrd="5" destOrd="0" presId="urn:microsoft.com/office/officeart/2005/8/layout/vProcess5"/>
    <dgm:cxn modelId="{D2BAFF66-F1EB-4596-8CA5-2807DF8770E2}" type="presParOf" srcId="{91DC6CFD-EE68-4F0B-9FE5-03E234A12A97}" destId="{788F66F2-867B-4741-AF5F-A4B0838E3B23}" srcOrd="6" destOrd="0" presId="urn:microsoft.com/office/officeart/2005/8/layout/vProcess5"/>
    <dgm:cxn modelId="{F3D7C1C1-4368-4798-B383-4D8E4D78928A}" type="presParOf" srcId="{91DC6CFD-EE68-4F0B-9FE5-03E234A12A97}" destId="{ABEE1098-8E0E-48CE-ADB2-BF73DCDAE6B9}" srcOrd="7" destOrd="0" presId="urn:microsoft.com/office/officeart/2005/8/layout/vProcess5"/>
    <dgm:cxn modelId="{AE0652BF-A6D4-423C-94B2-FA61344091C9}" type="presParOf" srcId="{91DC6CFD-EE68-4F0B-9FE5-03E234A12A97}" destId="{DFC2D04F-E79E-470E-A65F-863441F8D23F}" srcOrd="8" destOrd="0" presId="urn:microsoft.com/office/officeart/2005/8/layout/vProcess5"/>
    <dgm:cxn modelId="{CF2047B2-C59D-4C9C-9ED4-20D7F81E0AFA}" type="presParOf" srcId="{91DC6CFD-EE68-4F0B-9FE5-03E234A12A97}" destId="{D311C874-9ED1-4F1F-82C0-0546F147BBF9}" srcOrd="9" destOrd="0" presId="urn:microsoft.com/office/officeart/2005/8/layout/vProcess5"/>
    <dgm:cxn modelId="{B9CA3249-B43F-47DA-A9C8-BB6821EFF9B9}" type="presParOf" srcId="{91DC6CFD-EE68-4F0B-9FE5-03E234A12A97}" destId="{41C695F4-B786-4E16-A1B6-03E88D811307}" srcOrd="10" destOrd="0" presId="urn:microsoft.com/office/officeart/2005/8/layout/vProcess5"/>
    <dgm:cxn modelId="{7EC9084F-F351-4283-8909-BE7EA3B687DB}" type="presParOf" srcId="{91DC6CFD-EE68-4F0B-9FE5-03E234A12A97}" destId="{BF467E0D-CEB0-46C4-93DE-48524D5E935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9E59AC-F162-4C6F-AD93-BC90F7A4951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9896127-0E75-42E6-90C1-7CB770A9CA60}">
      <dgm:prSet/>
      <dgm:spPr/>
      <dgm:t>
        <a:bodyPr/>
        <a:lstStyle/>
        <a:p>
          <a:r>
            <a:rPr lang="en-US" dirty="0"/>
            <a:t>Equal head count for both male and female</a:t>
          </a:r>
        </a:p>
      </dgm:t>
    </dgm:pt>
    <dgm:pt modelId="{1D15EC85-2427-4DFD-BE5A-63B2F7E448C0}" type="parTrans" cxnId="{093D3945-6CB0-4A1C-BD26-E4B07E7CD359}">
      <dgm:prSet/>
      <dgm:spPr/>
      <dgm:t>
        <a:bodyPr/>
        <a:lstStyle/>
        <a:p>
          <a:endParaRPr lang="en-US"/>
        </a:p>
      </dgm:t>
    </dgm:pt>
    <dgm:pt modelId="{364CA9F2-B4A6-4269-9857-8F304A8D8292}" type="sibTrans" cxnId="{093D3945-6CB0-4A1C-BD26-E4B07E7CD359}">
      <dgm:prSet/>
      <dgm:spPr/>
      <dgm:t>
        <a:bodyPr/>
        <a:lstStyle/>
        <a:p>
          <a:endParaRPr lang="en-US"/>
        </a:p>
      </dgm:t>
    </dgm:pt>
    <dgm:pt modelId="{B084C668-1AD9-481E-84B1-8D0F4D5A7923}">
      <dgm:prSet/>
      <dgm:spPr/>
      <dgm:t>
        <a:bodyPr/>
        <a:lstStyle/>
        <a:p>
          <a:r>
            <a:rPr lang="en-US" dirty="0"/>
            <a:t>Equal attrition count for male and female</a:t>
          </a:r>
        </a:p>
      </dgm:t>
    </dgm:pt>
    <dgm:pt modelId="{8F2EDD1C-E3D6-4702-872F-42885019C83B}" type="parTrans" cxnId="{EE1E6F92-8D21-4188-8436-386EEAA58DCE}">
      <dgm:prSet/>
      <dgm:spPr/>
      <dgm:t>
        <a:bodyPr/>
        <a:lstStyle/>
        <a:p>
          <a:endParaRPr lang="en-US"/>
        </a:p>
      </dgm:t>
    </dgm:pt>
    <dgm:pt modelId="{FDF4715D-8795-4342-A7FC-431863E6D9CC}" type="sibTrans" cxnId="{EE1E6F92-8D21-4188-8436-386EEAA58DCE}">
      <dgm:prSet/>
      <dgm:spPr/>
      <dgm:t>
        <a:bodyPr/>
        <a:lstStyle/>
        <a:p>
          <a:endParaRPr lang="en-US"/>
        </a:p>
      </dgm:t>
    </dgm:pt>
    <dgm:pt modelId="{72D19484-9E7B-46C7-811E-FD6D50BBB44C}" type="pres">
      <dgm:prSet presAssocID="{149E59AC-F162-4C6F-AD93-BC90F7A4951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DF189C0-EA1F-4371-8565-07F1A5626C4E}" type="pres">
      <dgm:prSet presAssocID="{79896127-0E75-42E6-90C1-7CB770A9CA60}" presName="hierRoot1" presStyleCnt="0"/>
      <dgm:spPr/>
    </dgm:pt>
    <dgm:pt modelId="{7D0F5168-B5C7-48AE-8A88-B7064C190EAD}" type="pres">
      <dgm:prSet presAssocID="{79896127-0E75-42E6-90C1-7CB770A9CA60}" presName="composite" presStyleCnt="0"/>
      <dgm:spPr/>
    </dgm:pt>
    <dgm:pt modelId="{43CE5952-06B6-428B-854A-FE98D3BA77A4}" type="pres">
      <dgm:prSet presAssocID="{79896127-0E75-42E6-90C1-7CB770A9CA60}" presName="background" presStyleLbl="node0" presStyleIdx="0" presStyleCnt="2"/>
      <dgm:spPr/>
    </dgm:pt>
    <dgm:pt modelId="{8501E85E-822E-4F34-A957-13036BE527AF}" type="pres">
      <dgm:prSet presAssocID="{79896127-0E75-42E6-90C1-7CB770A9CA60}" presName="text" presStyleLbl="fgAcc0" presStyleIdx="0" presStyleCnt="2">
        <dgm:presLayoutVars>
          <dgm:chPref val="3"/>
        </dgm:presLayoutVars>
      </dgm:prSet>
      <dgm:spPr/>
    </dgm:pt>
    <dgm:pt modelId="{9AE004EB-B712-4688-A76F-9B2D09DCAE58}" type="pres">
      <dgm:prSet presAssocID="{79896127-0E75-42E6-90C1-7CB770A9CA60}" presName="hierChild2" presStyleCnt="0"/>
      <dgm:spPr/>
    </dgm:pt>
    <dgm:pt modelId="{8C28C93F-624F-42EE-A19E-DA613A196087}" type="pres">
      <dgm:prSet presAssocID="{B084C668-1AD9-481E-84B1-8D0F4D5A7923}" presName="hierRoot1" presStyleCnt="0"/>
      <dgm:spPr/>
    </dgm:pt>
    <dgm:pt modelId="{35B1798F-7787-4A95-9160-8B603783BE25}" type="pres">
      <dgm:prSet presAssocID="{B084C668-1AD9-481E-84B1-8D0F4D5A7923}" presName="composite" presStyleCnt="0"/>
      <dgm:spPr/>
    </dgm:pt>
    <dgm:pt modelId="{A293FD88-4F3F-40A6-84D3-3B192E314B5D}" type="pres">
      <dgm:prSet presAssocID="{B084C668-1AD9-481E-84B1-8D0F4D5A7923}" presName="background" presStyleLbl="node0" presStyleIdx="1" presStyleCnt="2"/>
      <dgm:spPr/>
    </dgm:pt>
    <dgm:pt modelId="{A3B05A48-8D49-4FEF-B18D-4C36F78E9A75}" type="pres">
      <dgm:prSet presAssocID="{B084C668-1AD9-481E-84B1-8D0F4D5A7923}" presName="text" presStyleLbl="fgAcc0" presStyleIdx="1" presStyleCnt="2">
        <dgm:presLayoutVars>
          <dgm:chPref val="3"/>
        </dgm:presLayoutVars>
      </dgm:prSet>
      <dgm:spPr/>
    </dgm:pt>
    <dgm:pt modelId="{D5AD6FC5-57A9-463C-8747-5A02643D6D86}" type="pres">
      <dgm:prSet presAssocID="{B084C668-1AD9-481E-84B1-8D0F4D5A7923}" presName="hierChild2" presStyleCnt="0"/>
      <dgm:spPr/>
    </dgm:pt>
  </dgm:ptLst>
  <dgm:cxnLst>
    <dgm:cxn modelId="{B9DFD91A-20A9-437A-B860-DE27B41300E2}" type="presOf" srcId="{149E59AC-F162-4C6F-AD93-BC90F7A49516}" destId="{72D19484-9E7B-46C7-811E-FD6D50BBB44C}" srcOrd="0" destOrd="0" presId="urn:microsoft.com/office/officeart/2005/8/layout/hierarchy1"/>
    <dgm:cxn modelId="{093D3945-6CB0-4A1C-BD26-E4B07E7CD359}" srcId="{149E59AC-F162-4C6F-AD93-BC90F7A49516}" destId="{79896127-0E75-42E6-90C1-7CB770A9CA60}" srcOrd="0" destOrd="0" parTransId="{1D15EC85-2427-4DFD-BE5A-63B2F7E448C0}" sibTransId="{364CA9F2-B4A6-4269-9857-8F304A8D8292}"/>
    <dgm:cxn modelId="{0B1C3B8F-E478-4393-8CDD-0B3AF73DDDBC}" type="presOf" srcId="{79896127-0E75-42E6-90C1-7CB770A9CA60}" destId="{8501E85E-822E-4F34-A957-13036BE527AF}" srcOrd="0" destOrd="0" presId="urn:microsoft.com/office/officeart/2005/8/layout/hierarchy1"/>
    <dgm:cxn modelId="{EE1E6F92-8D21-4188-8436-386EEAA58DCE}" srcId="{149E59AC-F162-4C6F-AD93-BC90F7A49516}" destId="{B084C668-1AD9-481E-84B1-8D0F4D5A7923}" srcOrd="1" destOrd="0" parTransId="{8F2EDD1C-E3D6-4702-872F-42885019C83B}" sibTransId="{FDF4715D-8795-4342-A7FC-431863E6D9CC}"/>
    <dgm:cxn modelId="{532DCEF4-4260-41D5-8A9E-510570B15DC4}" type="presOf" srcId="{B084C668-1AD9-481E-84B1-8D0F4D5A7923}" destId="{A3B05A48-8D49-4FEF-B18D-4C36F78E9A75}" srcOrd="0" destOrd="0" presId="urn:microsoft.com/office/officeart/2005/8/layout/hierarchy1"/>
    <dgm:cxn modelId="{4146D6B2-0A1D-4F42-9E57-FB54DD172E8C}" type="presParOf" srcId="{72D19484-9E7B-46C7-811E-FD6D50BBB44C}" destId="{2DF189C0-EA1F-4371-8565-07F1A5626C4E}" srcOrd="0" destOrd="0" presId="urn:microsoft.com/office/officeart/2005/8/layout/hierarchy1"/>
    <dgm:cxn modelId="{98A16F6D-79D2-46C7-8378-A3C4E1C829F7}" type="presParOf" srcId="{2DF189C0-EA1F-4371-8565-07F1A5626C4E}" destId="{7D0F5168-B5C7-48AE-8A88-B7064C190EAD}" srcOrd="0" destOrd="0" presId="urn:microsoft.com/office/officeart/2005/8/layout/hierarchy1"/>
    <dgm:cxn modelId="{F4F2DF31-69C7-42F1-A2F0-87AC203AF7B4}" type="presParOf" srcId="{7D0F5168-B5C7-48AE-8A88-B7064C190EAD}" destId="{43CE5952-06B6-428B-854A-FE98D3BA77A4}" srcOrd="0" destOrd="0" presId="urn:microsoft.com/office/officeart/2005/8/layout/hierarchy1"/>
    <dgm:cxn modelId="{9693EDC3-F497-462A-9384-9E86E4742153}" type="presParOf" srcId="{7D0F5168-B5C7-48AE-8A88-B7064C190EAD}" destId="{8501E85E-822E-4F34-A957-13036BE527AF}" srcOrd="1" destOrd="0" presId="urn:microsoft.com/office/officeart/2005/8/layout/hierarchy1"/>
    <dgm:cxn modelId="{2698FF7C-6107-4673-B556-A41EFE9F21D2}" type="presParOf" srcId="{2DF189C0-EA1F-4371-8565-07F1A5626C4E}" destId="{9AE004EB-B712-4688-A76F-9B2D09DCAE58}" srcOrd="1" destOrd="0" presId="urn:microsoft.com/office/officeart/2005/8/layout/hierarchy1"/>
    <dgm:cxn modelId="{09D3DC6D-A6E2-4510-A7EC-A27A7F47D29A}" type="presParOf" srcId="{72D19484-9E7B-46C7-811E-FD6D50BBB44C}" destId="{8C28C93F-624F-42EE-A19E-DA613A196087}" srcOrd="1" destOrd="0" presId="urn:microsoft.com/office/officeart/2005/8/layout/hierarchy1"/>
    <dgm:cxn modelId="{1CDCB8F2-948D-42CE-8688-19917B3C6CF6}" type="presParOf" srcId="{8C28C93F-624F-42EE-A19E-DA613A196087}" destId="{35B1798F-7787-4A95-9160-8B603783BE25}" srcOrd="0" destOrd="0" presId="urn:microsoft.com/office/officeart/2005/8/layout/hierarchy1"/>
    <dgm:cxn modelId="{5068E424-11F5-4B4A-A91F-1E7D2F9C2C5B}" type="presParOf" srcId="{35B1798F-7787-4A95-9160-8B603783BE25}" destId="{A293FD88-4F3F-40A6-84D3-3B192E314B5D}" srcOrd="0" destOrd="0" presId="urn:microsoft.com/office/officeart/2005/8/layout/hierarchy1"/>
    <dgm:cxn modelId="{115E2A50-3CAE-4920-8D19-5E246696AE12}" type="presParOf" srcId="{35B1798F-7787-4A95-9160-8B603783BE25}" destId="{A3B05A48-8D49-4FEF-B18D-4C36F78E9A75}" srcOrd="1" destOrd="0" presId="urn:microsoft.com/office/officeart/2005/8/layout/hierarchy1"/>
    <dgm:cxn modelId="{8903AC0C-4753-46F1-9A70-E7582C489D7C}" type="presParOf" srcId="{8C28C93F-624F-42EE-A19E-DA613A196087}" destId="{D5AD6FC5-57A9-463C-8747-5A02643D6D8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E42155-6E5F-42BF-A887-04998E8156C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C120719-1395-4E07-A864-FFD773C21D44}">
      <dgm:prSet/>
      <dgm:spPr/>
      <dgm:t>
        <a:bodyPr/>
        <a:lstStyle/>
        <a:p>
          <a:r>
            <a:rPr lang="en-US" dirty="0"/>
            <a:t>R&amp; D  - Highest attrition rate</a:t>
          </a:r>
        </a:p>
      </dgm:t>
    </dgm:pt>
    <dgm:pt modelId="{739A9B23-EE0E-41BA-BB0E-E020CF00B3F2}" type="parTrans" cxnId="{6254243F-1AE8-4C86-909E-05E9F3C8062F}">
      <dgm:prSet/>
      <dgm:spPr/>
      <dgm:t>
        <a:bodyPr/>
        <a:lstStyle/>
        <a:p>
          <a:endParaRPr lang="en-US"/>
        </a:p>
      </dgm:t>
    </dgm:pt>
    <dgm:pt modelId="{361E376C-4C2B-42DE-84A1-6C71286D87B5}" type="sibTrans" cxnId="{6254243F-1AE8-4C86-909E-05E9F3C8062F}">
      <dgm:prSet phldrT="01"/>
      <dgm:spPr/>
      <dgm:t>
        <a:bodyPr/>
        <a:lstStyle/>
        <a:p>
          <a:r>
            <a:rPr lang="en-US" dirty="0"/>
            <a:t>01</a:t>
          </a:r>
        </a:p>
      </dgm:t>
    </dgm:pt>
    <dgm:pt modelId="{3D725330-F1BD-4BF6-82FF-87662BB8C152}">
      <dgm:prSet/>
      <dgm:spPr/>
      <dgm:t>
        <a:bodyPr/>
        <a:lstStyle/>
        <a:p>
          <a:r>
            <a:rPr lang="en-US"/>
            <a:t>Software – High  attrition rate</a:t>
          </a:r>
        </a:p>
      </dgm:t>
    </dgm:pt>
    <dgm:pt modelId="{AB7593C3-A00D-40E7-BFAF-5298E702EB94}" type="parTrans" cxnId="{912781A9-222D-4637-9223-FA585CDE967F}">
      <dgm:prSet/>
      <dgm:spPr/>
      <dgm:t>
        <a:bodyPr/>
        <a:lstStyle/>
        <a:p>
          <a:endParaRPr lang="en-US"/>
        </a:p>
      </dgm:t>
    </dgm:pt>
    <dgm:pt modelId="{A58A08C7-A0C1-4E98-8CF6-C4A2CF5DF9C0}" type="sibTrans" cxnId="{912781A9-222D-4637-9223-FA585CDE967F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FE976982-778B-483A-9ED5-7E87DEDA4D34}">
      <dgm:prSet/>
      <dgm:spPr/>
      <dgm:t>
        <a:bodyPr/>
        <a:lstStyle/>
        <a:p>
          <a:r>
            <a:rPr lang="en-US"/>
            <a:t>Support &amp; Sales also high</a:t>
          </a:r>
        </a:p>
      </dgm:t>
    </dgm:pt>
    <dgm:pt modelId="{8C984F44-6317-4914-A30C-67838FB00FDC}" type="parTrans" cxnId="{C1E0EB89-CDB5-4A5F-B2AB-DDA8D5E7DCD9}">
      <dgm:prSet/>
      <dgm:spPr/>
      <dgm:t>
        <a:bodyPr/>
        <a:lstStyle/>
        <a:p>
          <a:endParaRPr lang="en-US"/>
        </a:p>
      </dgm:t>
    </dgm:pt>
    <dgm:pt modelId="{8874DA6F-587F-40BA-B11F-E157A1496121}" type="sibTrans" cxnId="{C1E0EB89-CDB5-4A5F-B2AB-DDA8D5E7DCD9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7724A6A7-F210-4357-9595-A834A2381332}">
      <dgm:prSet/>
      <dgm:spPr/>
      <dgm:t>
        <a:bodyPr/>
        <a:lstStyle/>
        <a:p>
          <a:r>
            <a:rPr lang="en-US"/>
            <a:t>Hardware – Less attrition rate</a:t>
          </a:r>
        </a:p>
      </dgm:t>
    </dgm:pt>
    <dgm:pt modelId="{22B401BD-D0B9-469E-9F22-2126396F418E}" type="parTrans" cxnId="{B9D1378F-AB5B-4030-8A24-5BA38CAAF172}">
      <dgm:prSet/>
      <dgm:spPr/>
      <dgm:t>
        <a:bodyPr/>
        <a:lstStyle/>
        <a:p>
          <a:endParaRPr lang="en-US"/>
        </a:p>
      </dgm:t>
    </dgm:pt>
    <dgm:pt modelId="{F097A6C5-1D87-4575-B2EA-8CFFDF54CBCD}" type="sibTrans" cxnId="{B9D1378F-AB5B-4030-8A24-5BA38CAAF172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C4A465A3-1C64-4BCD-8AF6-44C0B07A82C0}" type="pres">
      <dgm:prSet presAssocID="{CCE42155-6E5F-42BF-A887-04998E8156C7}" presName="Name0" presStyleCnt="0">
        <dgm:presLayoutVars>
          <dgm:animLvl val="lvl"/>
          <dgm:resizeHandles val="exact"/>
        </dgm:presLayoutVars>
      </dgm:prSet>
      <dgm:spPr/>
    </dgm:pt>
    <dgm:pt modelId="{14F058B7-9F92-40D0-9C67-42D2D28506B7}" type="pres">
      <dgm:prSet presAssocID="{1C120719-1395-4E07-A864-FFD773C21D44}" presName="compositeNode" presStyleCnt="0">
        <dgm:presLayoutVars>
          <dgm:bulletEnabled val="1"/>
        </dgm:presLayoutVars>
      </dgm:prSet>
      <dgm:spPr/>
    </dgm:pt>
    <dgm:pt modelId="{273929F2-E869-4710-8BDF-C20A9BB0BA13}" type="pres">
      <dgm:prSet presAssocID="{1C120719-1395-4E07-A864-FFD773C21D44}" presName="bgRect" presStyleLbl="alignNode1" presStyleIdx="0" presStyleCnt="4"/>
      <dgm:spPr/>
    </dgm:pt>
    <dgm:pt modelId="{806BFD7B-12A0-4D52-940C-A4D09AFBC72D}" type="pres">
      <dgm:prSet presAssocID="{361E376C-4C2B-42DE-84A1-6C71286D87B5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841C902C-5005-4893-8DFA-C9DCFF4717CC}" type="pres">
      <dgm:prSet presAssocID="{1C120719-1395-4E07-A864-FFD773C21D44}" presName="nodeRect" presStyleLbl="alignNode1" presStyleIdx="0" presStyleCnt="4">
        <dgm:presLayoutVars>
          <dgm:bulletEnabled val="1"/>
        </dgm:presLayoutVars>
      </dgm:prSet>
      <dgm:spPr/>
    </dgm:pt>
    <dgm:pt modelId="{9FBF4FF9-F609-4A75-AC83-E2E16F24822E}" type="pres">
      <dgm:prSet presAssocID="{361E376C-4C2B-42DE-84A1-6C71286D87B5}" presName="sibTrans" presStyleCnt="0"/>
      <dgm:spPr/>
    </dgm:pt>
    <dgm:pt modelId="{11730351-A999-4117-9444-0ED3ECC60417}" type="pres">
      <dgm:prSet presAssocID="{3D725330-F1BD-4BF6-82FF-87662BB8C152}" presName="compositeNode" presStyleCnt="0">
        <dgm:presLayoutVars>
          <dgm:bulletEnabled val="1"/>
        </dgm:presLayoutVars>
      </dgm:prSet>
      <dgm:spPr/>
    </dgm:pt>
    <dgm:pt modelId="{23D806BE-8CAA-47F4-9E46-C6111D7DB669}" type="pres">
      <dgm:prSet presAssocID="{3D725330-F1BD-4BF6-82FF-87662BB8C152}" presName="bgRect" presStyleLbl="alignNode1" presStyleIdx="1" presStyleCnt="4"/>
      <dgm:spPr/>
    </dgm:pt>
    <dgm:pt modelId="{11CCE6CA-C00D-4395-A9C0-701DF40B7E08}" type="pres">
      <dgm:prSet presAssocID="{A58A08C7-A0C1-4E98-8CF6-C4A2CF5DF9C0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BEAC0FF8-504A-4863-82F0-CC00A53A882E}" type="pres">
      <dgm:prSet presAssocID="{3D725330-F1BD-4BF6-82FF-87662BB8C152}" presName="nodeRect" presStyleLbl="alignNode1" presStyleIdx="1" presStyleCnt="4">
        <dgm:presLayoutVars>
          <dgm:bulletEnabled val="1"/>
        </dgm:presLayoutVars>
      </dgm:prSet>
      <dgm:spPr/>
    </dgm:pt>
    <dgm:pt modelId="{48E34CFC-55C7-4629-AD21-CE3409BDA5F8}" type="pres">
      <dgm:prSet presAssocID="{A58A08C7-A0C1-4E98-8CF6-C4A2CF5DF9C0}" presName="sibTrans" presStyleCnt="0"/>
      <dgm:spPr/>
    </dgm:pt>
    <dgm:pt modelId="{41EF973F-4A9A-4B1C-A5E3-830CE8C03A1D}" type="pres">
      <dgm:prSet presAssocID="{FE976982-778B-483A-9ED5-7E87DEDA4D34}" presName="compositeNode" presStyleCnt="0">
        <dgm:presLayoutVars>
          <dgm:bulletEnabled val="1"/>
        </dgm:presLayoutVars>
      </dgm:prSet>
      <dgm:spPr/>
    </dgm:pt>
    <dgm:pt modelId="{58964433-4B62-455B-9770-24E9D3EBAD5D}" type="pres">
      <dgm:prSet presAssocID="{FE976982-778B-483A-9ED5-7E87DEDA4D34}" presName="bgRect" presStyleLbl="alignNode1" presStyleIdx="2" presStyleCnt="4"/>
      <dgm:spPr/>
    </dgm:pt>
    <dgm:pt modelId="{141F5EED-86F1-4B04-A0B2-2822A0376640}" type="pres">
      <dgm:prSet presAssocID="{8874DA6F-587F-40BA-B11F-E157A1496121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84294598-29A1-4D44-8974-AD97444EE32F}" type="pres">
      <dgm:prSet presAssocID="{FE976982-778B-483A-9ED5-7E87DEDA4D34}" presName="nodeRect" presStyleLbl="alignNode1" presStyleIdx="2" presStyleCnt="4">
        <dgm:presLayoutVars>
          <dgm:bulletEnabled val="1"/>
        </dgm:presLayoutVars>
      </dgm:prSet>
      <dgm:spPr/>
    </dgm:pt>
    <dgm:pt modelId="{C1F7DEA1-E7F4-4058-BFED-750047CE1273}" type="pres">
      <dgm:prSet presAssocID="{8874DA6F-587F-40BA-B11F-E157A1496121}" presName="sibTrans" presStyleCnt="0"/>
      <dgm:spPr/>
    </dgm:pt>
    <dgm:pt modelId="{A1A2BAFD-9F0E-4E86-A44C-8729872288AA}" type="pres">
      <dgm:prSet presAssocID="{7724A6A7-F210-4357-9595-A834A2381332}" presName="compositeNode" presStyleCnt="0">
        <dgm:presLayoutVars>
          <dgm:bulletEnabled val="1"/>
        </dgm:presLayoutVars>
      </dgm:prSet>
      <dgm:spPr/>
    </dgm:pt>
    <dgm:pt modelId="{1C28F269-C4E4-495B-A444-248B930CE82E}" type="pres">
      <dgm:prSet presAssocID="{7724A6A7-F210-4357-9595-A834A2381332}" presName="bgRect" presStyleLbl="alignNode1" presStyleIdx="3" presStyleCnt="4"/>
      <dgm:spPr/>
    </dgm:pt>
    <dgm:pt modelId="{1526007F-F114-4265-8EA5-58EBC4D1AE2F}" type="pres">
      <dgm:prSet presAssocID="{F097A6C5-1D87-4575-B2EA-8CFFDF54CBCD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1EB32F92-4361-48DA-A81A-E77A70526CB6}" type="pres">
      <dgm:prSet presAssocID="{7724A6A7-F210-4357-9595-A834A2381332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201F7B1A-052C-4FC9-BE64-313AAA6E7FF0}" type="presOf" srcId="{1C120719-1395-4E07-A864-FFD773C21D44}" destId="{273929F2-E869-4710-8BDF-C20A9BB0BA13}" srcOrd="0" destOrd="0" presId="urn:microsoft.com/office/officeart/2016/7/layout/LinearBlockProcessNumbered"/>
    <dgm:cxn modelId="{6254243F-1AE8-4C86-909E-05E9F3C8062F}" srcId="{CCE42155-6E5F-42BF-A887-04998E8156C7}" destId="{1C120719-1395-4E07-A864-FFD773C21D44}" srcOrd="0" destOrd="0" parTransId="{739A9B23-EE0E-41BA-BB0E-E020CF00B3F2}" sibTransId="{361E376C-4C2B-42DE-84A1-6C71286D87B5}"/>
    <dgm:cxn modelId="{0E6D745E-EF7C-4BCF-949B-95EF3CE1D01B}" type="presOf" srcId="{8874DA6F-587F-40BA-B11F-E157A1496121}" destId="{141F5EED-86F1-4B04-A0B2-2822A0376640}" srcOrd="0" destOrd="0" presId="urn:microsoft.com/office/officeart/2016/7/layout/LinearBlockProcessNumbered"/>
    <dgm:cxn modelId="{3AB2754E-5E2B-4A8E-B30F-3409F4F2189F}" type="presOf" srcId="{FE976982-778B-483A-9ED5-7E87DEDA4D34}" destId="{58964433-4B62-455B-9770-24E9D3EBAD5D}" srcOrd="0" destOrd="0" presId="urn:microsoft.com/office/officeart/2016/7/layout/LinearBlockProcessNumbered"/>
    <dgm:cxn modelId="{41CEF154-2E96-4529-BA95-6D80BA533405}" type="presOf" srcId="{FE976982-778B-483A-9ED5-7E87DEDA4D34}" destId="{84294598-29A1-4D44-8974-AD97444EE32F}" srcOrd="1" destOrd="0" presId="urn:microsoft.com/office/officeart/2016/7/layout/LinearBlockProcessNumbered"/>
    <dgm:cxn modelId="{29BC5E58-13A8-4409-A28E-4B6960C85F74}" type="presOf" srcId="{3D725330-F1BD-4BF6-82FF-87662BB8C152}" destId="{23D806BE-8CAA-47F4-9E46-C6111D7DB669}" srcOrd="0" destOrd="0" presId="urn:microsoft.com/office/officeart/2016/7/layout/LinearBlockProcessNumbered"/>
    <dgm:cxn modelId="{16DFFE78-5FEF-4253-A7FD-D1A322B41140}" type="presOf" srcId="{1C120719-1395-4E07-A864-FFD773C21D44}" destId="{841C902C-5005-4893-8DFA-C9DCFF4717CC}" srcOrd="1" destOrd="0" presId="urn:microsoft.com/office/officeart/2016/7/layout/LinearBlockProcessNumbered"/>
    <dgm:cxn modelId="{5321547F-95ED-4E09-808C-83F0D8B34229}" type="presOf" srcId="{3D725330-F1BD-4BF6-82FF-87662BB8C152}" destId="{BEAC0FF8-504A-4863-82F0-CC00A53A882E}" srcOrd="1" destOrd="0" presId="urn:microsoft.com/office/officeart/2016/7/layout/LinearBlockProcessNumbered"/>
    <dgm:cxn modelId="{C1E0EB89-CDB5-4A5F-B2AB-DDA8D5E7DCD9}" srcId="{CCE42155-6E5F-42BF-A887-04998E8156C7}" destId="{FE976982-778B-483A-9ED5-7E87DEDA4D34}" srcOrd="2" destOrd="0" parTransId="{8C984F44-6317-4914-A30C-67838FB00FDC}" sibTransId="{8874DA6F-587F-40BA-B11F-E157A1496121}"/>
    <dgm:cxn modelId="{B9D1378F-AB5B-4030-8A24-5BA38CAAF172}" srcId="{CCE42155-6E5F-42BF-A887-04998E8156C7}" destId="{7724A6A7-F210-4357-9595-A834A2381332}" srcOrd="3" destOrd="0" parTransId="{22B401BD-D0B9-469E-9F22-2126396F418E}" sibTransId="{F097A6C5-1D87-4575-B2EA-8CFFDF54CBCD}"/>
    <dgm:cxn modelId="{33EE029B-3C04-490D-BA18-D2D6DB284C8B}" type="presOf" srcId="{F097A6C5-1D87-4575-B2EA-8CFFDF54CBCD}" destId="{1526007F-F114-4265-8EA5-58EBC4D1AE2F}" srcOrd="0" destOrd="0" presId="urn:microsoft.com/office/officeart/2016/7/layout/LinearBlockProcessNumbered"/>
    <dgm:cxn modelId="{912781A9-222D-4637-9223-FA585CDE967F}" srcId="{CCE42155-6E5F-42BF-A887-04998E8156C7}" destId="{3D725330-F1BD-4BF6-82FF-87662BB8C152}" srcOrd="1" destOrd="0" parTransId="{AB7593C3-A00D-40E7-BFAF-5298E702EB94}" sibTransId="{A58A08C7-A0C1-4E98-8CF6-C4A2CF5DF9C0}"/>
    <dgm:cxn modelId="{EF5940BD-90A6-4379-8F14-B74DC16295DD}" type="presOf" srcId="{7724A6A7-F210-4357-9595-A834A2381332}" destId="{1C28F269-C4E4-495B-A444-248B930CE82E}" srcOrd="0" destOrd="0" presId="urn:microsoft.com/office/officeart/2016/7/layout/LinearBlockProcessNumbered"/>
    <dgm:cxn modelId="{B3DE0AC7-98EA-48CD-8DC1-7235C3627F47}" type="presOf" srcId="{CCE42155-6E5F-42BF-A887-04998E8156C7}" destId="{C4A465A3-1C64-4BCD-8AF6-44C0B07A82C0}" srcOrd="0" destOrd="0" presId="urn:microsoft.com/office/officeart/2016/7/layout/LinearBlockProcessNumbered"/>
    <dgm:cxn modelId="{232FE6D0-A50D-4718-B683-C86F80CAE2B9}" type="presOf" srcId="{A58A08C7-A0C1-4E98-8CF6-C4A2CF5DF9C0}" destId="{11CCE6CA-C00D-4395-A9C0-701DF40B7E08}" srcOrd="0" destOrd="0" presId="urn:microsoft.com/office/officeart/2016/7/layout/LinearBlockProcessNumbered"/>
    <dgm:cxn modelId="{351A3ADE-B657-4410-8369-E3AA2487E4D1}" type="presOf" srcId="{361E376C-4C2B-42DE-84A1-6C71286D87B5}" destId="{806BFD7B-12A0-4D52-940C-A4D09AFBC72D}" srcOrd="0" destOrd="0" presId="urn:microsoft.com/office/officeart/2016/7/layout/LinearBlockProcessNumbered"/>
    <dgm:cxn modelId="{1171F9E6-0159-49E2-B04E-FC6D29AE18C1}" type="presOf" srcId="{7724A6A7-F210-4357-9595-A834A2381332}" destId="{1EB32F92-4361-48DA-A81A-E77A70526CB6}" srcOrd="1" destOrd="0" presId="urn:microsoft.com/office/officeart/2016/7/layout/LinearBlockProcessNumbered"/>
    <dgm:cxn modelId="{26BBA8C4-331F-4B53-B627-2B717AA3D5E3}" type="presParOf" srcId="{C4A465A3-1C64-4BCD-8AF6-44C0B07A82C0}" destId="{14F058B7-9F92-40D0-9C67-42D2D28506B7}" srcOrd="0" destOrd="0" presId="urn:microsoft.com/office/officeart/2016/7/layout/LinearBlockProcessNumbered"/>
    <dgm:cxn modelId="{862D1219-99EC-4AD5-8824-86D94DB1B284}" type="presParOf" srcId="{14F058B7-9F92-40D0-9C67-42D2D28506B7}" destId="{273929F2-E869-4710-8BDF-C20A9BB0BA13}" srcOrd="0" destOrd="0" presId="urn:microsoft.com/office/officeart/2016/7/layout/LinearBlockProcessNumbered"/>
    <dgm:cxn modelId="{DC862CCA-64D5-4A57-A247-FB3CCC448DE5}" type="presParOf" srcId="{14F058B7-9F92-40D0-9C67-42D2D28506B7}" destId="{806BFD7B-12A0-4D52-940C-A4D09AFBC72D}" srcOrd="1" destOrd="0" presId="urn:microsoft.com/office/officeart/2016/7/layout/LinearBlockProcessNumbered"/>
    <dgm:cxn modelId="{EF64B672-5932-4E11-945B-0A222F96D5FC}" type="presParOf" srcId="{14F058B7-9F92-40D0-9C67-42D2D28506B7}" destId="{841C902C-5005-4893-8DFA-C9DCFF4717CC}" srcOrd="2" destOrd="0" presId="urn:microsoft.com/office/officeart/2016/7/layout/LinearBlockProcessNumbered"/>
    <dgm:cxn modelId="{5100BF55-3213-44DD-A742-2C551EB800FE}" type="presParOf" srcId="{C4A465A3-1C64-4BCD-8AF6-44C0B07A82C0}" destId="{9FBF4FF9-F609-4A75-AC83-E2E16F24822E}" srcOrd="1" destOrd="0" presId="urn:microsoft.com/office/officeart/2016/7/layout/LinearBlockProcessNumbered"/>
    <dgm:cxn modelId="{57D6DF47-CC7B-4988-AB59-537400BCB14D}" type="presParOf" srcId="{C4A465A3-1C64-4BCD-8AF6-44C0B07A82C0}" destId="{11730351-A999-4117-9444-0ED3ECC60417}" srcOrd="2" destOrd="0" presId="urn:microsoft.com/office/officeart/2016/7/layout/LinearBlockProcessNumbered"/>
    <dgm:cxn modelId="{CD5498BA-982D-48A8-9FD9-C6AB27D1E6A4}" type="presParOf" srcId="{11730351-A999-4117-9444-0ED3ECC60417}" destId="{23D806BE-8CAA-47F4-9E46-C6111D7DB669}" srcOrd="0" destOrd="0" presId="urn:microsoft.com/office/officeart/2016/7/layout/LinearBlockProcessNumbered"/>
    <dgm:cxn modelId="{F2FC421D-D426-4948-90D4-46B711774CED}" type="presParOf" srcId="{11730351-A999-4117-9444-0ED3ECC60417}" destId="{11CCE6CA-C00D-4395-A9C0-701DF40B7E08}" srcOrd="1" destOrd="0" presId="urn:microsoft.com/office/officeart/2016/7/layout/LinearBlockProcessNumbered"/>
    <dgm:cxn modelId="{60F574AE-850A-43C4-AC24-84BB009C5707}" type="presParOf" srcId="{11730351-A999-4117-9444-0ED3ECC60417}" destId="{BEAC0FF8-504A-4863-82F0-CC00A53A882E}" srcOrd="2" destOrd="0" presId="urn:microsoft.com/office/officeart/2016/7/layout/LinearBlockProcessNumbered"/>
    <dgm:cxn modelId="{D5E4BC6E-4CE5-4E86-BA00-30DC0175BE17}" type="presParOf" srcId="{C4A465A3-1C64-4BCD-8AF6-44C0B07A82C0}" destId="{48E34CFC-55C7-4629-AD21-CE3409BDA5F8}" srcOrd="3" destOrd="0" presId="urn:microsoft.com/office/officeart/2016/7/layout/LinearBlockProcessNumbered"/>
    <dgm:cxn modelId="{065F0EAA-B2E2-4F5A-A464-381B89F85DC4}" type="presParOf" srcId="{C4A465A3-1C64-4BCD-8AF6-44C0B07A82C0}" destId="{41EF973F-4A9A-4B1C-A5E3-830CE8C03A1D}" srcOrd="4" destOrd="0" presId="urn:microsoft.com/office/officeart/2016/7/layout/LinearBlockProcessNumbered"/>
    <dgm:cxn modelId="{E4897B13-70BF-4A0F-BA65-29106C65F02A}" type="presParOf" srcId="{41EF973F-4A9A-4B1C-A5E3-830CE8C03A1D}" destId="{58964433-4B62-455B-9770-24E9D3EBAD5D}" srcOrd="0" destOrd="0" presId="urn:microsoft.com/office/officeart/2016/7/layout/LinearBlockProcessNumbered"/>
    <dgm:cxn modelId="{355DA883-CBD5-4C1D-A7FD-C19AAB1AE91D}" type="presParOf" srcId="{41EF973F-4A9A-4B1C-A5E3-830CE8C03A1D}" destId="{141F5EED-86F1-4B04-A0B2-2822A0376640}" srcOrd="1" destOrd="0" presId="urn:microsoft.com/office/officeart/2016/7/layout/LinearBlockProcessNumbered"/>
    <dgm:cxn modelId="{E07E8D32-F68F-4A23-9A0C-9CF401BA7847}" type="presParOf" srcId="{41EF973F-4A9A-4B1C-A5E3-830CE8C03A1D}" destId="{84294598-29A1-4D44-8974-AD97444EE32F}" srcOrd="2" destOrd="0" presId="urn:microsoft.com/office/officeart/2016/7/layout/LinearBlockProcessNumbered"/>
    <dgm:cxn modelId="{8C2A1074-C142-4F65-ADBD-12A8E1B46780}" type="presParOf" srcId="{C4A465A3-1C64-4BCD-8AF6-44C0B07A82C0}" destId="{C1F7DEA1-E7F4-4058-BFED-750047CE1273}" srcOrd="5" destOrd="0" presId="urn:microsoft.com/office/officeart/2016/7/layout/LinearBlockProcessNumbered"/>
    <dgm:cxn modelId="{C9990B53-539A-4ED5-A176-F38EC99F28A5}" type="presParOf" srcId="{C4A465A3-1C64-4BCD-8AF6-44C0B07A82C0}" destId="{A1A2BAFD-9F0E-4E86-A44C-8729872288AA}" srcOrd="6" destOrd="0" presId="urn:microsoft.com/office/officeart/2016/7/layout/LinearBlockProcessNumbered"/>
    <dgm:cxn modelId="{4413A8AE-A618-49D5-BCDD-F5673F1AE524}" type="presParOf" srcId="{A1A2BAFD-9F0E-4E86-A44C-8729872288AA}" destId="{1C28F269-C4E4-495B-A444-248B930CE82E}" srcOrd="0" destOrd="0" presId="urn:microsoft.com/office/officeart/2016/7/layout/LinearBlockProcessNumbered"/>
    <dgm:cxn modelId="{E31A88D5-29DF-4FCF-839A-86601AEEBDB7}" type="presParOf" srcId="{A1A2BAFD-9F0E-4E86-A44C-8729872288AA}" destId="{1526007F-F114-4265-8EA5-58EBC4D1AE2F}" srcOrd="1" destOrd="0" presId="urn:microsoft.com/office/officeart/2016/7/layout/LinearBlockProcessNumbered"/>
    <dgm:cxn modelId="{280F4C70-0080-4FFD-8D38-ED094B4AD612}" type="presParOf" srcId="{A1A2BAFD-9F0E-4E86-A44C-8729872288AA}" destId="{1EB32F92-4361-48DA-A81A-E77A70526CB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4F0EF7-61BE-4EE5-B39E-BFB508EC608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29150E-E062-4633-BDF4-7AC3859C7C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R&amp;D – Highest attrition rate and lowest income</a:t>
          </a:r>
        </a:p>
      </dgm:t>
    </dgm:pt>
    <dgm:pt modelId="{A2CE9541-E6B1-483E-8235-1032621BC9CD}" type="parTrans" cxnId="{F1410AC4-5C45-4156-83CB-7856B534B978}">
      <dgm:prSet/>
      <dgm:spPr/>
      <dgm:t>
        <a:bodyPr/>
        <a:lstStyle/>
        <a:p>
          <a:endParaRPr lang="en-US"/>
        </a:p>
      </dgm:t>
    </dgm:pt>
    <dgm:pt modelId="{FF1E0213-BEED-4AE4-88FE-53285D37F8F4}" type="sibTrans" cxnId="{F1410AC4-5C45-4156-83CB-7856B534B9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303A7F8-A0C6-4394-A01F-CBB542E59E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Software – More the attrition rate lesser the income</a:t>
          </a:r>
        </a:p>
      </dgm:t>
    </dgm:pt>
    <dgm:pt modelId="{74E37845-8DD8-43D8-93FF-AE19E9F7BA48}" type="parTrans" cxnId="{F583F283-B923-4200-B3BF-35C2965F176C}">
      <dgm:prSet/>
      <dgm:spPr/>
      <dgm:t>
        <a:bodyPr/>
        <a:lstStyle/>
        <a:p>
          <a:endParaRPr lang="en-US"/>
        </a:p>
      </dgm:t>
    </dgm:pt>
    <dgm:pt modelId="{4ED2A013-7AE0-48EC-B1FF-3EF1D02E40E3}" type="sibTrans" cxnId="{F583F283-B923-4200-B3BF-35C2965F176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B85B32F-A611-4A70-ADAF-AB2CC6BC10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Sales – More income still attrition rate high</a:t>
          </a:r>
        </a:p>
      </dgm:t>
    </dgm:pt>
    <dgm:pt modelId="{5C12E0E0-70DB-4990-8DB7-F3E28B33AA5D}" type="parTrans" cxnId="{14393BB6-AD8B-4B11-80C0-9D1CDC968ED5}">
      <dgm:prSet/>
      <dgm:spPr/>
      <dgm:t>
        <a:bodyPr/>
        <a:lstStyle/>
        <a:p>
          <a:endParaRPr lang="en-US"/>
        </a:p>
      </dgm:t>
    </dgm:pt>
    <dgm:pt modelId="{A1C5FD55-9814-44B2-B00B-CE8E8EB6ED3B}" type="sibTrans" cxnId="{14393BB6-AD8B-4B11-80C0-9D1CDC968ED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442D871-A095-47A8-9F8A-6D3A603A41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HR &amp; Support – More income, but attrition high</a:t>
          </a:r>
        </a:p>
      </dgm:t>
    </dgm:pt>
    <dgm:pt modelId="{9B12FC1F-592F-42A7-A889-53D11C89BF0C}" type="parTrans" cxnId="{0757AD20-2711-4D1A-B747-EC9514B91FBB}">
      <dgm:prSet/>
      <dgm:spPr/>
      <dgm:t>
        <a:bodyPr/>
        <a:lstStyle/>
        <a:p>
          <a:endParaRPr lang="en-US"/>
        </a:p>
      </dgm:t>
    </dgm:pt>
    <dgm:pt modelId="{096D0248-BED4-418A-AAD4-9FF908AD7244}" type="sibTrans" cxnId="{0757AD20-2711-4D1A-B747-EC9514B91F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61716B7-9AD4-4638-89A2-D793E50926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Hardware – Attrition rate is low</a:t>
          </a:r>
        </a:p>
      </dgm:t>
    </dgm:pt>
    <dgm:pt modelId="{C45796FA-38AC-447F-8401-E4A7F7FD14F3}" type="parTrans" cxnId="{FEE85814-C910-44C2-8EFE-CF0185030762}">
      <dgm:prSet/>
      <dgm:spPr/>
      <dgm:t>
        <a:bodyPr/>
        <a:lstStyle/>
        <a:p>
          <a:endParaRPr lang="en-US"/>
        </a:p>
      </dgm:t>
    </dgm:pt>
    <dgm:pt modelId="{56CF979D-5393-4A01-995A-C10A06327170}" type="sibTrans" cxnId="{FEE85814-C910-44C2-8EFE-CF0185030762}">
      <dgm:prSet/>
      <dgm:spPr/>
      <dgm:t>
        <a:bodyPr/>
        <a:lstStyle/>
        <a:p>
          <a:endParaRPr lang="en-US"/>
        </a:p>
      </dgm:t>
    </dgm:pt>
    <dgm:pt modelId="{E9DACF69-0ECE-40B1-BA19-DF3AB6294B61}" type="pres">
      <dgm:prSet presAssocID="{E04F0EF7-61BE-4EE5-B39E-BFB508EC6087}" presName="root" presStyleCnt="0">
        <dgm:presLayoutVars>
          <dgm:dir/>
          <dgm:resizeHandles val="exact"/>
        </dgm:presLayoutVars>
      </dgm:prSet>
      <dgm:spPr/>
    </dgm:pt>
    <dgm:pt modelId="{91EFB6E4-8220-4205-9829-923E568973DD}" type="pres">
      <dgm:prSet presAssocID="{E04F0EF7-61BE-4EE5-B39E-BFB508EC6087}" presName="container" presStyleCnt="0">
        <dgm:presLayoutVars>
          <dgm:dir/>
          <dgm:resizeHandles val="exact"/>
        </dgm:presLayoutVars>
      </dgm:prSet>
      <dgm:spPr/>
    </dgm:pt>
    <dgm:pt modelId="{55A8BBAA-18EC-499A-BE50-2531184B8FF9}" type="pres">
      <dgm:prSet presAssocID="{9529150E-E062-4633-BDF4-7AC3859C7CDE}" presName="compNode" presStyleCnt="0"/>
      <dgm:spPr/>
    </dgm:pt>
    <dgm:pt modelId="{BBEB644F-4681-4EED-BF47-B5B34FC62539}" type="pres">
      <dgm:prSet presAssocID="{9529150E-E062-4633-BDF4-7AC3859C7CDE}" presName="iconBgRect" presStyleLbl="bgShp" presStyleIdx="0" presStyleCnt="5"/>
      <dgm:spPr/>
    </dgm:pt>
    <dgm:pt modelId="{3B70B10F-6C72-4E4A-B945-80F0C6B21756}" type="pres">
      <dgm:prSet presAssocID="{9529150E-E062-4633-BDF4-7AC3859C7CD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623B6148-92C1-4192-8F14-85FC84D7F0E7}" type="pres">
      <dgm:prSet presAssocID="{9529150E-E062-4633-BDF4-7AC3859C7CDE}" presName="spaceRect" presStyleCnt="0"/>
      <dgm:spPr/>
    </dgm:pt>
    <dgm:pt modelId="{FF42B61A-FB83-41A4-8B93-FBB1CB84FED3}" type="pres">
      <dgm:prSet presAssocID="{9529150E-E062-4633-BDF4-7AC3859C7CDE}" presName="textRect" presStyleLbl="revTx" presStyleIdx="0" presStyleCnt="5">
        <dgm:presLayoutVars>
          <dgm:chMax val="1"/>
          <dgm:chPref val="1"/>
        </dgm:presLayoutVars>
      </dgm:prSet>
      <dgm:spPr/>
    </dgm:pt>
    <dgm:pt modelId="{5119CB81-A14C-4BF0-B971-FC6A49173753}" type="pres">
      <dgm:prSet presAssocID="{FF1E0213-BEED-4AE4-88FE-53285D37F8F4}" presName="sibTrans" presStyleLbl="sibTrans2D1" presStyleIdx="0" presStyleCnt="0"/>
      <dgm:spPr/>
    </dgm:pt>
    <dgm:pt modelId="{097CD13D-BB63-4197-AB3E-80656F9537EB}" type="pres">
      <dgm:prSet presAssocID="{9303A7F8-A0C6-4394-A01F-CBB542E59E31}" presName="compNode" presStyleCnt="0"/>
      <dgm:spPr/>
    </dgm:pt>
    <dgm:pt modelId="{2152ED42-5574-4F04-A3D5-73F2314F78B1}" type="pres">
      <dgm:prSet presAssocID="{9303A7F8-A0C6-4394-A01F-CBB542E59E31}" presName="iconBgRect" presStyleLbl="bgShp" presStyleIdx="1" presStyleCnt="5"/>
      <dgm:spPr/>
    </dgm:pt>
    <dgm:pt modelId="{0A15B580-3274-48C2-A546-5664DAC0DB04}" type="pres">
      <dgm:prSet presAssocID="{9303A7F8-A0C6-4394-A01F-CBB542E59E3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F7C5AA31-AE7F-4DA8-BB74-CD801B823F7E}" type="pres">
      <dgm:prSet presAssocID="{9303A7F8-A0C6-4394-A01F-CBB542E59E31}" presName="spaceRect" presStyleCnt="0"/>
      <dgm:spPr/>
    </dgm:pt>
    <dgm:pt modelId="{FFAE4B20-EF18-4175-9286-C707EC3D9529}" type="pres">
      <dgm:prSet presAssocID="{9303A7F8-A0C6-4394-A01F-CBB542E59E31}" presName="textRect" presStyleLbl="revTx" presStyleIdx="1" presStyleCnt="5">
        <dgm:presLayoutVars>
          <dgm:chMax val="1"/>
          <dgm:chPref val="1"/>
        </dgm:presLayoutVars>
      </dgm:prSet>
      <dgm:spPr/>
    </dgm:pt>
    <dgm:pt modelId="{0CAB6F92-447A-4272-AD6D-2F2EBC097D58}" type="pres">
      <dgm:prSet presAssocID="{4ED2A013-7AE0-48EC-B1FF-3EF1D02E40E3}" presName="sibTrans" presStyleLbl="sibTrans2D1" presStyleIdx="0" presStyleCnt="0"/>
      <dgm:spPr/>
    </dgm:pt>
    <dgm:pt modelId="{5AC49C32-BAA3-4DB0-96ED-54BC04D2AB9D}" type="pres">
      <dgm:prSet presAssocID="{0B85B32F-A611-4A70-ADAF-AB2CC6BC10E1}" presName="compNode" presStyleCnt="0"/>
      <dgm:spPr/>
    </dgm:pt>
    <dgm:pt modelId="{8CEC82FA-1339-4F50-AEEC-C0FF68A60AE2}" type="pres">
      <dgm:prSet presAssocID="{0B85B32F-A611-4A70-ADAF-AB2CC6BC10E1}" presName="iconBgRect" presStyleLbl="bgShp" presStyleIdx="2" presStyleCnt="5"/>
      <dgm:spPr/>
    </dgm:pt>
    <dgm:pt modelId="{B7894C07-A2C0-4FC5-B1D3-1612A9B644B5}" type="pres">
      <dgm:prSet presAssocID="{0B85B32F-A611-4A70-ADAF-AB2CC6BC10E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7EF6975-DFC3-4138-84E4-080DB4713122}" type="pres">
      <dgm:prSet presAssocID="{0B85B32F-A611-4A70-ADAF-AB2CC6BC10E1}" presName="spaceRect" presStyleCnt="0"/>
      <dgm:spPr/>
    </dgm:pt>
    <dgm:pt modelId="{2A9D8582-DA5D-4BC9-A7B6-E3F9EB638E30}" type="pres">
      <dgm:prSet presAssocID="{0B85B32F-A611-4A70-ADAF-AB2CC6BC10E1}" presName="textRect" presStyleLbl="revTx" presStyleIdx="2" presStyleCnt="5">
        <dgm:presLayoutVars>
          <dgm:chMax val="1"/>
          <dgm:chPref val="1"/>
        </dgm:presLayoutVars>
      </dgm:prSet>
      <dgm:spPr/>
    </dgm:pt>
    <dgm:pt modelId="{D65CAC0D-9DB1-4EF6-983E-2923755A521E}" type="pres">
      <dgm:prSet presAssocID="{A1C5FD55-9814-44B2-B00B-CE8E8EB6ED3B}" presName="sibTrans" presStyleLbl="sibTrans2D1" presStyleIdx="0" presStyleCnt="0"/>
      <dgm:spPr/>
    </dgm:pt>
    <dgm:pt modelId="{F5CC2030-5D5E-47C1-A398-6A3EC3649BB5}" type="pres">
      <dgm:prSet presAssocID="{C442D871-A095-47A8-9F8A-6D3A603A4157}" presName="compNode" presStyleCnt="0"/>
      <dgm:spPr/>
    </dgm:pt>
    <dgm:pt modelId="{1539B999-0366-4E8F-8270-AF15275330D9}" type="pres">
      <dgm:prSet presAssocID="{C442D871-A095-47A8-9F8A-6D3A603A4157}" presName="iconBgRect" presStyleLbl="bgShp" presStyleIdx="3" presStyleCnt="5"/>
      <dgm:spPr/>
    </dgm:pt>
    <dgm:pt modelId="{CC595F94-F804-44AC-B7BD-EF428F75C19A}" type="pres">
      <dgm:prSet presAssocID="{C442D871-A095-47A8-9F8A-6D3A603A415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0CE3F9D1-0FF0-4859-912B-8BA394C25CDE}" type="pres">
      <dgm:prSet presAssocID="{C442D871-A095-47A8-9F8A-6D3A603A4157}" presName="spaceRect" presStyleCnt="0"/>
      <dgm:spPr/>
    </dgm:pt>
    <dgm:pt modelId="{4C5B7A0B-CA93-4FEB-9079-A1FDF1E5E360}" type="pres">
      <dgm:prSet presAssocID="{C442D871-A095-47A8-9F8A-6D3A603A4157}" presName="textRect" presStyleLbl="revTx" presStyleIdx="3" presStyleCnt="5">
        <dgm:presLayoutVars>
          <dgm:chMax val="1"/>
          <dgm:chPref val="1"/>
        </dgm:presLayoutVars>
      </dgm:prSet>
      <dgm:spPr/>
    </dgm:pt>
    <dgm:pt modelId="{8C109E52-E135-41A0-8859-A75B97A3D7BC}" type="pres">
      <dgm:prSet presAssocID="{096D0248-BED4-418A-AAD4-9FF908AD7244}" presName="sibTrans" presStyleLbl="sibTrans2D1" presStyleIdx="0" presStyleCnt="0"/>
      <dgm:spPr/>
    </dgm:pt>
    <dgm:pt modelId="{7325FD29-B43A-466C-B91D-84EE25E17AB3}" type="pres">
      <dgm:prSet presAssocID="{661716B7-9AD4-4638-89A2-D793E5092610}" presName="compNode" presStyleCnt="0"/>
      <dgm:spPr/>
    </dgm:pt>
    <dgm:pt modelId="{E0EB363C-98D5-4CD4-B775-BA6D4AE0A6E2}" type="pres">
      <dgm:prSet presAssocID="{661716B7-9AD4-4638-89A2-D793E5092610}" presName="iconBgRect" presStyleLbl="bgShp" presStyleIdx="4" presStyleCnt="5"/>
      <dgm:spPr/>
    </dgm:pt>
    <dgm:pt modelId="{0AD96205-C5F1-4979-8E2E-870D44645B39}" type="pres">
      <dgm:prSet presAssocID="{661716B7-9AD4-4638-89A2-D793E509261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0BEACC16-FE58-4F4F-B689-0480787D7AAB}" type="pres">
      <dgm:prSet presAssocID="{661716B7-9AD4-4638-89A2-D793E5092610}" presName="spaceRect" presStyleCnt="0"/>
      <dgm:spPr/>
    </dgm:pt>
    <dgm:pt modelId="{ED4AA7A5-F131-438E-872D-096D0A45CDDC}" type="pres">
      <dgm:prSet presAssocID="{661716B7-9AD4-4638-89A2-D793E509261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FAA1400-AC34-4CD4-922C-BB89BBCFBF61}" type="presOf" srcId="{0B85B32F-A611-4A70-ADAF-AB2CC6BC10E1}" destId="{2A9D8582-DA5D-4BC9-A7B6-E3F9EB638E30}" srcOrd="0" destOrd="0" presId="urn:microsoft.com/office/officeart/2018/2/layout/IconCircleList"/>
    <dgm:cxn modelId="{16827D0A-B4A7-487A-B8DA-7636E2C8AF44}" type="presOf" srcId="{661716B7-9AD4-4638-89A2-D793E5092610}" destId="{ED4AA7A5-F131-438E-872D-096D0A45CDDC}" srcOrd="0" destOrd="0" presId="urn:microsoft.com/office/officeart/2018/2/layout/IconCircleList"/>
    <dgm:cxn modelId="{720AFA11-48D8-409E-B069-3D689ECD9223}" type="presOf" srcId="{9529150E-E062-4633-BDF4-7AC3859C7CDE}" destId="{FF42B61A-FB83-41A4-8B93-FBB1CB84FED3}" srcOrd="0" destOrd="0" presId="urn:microsoft.com/office/officeart/2018/2/layout/IconCircleList"/>
    <dgm:cxn modelId="{FEE85814-C910-44C2-8EFE-CF0185030762}" srcId="{E04F0EF7-61BE-4EE5-B39E-BFB508EC6087}" destId="{661716B7-9AD4-4638-89A2-D793E5092610}" srcOrd="4" destOrd="0" parTransId="{C45796FA-38AC-447F-8401-E4A7F7FD14F3}" sibTransId="{56CF979D-5393-4A01-995A-C10A06327170}"/>
    <dgm:cxn modelId="{0757AD20-2711-4D1A-B747-EC9514B91FBB}" srcId="{E04F0EF7-61BE-4EE5-B39E-BFB508EC6087}" destId="{C442D871-A095-47A8-9F8A-6D3A603A4157}" srcOrd="3" destOrd="0" parTransId="{9B12FC1F-592F-42A7-A889-53D11C89BF0C}" sibTransId="{096D0248-BED4-418A-AAD4-9FF908AD7244}"/>
    <dgm:cxn modelId="{D87F582A-D19F-45DD-99C3-9C0C4F53E67F}" type="presOf" srcId="{E04F0EF7-61BE-4EE5-B39E-BFB508EC6087}" destId="{E9DACF69-0ECE-40B1-BA19-DF3AB6294B61}" srcOrd="0" destOrd="0" presId="urn:microsoft.com/office/officeart/2018/2/layout/IconCircleList"/>
    <dgm:cxn modelId="{EC475C76-07BE-4567-9383-AF6C49AE6803}" type="presOf" srcId="{096D0248-BED4-418A-AAD4-9FF908AD7244}" destId="{8C109E52-E135-41A0-8859-A75B97A3D7BC}" srcOrd="0" destOrd="0" presId="urn:microsoft.com/office/officeart/2018/2/layout/IconCircleList"/>
    <dgm:cxn modelId="{E9F08176-0E16-437E-9EE1-ACB34C9480F3}" type="presOf" srcId="{C442D871-A095-47A8-9F8A-6D3A603A4157}" destId="{4C5B7A0B-CA93-4FEB-9079-A1FDF1E5E360}" srcOrd="0" destOrd="0" presId="urn:microsoft.com/office/officeart/2018/2/layout/IconCircleList"/>
    <dgm:cxn modelId="{F583F283-B923-4200-B3BF-35C2965F176C}" srcId="{E04F0EF7-61BE-4EE5-B39E-BFB508EC6087}" destId="{9303A7F8-A0C6-4394-A01F-CBB542E59E31}" srcOrd="1" destOrd="0" parTransId="{74E37845-8DD8-43D8-93FF-AE19E9F7BA48}" sibTransId="{4ED2A013-7AE0-48EC-B1FF-3EF1D02E40E3}"/>
    <dgm:cxn modelId="{A6E18A8B-8F18-48A7-B851-39FE0EEA8810}" type="presOf" srcId="{A1C5FD55-9814-44B2-B00B-CE8E8EB6ED3B}" destId="{D65CAC0D-9DB1-4EF6-983E-2923755A521E}" srcOrd="0" destOrd="0" presId="urn:microsoft.com/office/officeart/2018/2/layout/IconCircleList"/>
    <dgm:cxn modelId="{14393BB6-AD8B-4B11-80C0-9D1CDC968ED5}" srcId="{E04F0EF7-61BE-4EE5-B39E-BFB508EC6087}" destId="{0B85B32F-A611-4A70-ADAF-AB2CC6BC10E1}" srcOrd="2" destOrd="0" parTransId="{5C12E0E0-70DB-4990-8DB7-F3E28B33AA5D}" sibTransId="{A1C5FD55-9814-44B2-B00B-CE8E8EB6ED3B}"/>
    <dgm:cxn modelId="{F1410AC4-5C45-4156-83CB-7856B534B978}" srcId="{E04F0EF7-61BE-4EE5-B39E-BFB508EC6087}" destId="{9529150E-E062-4633-BDF4-7AC3859C7CDE}" srcOrd="0" destOrd="0" parTransId="{A2CE9541-E6B1-483E-8235-1032621BC9CD}" sibTransId="{FF1E0213-BEED-4AE4-88FE-53285D37F8F4}"/>
    <dgm:cxn modelId="{3406E4CD-AA0B-42D0-B97B-341CD5ACC22B}" type="presOf" srcId="{9303A7F8-A0C6-4394-A01F-CBB542E59E31}" destId="{FFAE4B20-EF18-4175-9286-C707EC3D9529}" srcOrd="0" destOrd="0" presId="urn:microsoft.com/office/officeart/2018/2/layout/IconCircleList"/>
    <dgm:cxn modelId="{728D0BED-F3CA-43F5-9D9F-5A33DE308750}" type="presOf" srcId="{4ED2A013-7AE0-48EC-B1FF-3EF1D02E40E3}" destId="{0CAB6F92-447A-4272-AD6D-2F2EBC097D58}" srcOrd="0" destOrd="0" presId="urn:microsoft.com/office/officeart/2018/2/layout/IconCircleList"/>
    <dgm:cxn modelId="{DC7571F2-01AD-4380-B6EB-3106B643C9DD}" type="presOf" srcId="{FF1E0213-BEED-4AE4-88FE-53285D37F8F4}" destId="{5119CB81-A14C-4BF0-B971-FC6A49173753}" srcOrd="0" destOrd="0" presId="urn:microsoft.com/office/officeart/2018/2/layout/IconCircleList"/>
    <dgm:cxn modelId="{14A1B9C6-BF5B-4239-A90E-21A70538ECA7}" type="presParOf" srcId="{E9DACF69-0ECE-40B1-BA19-DF3AB6294B61}" destId="{91EFB6E4-8220-4205-9829-923E568973DD}" srcOrd="0" destOrd="0" presId="urn:microsoft.com/office/officeart/2018/2/layout/IconCircleList"/>
    <dgm:cxn modelId="{98FB8076-6228-496A-A157-D40128C94DA6}" type="presParOf" srcId="{91EFB6E4-8220-4205-9829-923E568973DD}" destId="{55A8BBAA-18EC-499A-BE50-2531184B8FF9}" srcOrd="0" destOrd="0" presId="urn:microsoft.com/office/officeart/2018/2/layout/IconCircleList"/>
    <dgm:cxn modelId="{2A65776B-C2C6-46CD-B425-107D5D10FD30}" type="presParOf" srcId="{55A8BBAA-18EC-499A-BE50-2531184B8FF9}" destId="{BBEB644F-4681-4EED-BF47-B5B34FC62539}" srcOrd="0" destOrd="0" presId="urn:microsoft.com/office/officeart/2018/2/layout/IconCircleList"/>
    <dgm:cxn modelId="{7D2AE242-97C5-4DD9-B09E-B65C6F5913E6}" type="presParOf" srcId="{55A8BBAA-18EC-499A-BE50-2531184B8FF9}" destId="{3B70B10F-6C72-4E4A-B945-80F0C6B21756}" srcOrd="1" destOrd="0" presId="urn:microsoft.com/office/officeart/2018/2/layout/IconCircleList"/>
    <dgm:cxn modelId="{8EA816C0-88B5-44CF-ACF0-1C4936C3BE62}" type="presParOf" srcId="{55A8BBAA-18EC-499A-BE50-2531184B8FF9}" destId="{623B6148-92C1-4192-8F14-85FC84D7F0E7}" srcOrd="2" destOrd="0" presId="urn:microsoft.com/office/officeart/2018/2/layout/IconCircleList"/>
    <dgm:cxn modelId="{A7FD7E67-30D4-4B6B-800F-FAB53A30F1E7}" type="presParOf" srcId="{55A8BBAA-18EC-499A-BE50-2531184B8FF9}" destId="{FF42B61A-FB83-41A4-8B93-FBB1CB84FED3}" srcOrd="3" destOrd="0" presId="urn:microsoft.com/office/officeart/2018/2/layout/IconCircleList"/>
    <dgm:cxn modelId="{EEDF783B-F9AF-4A65-85B5-9E1590CC2858}" type="presParOf" srcId="{91EFB6E4-8220-4205-9829-923E568973DD}" destId="{5119CB81-A14C-4BF0-B971-FC6A49173753}" srcOrd="1" destOrd="0" presId="urn:microsoft.com/office/officeart/2018/2/layout/IconCircleList"/>
    <dgm:cxn modelId="{A1FFBB01-9D50-491C-A81B-937526A8A99B}" type="presParOf" srcId="{91EFB6E4-8220-4205-9829-923E568973DD}" destId="{097CD13D-BB63-4197-AB3E-80656F9537EB}" srcOrd="2" destOrd="0" presId="urn:microsoft.com/office/officeart/2018/2/layout/IconCircleList"/>
    <dgm:cxn modelId="{EA6F2B68-7628-4044-AD4D-316FB888C2F4}" type="presParOf" srcId="{097CD13D-BB63-4197-AB3E-80656F9537EB}" destId="{2152ED42-5574-4F04-A3D5-73F2314F78B1}" srcOrd="0" destOrd="0" presId="urn:microsoft.com/office/officeart/2018/2/layout/IconCircleList"/>
    <dgm:cxn modelId="{2F131B63-1330-475C-80A5-A47224A9900B}" type="presParOf" srcId="{097CD13D-BB63-4197-AB3E-80656F9537EB}" destId="{0A15B580-3274-48C2-A546-5664DAC0DB04}" srcOrd="1" destOrd="0" presId="urn:microsoft.com/office/officeart/2018/2/layout/IconCircleList"/>
    <dgm:cxn modelId="{F9D1E92B-D7DE-4D06-A859-34353ABDF7AE}" type="presParOf" srcId="{097CD13D-BB63-4197-AB3E-80656F9537EB}" destId="{F7C5AA31-AE7F-4DA8-BB74-CD801B823F7E}" srcOrd="2" destOrd="0" presId="urn:microsoft.com/office/officeart/2018/2/layout/IconCircleList"/>
    <dgm:cxn modelId="{5DC719F5-0EE1-4482-939F-C0615FF7F7A3}" type="presParOf" srcId="{097CD13D-BB63-4197-AB3E-80656F9537EB}" destId="{FFAE4B20-EF18-4175-9286-C707EC3D9529}" srcOrd="3" destOrd="0" presId="urn:microsoft.com/office/officeart/2018/2/layout/IconCircleList"/>
    <dgm:cxn modelId="{4E644312-21C8-4A04-80A9-4D60E5FC64AA}" type="presParOf" srcId="{91EFB6E4-8220-4205-9829-923E568973DD}" destId="{0CAB6F92-447A-4272-AD6D-2F2EBC097D58}" srcOrd="3" destOrd="0" presId="urn:microsoft.com/office/officeart/2018/2/layout/IconCircleList"/>
    <dgm:cxn modelId="{C5DB7444-9E29-4AE5-A4BA-7FC18B823C90}" type="presParOf" srcId="{91EFB6E4-8220-4205-9829-923E568973DD}" destId="{5AC49C32-BAA3-4DB0-96ED-54BC04D2AB9D}" srcOrd="4" destOrd="0" presId="urn:microsoft.com/office/officeart/2018/2/layout/IconCircleList"/>
    <dgm:cxn modelId="{E3C6CC34-488B-47DE-AEEE-8A397E99A28C}" type="presParOf" srcId="{5AC49C32-BAA3-4DB0-96ED-54BC04D2AB9D}" destId="{8CEC82FA-1339-4F50-AEEC-C0FF68A60AE2}" srcOrd="0" destOrd="0" presId="urn:microsoft.com/office/officeart/2018/2/layout/IconCircleList"/>
    <dgm:cxn modelId="{EADA3717-8D27-4CF4-8B12-7668E88BB648}" type="presParOf" srcId="{5AC49C32-BAA3-4DB0-96ED-54BC04D2AB9D}" destId="{B7894C07-A2C0-4FC5-B1D3-1612A9B644B5}" srcOrd="1" destOrd="0" presId="urn:microsoft.com/office/officeart/2018/2/layout/IconCircleList"/>
    <dgm:cxn modelId="{AF259467-ACE2-43F2-BFAB-924872A24425}" type="presParOf" srcId="{5AC49C32-BAA3-4DB0-96ED-54BC04D2AB9D}" destId="{C7EF6975-DFC3-4138-84E4-080DB4713122}" srcOrd="2" destOrd="0" presId="urn:microsoft.com/office/officeart/2018/2/layout/IconCircleList"/>
    <dgm:cxn modelId="{8587E1E8-BFF7-4C72-92B4-7FF24DD4034A}" type="presParOf" srcId="{5AC49C32-BAA3-4DB0-96ED-54BC04D2AB9D}" destId="{2A9D8582-DA5D-4BC9-A7B6-E3F9EB638E30}" srcOrd="3" destOrd="0" presId="urn:microsoft.com/office/officeart/2018/2/layout/IconCircleList"/>
    <dgm:cxn modelId="{52C4538E-3C82-46DB-B005-F0767A99DED5}" type="presParOf" srcId="{91EFB6E4-8220-4205-9829-923E568973DD}" destId="{D65CAC0D-9DB1-4EF6-983E-2923755A521E}" srcOrd="5" destOrd="0" presId="urn:microsoft.com/office/officeart/2018/2/layout/IconCircleList"/>
    <dgm:cxn modelId="{754CE731-A7BE-44D1-B904-E3566E182D50}" type="presParOf" srcId="{91EFB6E4-8220-4205-9829-923E568973DD}" destId="{F5CC2030-5D5E-47C1-A398-6A3EC3649BB5}" srcOrd="6" destOrd="0" presId="urn:microsoft.com/office/officeart/2018/2/layout/IconCircleList"/>
    <dgm:cxn modelId="{178224B8-024C-4C32-AC72-C7984899A5AD}" type="presParOf" srcId="{F5CC2030-5D5E-47C1-A398-6A3EC3649BB5}" destId="{1539B999-0366-4E8F-8270-AF15275330D9}" srcOrd="0" destOrd="0" presId="urn:microsoft.com/office/officeart/2018/2/layout/IconCircleList"/>
    <dgm:cxn modelId="{96688319-4E88-449D-A5C6-7B4907723A1A}" type="presParOf" srcId="{F5CC2030-5D5E-47C1-A398-6A3EC3649BB5}" destId="{CC595F94-F804-44AC-B7BD-EF428F75C19A}" srcOrd="1" destOrd="0" presId="urn:microsoft.com/office/officeart/2018/2/layout/IconCircleList"/>
    <dgm:cxn modelId="{3BE7CEFB-18EA-40E9-B650-72AD4E0ACB62}" type="presParOf" srcId="{F5CC2030-5D5E-47C1-A398-6A3EC3649BB5}" destId="{0CE3F9D1-0FF0-4859-912B-8BA394C25CDE}" srcOrd="2" destOrd="0" presId="urn:microsoft.com/office/officeart/2018/2/layout/IconCircleList"/>
    <dgm:cxn modelId="{F6D32C56-9958-4231-81FC-2312498BA937}" type="presParOf" srcId="{F5CC2030-5D5E-47C1-A398-6A3EC3649BB5}" destId="{4C5B7A0B-CA93-4FEB-9079-A1FDF1E5E360}" srcOrd="3" destOrd="0" presId="urn:microsoft.com/office/officeart/2018/2/layout/IconCircleList"/>
    <dgm:cxn modelId="{F173436B-F7C6-45C7-B7FF-0FEDF443A809}" type="presParOf" srcId="{91EFB6E4-8220-4205-9829-923E568973DD}" destId="{8C109E52-E135-41A0-8859-A75B97A3D7BC}" srcOrd="7" destOrd="0" presId="urn:microsoft.com/office/officeart/2018/2/layout/IconCircleList"/>
    <dgm:cxn modelId="{3581D898-C650-42F0-8F4D-AFF9F9E2A20F}" type="presParOf" srcId="{91EFB6E4-8220-4205-9829-923E568973DD}" destId="{7325FD29-B43A-466C-B91D-84EE25E17AB3}" srcOrd="8" destOrd="0" presId="urn:microsoft.com/office/officeart/2018/2/layout/IconCircleList"/>
    <dgm:cxn modelId="{6A43F9DA-2654-4AC2-BE53-C7481BB8F537}" type="presParOf" srcId="{7325FD29-B43A-466C-B91D-84EE25E17AB3}" destId="{E0EB363C-98D5-4CD4-B775-BA6D4AE0A6E2}" srcOrd="0" destOrd="0" presId="urn:microsoft.com/office/officeart/2018/2/layout/IconCircleList"/>
    <dgm:cxn modelId="{139046D1-63A3-4320-969D-4C34FE4384CD}" type="presParOf" srcId="{7325FD29-B43A-466C-B91D-84EE25E17AB3}" destId="{0AD96205-C5F1-4979-8E2E-870D44645B39}" srcOrd="1" destOrd="0" presId="urn:microsoft.com/office/officeart/2018/2/layout/IconCircleList"/>
    <dgm:cxn modelId="{83D94C91-5282-43A5-BA29-CD5378D32A22}" type="presParOf" srcId="{7325FD29-B43A-466C-B91D-84EE25E17AB3}" destId="{0BEACC16-FE58-4F4F-B689-0480787D7AAB}" srcOrd="2" destOrd="0" presId="urn:microsoft.com/office/officeart/2018/2/layout/IconCircleList"/>
    <dgm:cxn modelId="{870FCF34-7182-4BDD-B3AE-47ED1717C0A9}" type="presParOf" srcId="{7325FD29-B43A-466C-B91D-84EE25E17AB3}" destId="{ED4AA7A5-F131-438E-872D-096D0A45CDD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47E4CC-1E8D-42E2-9FFD-688D9353C66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2BE90B3-BAB7-4300-AD41-834031EB0EDD}">
      <dgm:prSet/>
      <dgm:spPr/>
      <dgm:t>
        <a:bodyPr/>
        <a:lstStyle/>
        <a:p>
          <a:r>
            <a:rPr lang="en-US" b="1" u="sng"/>
            <a:t>Observations</a:t>
          </a:r>
          <a:endParaRPr lang="en-US"/>
        </a:p>
      </dgm:t>
    </dgm:pt>
    <dgm:pt modelId="{CA4BE137-0FCB-4E5B-A8BA-4C2EEDF1C25D}" type="parTrans" cxnId="{BCA3F6E7-B6E3-424D-9DF3-4069F3FCA7CC}">
      <dgm:prSet/>
      <dgm:spPr/>
      <dgm:t>
        <a:bodyPr/>
        <a:lstStyle/>
        <a:p>
          <a:endParaRPr lang="en-US"/>
        </a:p>
      </dgm:t>
    </dgm:pt>
    <dgm:pt modelId="{A7ADED4C-AAA0-48B3-9E9F-1AA84E2F3650}" type="sibTrans" cxnId="{BCA3F6E7-B6E3-424D-9DF3-4069F3FCA7CC}">
      <dgm:prSet/>
      <dgm:spPr/>
      <dgm:t>
        <a:bodyPr/>
        <a:lstStyle/>
        <a:p>
          <a:endParaRPr lang="en-US"/>
        </a:p>
      </dgm:t>
    </dgm:pt>
    <dgm:pt modelId="{A6CBA9A9-DADE-4389-87D0-28A58B41E970}">
      <dgm:prSet/>
      <dgm:spPr/>
      <dgm:t>
        <a:bodyPr/>
        <a:lstStyle/>
        <a:p>
          <a:r>
            <a:rPr lang="en-US"/>
            <a:t>Company Culture</a:t>
          </a:r>
        </a:p>
      </dgm:t>
    </dgm:pt>
    <dgm:pt modelId="{B7E71AD1-73ED-451A-9FE1-E2DCF3B03EA0}" type="parTrans" cxnId="{5F5AE653-4214-4481-8820-8C1525835B5A}">
      <dgm:prSet/>
      <dgm:spPr/>
      <dgm:t>
        <a:bodyPr/>
        <a:lstStyle/>
        <a:p>
          <a:endParaRPr lang="en-US"/>
        </a:p>
      </dgm:t>
    </dgm:pt>
    <dgm:pt modelId="{11574C16-EBC6-4A86-9AB2-33BDC924B1C9}" type="sibTrans" cxnId="{5F5AE653-4214-4481-8820-8C1525835B5A}">
      <dgm:prSet/>
      <dgm:spPr/>
      <dgm:t>
        <a:bodyPr/>
        <a:lstStyle/>
        <a:p>
          <a:endParaRPr lang="en-US"/>
        </a:p>
      </dgm:t>
    </dgm:pt>
    <dgm:pt modelId="{2763E078-A712-4366-A042-39EC5826E69B}">
      <dgm:prSet/>
      <dgm:spPr/>
      <dgm:t>
        <a:bodyPr/>
        <a:lstStyle/>
        <a:p>
          <a:r>
            <a:rPr lang="en-US"/>
            <a:t>Workplace Flexibility</a:t>
          </a:r>
        </a:p>
      </dgm:t>
    </dgm:pt>
    <dgm:pt modelId="{6110F71B-9CBF-47BB-BC39-F3D727FE870A}" type="parTrans" cxnId="{88986FD6-8D5A-413F-9648-AD242C534290}">
      <dgm:prSet/>
      <dgm:spPr/>
      <dgm:t>
        <a:bodyPr/>
        <a:lstStyle/>
        <a:p>
          <a:endParaRPr lang="en-US"/>
        </a:p>
      </dgm:t>
    </dgm:pt>
    <dgm:pt modelId="{9E0B6576-340C-427C-81BD-D5130442E537}" type="sibTrans" cxnId="{88986FD6-8D5A-413F-9648-AD242C534290}">
      <dgm:prSet/>
      <dgm:spPr/>
      <dgm:t>
        <a:bodyPr/>
        <a:lstStyle/>
        <a:p>
          <a:endParaRPr lang="en-US"/>
        </a:p>
      </dgm:t>
    </dgm:pt>
    <dgm:pt modelId="{6F3C7055-45C7-4E3C-A607-3118C19B47B6}">
      <dgm:prSet/>
      <dgm:spPr/>
      <dgm:t>
        <a:bodyPr/>
        <a:lstStyle/>
        <a:p>
          <a:r>
            <a:rPr lang="en-US"/>
            <a:t>Job Autonomy</a:t>
          </a:r>
        </a:p>
      </dgm:t>
    </dgm:pt>
    <dgm:pt modelId="{EFAC7332-A872-49D9-84B3-CF2853AB6477}" type="parTrans" cxnId="{9F4FE9C0-6AD0-4AE2-B3C3-E6529E537E22}">
      <dgm:prSet/>
      <dgm:spPr/>
      <dgm:t>
        <a:bodyPr/>
        <a:lstStyle/>
        <a:p>
          <a:endParaRPr lang="en-US"/>
        </a:p>
      </dgm:t>
    </dgm:pt>
    <dgm:pt modelId="{AF0839AC-6E93-4308-9EDB-EBFE1F50CF74}" type="sibTrans" cxnId="{9F4FE9C0-6AD0-4AE2-B3C3-E6529E537E22}">
      <dgm:prSet/>
      <dgm:spPr/>
      <dgm:t>
        <a:bodyPr/>
        <a:lstStyle/>
        <a:p>
          <a:endParaRPr lang="en-US"/>
        </a:p>
      </dgm:t>
    </dgm:pt>
    <dgm:pt modelId="{BDA41D33-156A-40E5-85E4-139B5832A752}">
      <dgm:prSet/>
      <dgm:spPr/>
      <dgm:t>
        <a:bodyPr/>
        <a:lstStyle/>
        <a:p>
          <a:r>
            <a:rPr lang="en-US"/>
            <a:t>Work Life Balance</a:t>
          </a:r>
        </a:p>
      </dgm:t>
    </dgm:pt>
    <dgm:pt modelId="{4DFB7DD4-8ECE-4D72-B8FB-37503C8A57F7}" type="parTrans" cxnId="{EBC70C3E-774B-4426-89BA-50B91A8E45C2}">
      <dgm:prSet/>
      <dgm:spPr/>
      <dgm:t>
        <a:bodyPr/>
        <a:lstStyle/>
        <a:p>
          <a:endParaRPr lang="en-US"/>
        </a:p>
      </dgm:t>
    </dgm:pt>
    <dgm:pt modelId="{2E8B0383-4658-4AC4-B837-DA1CAC86268F}" type="sibTrans" cxnId="{EBC70C3E-774B-4426-89BA-50B91A8E45C2}">
      <dgm:prSet/>
      <dgm:spPr/>
      <dgm:t>
        <a:bodyPr/>
        <a:lstStyle/>
        <a:p>
          <a:endParaRPr lang="en-US"/>
        </a:p>
      </dgm:t>
    </dgm:pt>
    <dgm:pt modelId="{2EC5D710-C5D1-480A-855B-BE209AA4E878}">
      <dgm:prSet/>
      <dgm:spPr/>
      <dgm:t>
        <a:bodyPr/>
        <a:lstStyle/>
        <a:p>
          <a:r>
            <a:rPr lang="en-US"/>
            <a:t>Career growth</a:t>
          </a:r>
        </a:p>
      </dgm:t>
    </dgm:pt>
    <dgm:pt modelId="{211B1A9B-B4AB-401B-8206-4DEB2722A656}" type="parTrans" cxnId="{14F537BC-9998-42CB-928A-8993F40EAF7E}">
      <dgm:prSet/>
      <dgm:spPr/>
      <dgm:t>
        <a:bodyPr/>
        <a:lstStyle/>
        <a:p>
          <a:endParaRPr lang="en-US"/>
        </a:p>
      </dgm:t>
    </dgm:pt>
    <dgm:pt modelId="{DE450300-A7E7-4C54-AED6-14AA6C9C1B4D}" type="sibTrans" cxnId="{14F537BC-9998-42CB-928A-8993F40EAF7E}">
      <dgm:prSet/>
      <dgm:spPr/>
      <dgm:t>
        <a:bodyPr/>
        <a:lstStyle/>
        <a:p>
          <a:endParaRPr lang="en-US"/>
        </a:p>
      </dgm:t>
    </dgm:pt>
    <dgm:pt modelId="{3B6D7026-D2CF-4070-9D0A-3BFB10A19EA5}">
      <dgm:prSet/>
      <dgm:spPr/>
      <dgm:t>
        <a:bodyPr/>
        <a:lstStyle/>
        <a:p>
          <a:r>
            <a:rPr lang="en-US"/>
            <a:t>Monthly income</a:t>
          </a:r>
        </a:p>
      </dgm:t>
    </dgm:pt>
    <dgm:pt modelId="{DBF0A9C7-46AD-4A31-B182-424D898FF049}" type="parTrans" cxnId="{B535774D-9CD7-4221-AE4D-775DE1154A40}">
      <dgm:prSet/>
      <dgm:spPr/>
      <dgm:t>
        <a:bodyPr/>
        <a:lstStyle/>
        <a:p>
          <a:endParaRPr lang="en-US"/>
        </a:p>
      </dgm:t>
    </dgm:pt>
    <dgm:pt modelId="{42BF1D9B-A76A-4684-9492-A3C04B697121}" type="sibTrans" cxnId="{B535774D-9CD7-4221-AE4D-775DE1154A40}">
      <dgm:prSet/>
      <dgm:spPr/>
      <dgm:t>
        <a:bodyPr/>
        <a:lstStyle/>
        <a:p>
          <a:endParaRPr lang="en-US"/>
        </a:p>
      </dgm:t>
    </dgm:pt>
    <dgm:pt modelId="{6CE85643-4E2B-48DB-8A62-373C34AC8FA9}" type="pres">
      <dgm:prSet presAssocID="{7B47E4CC-1E8D-42E2-9FFD-688D9353C66D}" presName="linear" presStyleCnt="0">
        <dgm:presLayoutVars>
          <dgm:animLvl val="lvl"/>
          <dgm:resizeHandles val="exact"/>
        </dgm:presLayoutVars>
      </dgm:prSet>
      <dgm:spPr/>
    </dgm:pt>
    <dgm:pt modelId="{54A0E410-F7BB-4BD1-84FF-2A6D9FE9AB44}" type="pres">
      <dgm:prSet presAssocID="{82BE90B3-BAB7-4300-AD41-834031EB0ED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9D6897E-2DD0-45FB-87D3-A33984D4019C}" type="pres">
      <dgm:prSet presAssocID="{82BE90B3-BAB7-4300-AD41-834031EB0ED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A598915-E640-4962-B991-D2AAFCB8E6B5}" type="presOf" srcId="{A6CBA9A9-DADE-4389-87D0-28A58B41E970}" destId="{D9D6897E-2DD0-45FB-87D3-A33984D4019C}" srcOrd="0" destOrd="0" presId="urn:microsoft.com/office/officeart/2005/8/layout/vList2"/>
    <dgm:cxn modelId="{94EA4F27-13E7-4B83-83C6-1E35A32935EE}" type="presOf" srcId="{2EC5D710-C5D1-480A-855B-BE209AA4E878}" destId="{D9D6897E-2DD0-45FB-87D3-A33984D4019C}" srcOrd="0" destOrd="4" presId="urn:microsoft.com/office/officeart/2005/8/layout/vList2"/>
    <dgm:cxn modelId="{EBC70C3E-774B-4426-89BA-50B91A8E45C2}" srcId="{82BE90B3-BAB7-4300-AD41-834031EB0EDD}" destId="{BDA41D33-156A-40E5-85E4-139B5832A752}" srcOrd="3" destOrd="0" parTransId="{4DFB7DD4-8ECE-4D72-B8FB-37503C8A57F7}" sibTransId="{2E8B0383-4658-4AC4-B837-DA1CAC86268F}"/>
    <dgm:cxn modelId="{B535774D-9CD7-4221-AE4D-775DE1154A40}" srcId="{82BE90B3-BAB7-4300-AD41-834031EB0EDD}" destId="{3B6D7026-D2CF-4070-9D0A-3BFB10A19EA5}" srcOrd="5" destOrd="0" parTransId="{DBF0A9C7-46AD-4A31-B182-424D898FF049}" sibTransId="{42BF1D9B-A76A-4684-9492-A3C04B697121}"/>
    <dgm:cxn modelId="{5F5AE653-4214-4481-8820-8C1525835B5A}" srcId="{82BE90B3-BAB7-4300-AD41-834031EB0EDD}" destId="{A6CBA9A9-DADE-4389-87D0-28A58B41E970}" srcOrd="0" destOrd="0" parTransId="{B7E71AD1-73ED-451A-9FE1-E2DCF3B03EA0}" sibTransId="{11574C16-EBC6-4A86-9AB2-33BDC924B1C9}"/>
    <dgm:cxn modelId="{AAE0D67A-79FB-4977-B2B1-CBA9D75C5055}" type="presOf" srcId="{6F3C7055-45C7-4E3C-A607-3118C19B47B6}" destId="{D9D6897E-2DD0-45FB-87D3-A33984D4019C}" srcOrd="0" destOrd="2" presId="urn:microsoft.com/office/officeart/2005/8/layout/vList2"/>
    <dgm:cxn modelId="{068C729C-F459-4254-81A5-722B6D862137}" type="presOf" srcId="{2763E078-A712-4366-A042-39EC5826E69B}" destId="{D9D6897E-2DD0-45FB-87D3-A33984D4019C}" srcOrd="0" destOrd="1" presId="urn:microsoft.com/office/officeart/2005/8/layout/vList2"/>
    <dgm:cxn modelId="{31B279A8-A869-41CF-8EBA-3CADCA9A2459}" type="presOf" srcId="{82BE90B3-BAB7-4300-AD41-834031EB0EDD}" destId="{54A0E410-F7BB-4BD1-84FF-2A6D9FE9AB44}" srcOrd="0" destOrd="0" presId="urn:microsoft.com/office/officeart/2005/8/layout/vList2"/>
    <dgm:cxn modelId="{6D2169B0-8A79-42DD-A63D-99389C9C4CAD}" type="presOf" srcId="{7B47E4CC-1E8D-42E2-9FFD-688D9353C66D}" destId="{6CE85643-4E2B-48DB-8A62-373C34AC8FA9}" srcOrd="0" destOrd="0" presId="urn:microsoft.com/office/officeart/2005/8/layout/vList2"/>
    <dgm:cxn modelId="{3B5D0EBA-B170-47DC-8CBF-501E075EB639}" type="presOf" srcId="{3B6D7026-D2CF-4070-9D0A-3BFB10A19EA5}" destId="{D9D6897E-2DD0-45FB-87D3-A33984D4019C}" srcOrd="0" destOrd="5" presId="urn:microsoft.com/office/officeart/2005/8/layout/vList2"/>
    <dgm:cxn modelId="{14F537BC-9998-42CB-928A-8993F40EAF7E}" srcId="{82BE90B3-BAB7-4300-AD41-834031EB0EDD}" destId="{2EC5D710-C5D1-480A-855B-BE209AA4E878}" srcOrd="4" destOrd="0" parTransId="{211B1A9B-B4AB-401B-8206-4DEB2722A656}" sibTransId="{DE450300-A7E7-4C54-AED6-14AA6C9C1B4D}"/>
    <dgm:cxn modelId="{9F4FE9C0-6AD0-4AE2-B3C3-E6529E537E22}" srcId="{82BE90B3-BAB7-4300-AD41-834031EB0EDD}" destId="{6F3C7055-45C7-4E3C-A607-3118C19B47B6}" srcOrd="2" destOrd="0" parTransId="{EFAC7332-A872-49D9-84B3-CF2853AB6477}" sibTransId="{AF0839AC-6E93-4308-9EDB-EBFE1F50CF74}"/>
    <dgm:cxn modelId="{88986FD6-8D5A-413F-9648-AD242C534290}" srcId="{82BE90B3-BAB7-4300-AD41-834031EB0EDD}" destId="{2763E078-A712-4366-A042-39EC5826E69B}" srcOrd="1" destOrd="0" parTransId="{6110F71B-9CBF-47BB-BC39-F3D727FE870A}" sibTransId="{9E0B6576-340C-427C-81BD-D5130442E537}"/>
    <dgm:cxn modelId="{51CF30E2-7F7B-49C1-B00F-CF3A6900895C}" type="presOf" srcId="{BDA41D33-156A-40E5-85E4-139B5832A752}" destId="{D9D6897E-2DD0-45FB-87D3-A33984D4019C}" srcOrd="0" destOrd="3" presId="urn:microsoft.com/office/officeart/2005/8/layout/vList2"/>
    <dgm:cxn modelId="{BCA3F6E7-B6E3-424D-9DF3-4069F3FCA7CC}" srcId="{7B47E4CC-1E8D-42E2-9FFD-688D9353C66D}" destId="{82BE90B3-BAB7-4300-AD41-834031EB0EDD}" srcOrd="0" destOrd="0" parTransId="{CA4BE137-0FCB-4E5B-A8BA-4C2EEDF1C25D}" sibTransId="{A7ADED4C-AAA0-48B3-9E9F-1AA84E2F3650}"/>
    <dgm:cxn modelId="{4196FB34-3304-41AC-8947-2E52A9ECDB25}" type="presParOf" srcId="{6CE85643-4E2B-48DB-8A62-373C34AC8FA9}" destId="{54A0E410-F7BB-4BD1-84FF-2A6D9FE9AB44}" srcOrd="0" destOrd="0" presId="urn:microsoft.com/office/officeart/2005/8/layout/vList2"/>
    <dgm:cxn modelId="{8FC4A288-81BA-4F53-B4A8-5A46A36602DA}" type="presParOf" srcId="{6CE85643-4E2B-48DB-8A62-373C34AC8FA9}" destId="{D9D6897E-2DD0-45FB-87D3-A33984D4019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1FACD60-EFFE-4282-A268-D8871E55884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07082E-C23B-484F-A2B9-C6A56FD9D0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Developer, R&amp;S  - Highest work life balance</a:t>
          </a:r>
        </a:p>
      </dgm:t>
    </dgm:pt>
    <dgm:pt modelId="{9425D4FB-04A1-4F32-98AB-75159411AA57}" type="parTrans" cxnId="{A408E801-85DD-4B6C-B206-EB4845B3BD95}">
      <dgm:prSet/>
      <dgm:spPr/>
      <dgm:t>
        <a:bodyPr/>
        <a:lstStyle/>
        <a:p>
          <a:endParaRPr lang="en-US"/>
        </a:p>
      </dgm:t>
    </dgm:pt>
    <dgm:pt modelId="{5DDDE61A-9468-4841-BA5F-208D83C54C2A}" type="sibTrans" cxnId="{A408E801-85DD-4B6C-B206-EB4845B3BD95}">
      <dgm:prSet/>
      <dgm:spPr/>
      <dgm:t>
        <a:bodyPr/>
        <a:lstStyle/>
        <a:p>
          <a:endParaRPr lang="en-US"/>
        </a:p>
      </dgm:t>
    </dgm:pt>
    <dgm:pt modelId="{3D60305C-5BB4-4C43-92D7-79AB7F1223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HC Rep , HR – High work life balance</a:t>
          </a:r>
        </a:p>
      </dgm:t>
    </dgm:pt>
    <dgm:pt modelId="{D5096643-6900-4668-AABF-05B8939FA333}" type="parTrans" cxnId="{447FD376-5FAB-45AC-A881-F623E4A43379}">
      <dgm:prSet/>
      <dgm:spPr/>
      <dgm:t>
        <a:bodyPr/>
        <a:lstStyle/>
        <a:p>
          <a:endParaRPr lang="en-US"/>
        </a:p>
      </dgm:t>
    </dgm:pt>
    <dgm:pt modelId="{CF173239-B980-475C-8EA4-58F073B2B5EE}" type="sibTrans" cxnId="{447FD376-5FAB-45AC-A881-F623E4A43379}">
      <dgm:prSet/>
      <dgm:spPr/>
      <dgm:t>
        <a:bodyPr/>
        <a:lstStyle/>
        <a:p>
          <a:endParaRPr lang="en-US"/>
        </a:p>
      </dgm:t>
    </dgm:pt>
    <dgm:pt modelId="{167ABEA2-4A8B-4A1F-BAAD-B958B6A1A1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Sales Ex – Lowest work life balance</a:t>
          </a:r>
        </a:p>
      </dgm:t>
    </dgm:pt>
    <dgm:pt modelId="{EFD485A7-D85D-47A9-9801-0AD1B503B34B}" type="parTrans" cxnId="{55404F5F-319C-43D3-B960-D49C97A836A3}">
      <dgm:prSet/>
      <dgm:spPr/>
      <dgm:t>
        <a:bodyPr/>
        <a:lstStyle/>
        <a:p>
          <a:endParaRPr lang="en-US"/>
        </a:p>
      </dgm:t>
    </dgm:pt>
    <dgm:pt modelId="{0246D9DA-C548-4835-A703-EFE232032026}" type="sibTrans" cxnId="{55404F5F-319C-43D3-B960-D49C97A836A3}">
      <dgm:prSet/>
      <dgm:spPr/>
      <dgm:t>
        <a:bodyPr/>
        <a:lstStyle/>
        <a:p>
          <a:endParaRPr lang="en-US"/>
        </a:p>
      </dgm:t>
    </dgm:pt>
    <dgm:pt modelId="{76E7D549-A2E7-4197-B4D8-28DEB198C2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LAB Tech, R&amp;D – Low work life balance</a:t>
          </a:r>
        </a:p>
      </dgm:t>
    </dgm:pt>
    <dgm:pt modelId="{6C4AA770-7DC1-4285-BB0A-F20A7439B57D}" type="parTrans" cxnId="{DE81C41E-C9FC-44CB-8330-9050F3588650}">
      <dgm:prSet/>
      <dgm:spPr/>
      <dgm:t>
        <a:bodyPr/>
        <a:lstStyle/>
        <a:p>
          <a:endParaRPr lang="en-US"/>
        </a:p>
      </dgm:t>
    </dgm:pt>
    <dgm:pt modelId="{1BB7A671-80E2-434C-91F5-A7362547DA25}" type="sibTrans" cxnId="{DE81C41E-C9FC-44CB-8330-9050F3588650}">
      <dgm:prSet/>
      <dgm:spPr/>
      <dgm:t>
        <a:bodyPr/>
        <a:lstStyle/>
        <a:p>
          <a:endParaRPr lang="en-US"/>
        </a:p>
      </dgm:t>
    </dgm:pt>
    <dgm:pt modelId="{A899DE2C-BFD3-4BB5-987B-C2BB2EC16F56}" type="pres">
      <dgm:prSet presAssocID="{91FACD60-EFFE-4282-A268-D8871E558842}" presName="root" presStyleCnt="0">
        <dgm:presLayoutVars>
          <dgm:dir/>
          <dgm:resizeHandles val="exact"/>
        </dgm:presLayoutVars>
      </dgm:prSet>
      <dgm:spPr/>
    </dgm:pt>
    <dgm:pt modelId="{D1E38FBD-BDD1-49B2-A1AA-8018ECC786D0}" type="pres">
      <dgm:prSet presAssocID="{D407082E-C23B-484F-A2B9-C6A56FD9D05A}" presName="compNode" presStyleCnt="0"/>
      <dgm:spPr/>
    </dgm:pt>
    <dgm:pt modelId="{56C3E139-D6BB-4649-B6AD-445BE1AD6481}" type="pres">
      <dgm:prSet presAssocID="{D407082E-C23B-484F-A2B9-C6A56FD9D05A}" presName="bgRect" presStyleLbl="bgShp" presStyleIdx="0" presStyleCnt="4"/>
      <dgm:spPr/>
    </dgm:pt>
    <dgm:pt modelId="{8B3B5443-FD77-4CB4-94BD-BA484AAD8E0D}" type="pres">
      <dgm:prSet presAssocID="{D407082E-C23B-484F-A2B9-C6A56FD9D05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9E08F7FA-4BEE-4B4D-9922-184BC81724ED}" type="pres">
      <dgm:prSet presAssocID="{D407082E-C23B-484F-A2B9-C6A56FD9D05A}" presName="spaceRect" presStyleCnt="0"/>
      <dgm:spPr/>
    </dgm:pt>
    <dgm:pt modelId="{E7BC1557-C42D-431A-BDC6-39755802AC68}" type="pres">
      <dgm:prSet presAssocID="{D407082E-C23B-484F-A2B9-C6A56FD9D05A}" presName="parTx" presStyleLbl="revTx" presStyleIdx="0" presStyleCnt="4">
        <dgm:presLayoutVars>
          <dgm:chMax val="0"/>
          <dgm:chPref val="0"/>
        </dgm:presLayoutVars>
      </dgm:prSet>
      <dgm:spPr/>
    </dgm:pt>
    <dgm:pt modelId="{EE46110A-7311-4FD1-A6D1-0496A1179563}" type="pres">
      <dgm:prSet presAssocID="{5DDDE61A-9468-4841-BA5F-208D83C54C2A}" presName="sibTrans" presStyleCnt="0"/>
      <dgm:spPr/>
    </dgm:pt>
    <dgm:pt modelId="{10E9D630-414D-4A55-8771-F451FB9FB3C1}" type="pres">
      <dgm:prSet presAssocID="{3D60305C-5BB4-4C43-92D7-79AB7F122338}" presName="compNode" presStyleCnt="0"/>
      <dgm:spPr/>
    </dgm:pt>
    <dgm:pt modelId="{918D1B13-F310-4F92-9EA5-436F7B11EA1B}" type="pres">
      <dgm:prSet presAssocID="{3D60305C-5BB4-4C43-92D7-79AB7F122338}" presName="bgRect" presStyleLbl="bgShp" presStyleIdx="1" presStyleCnt="4"/>
      <dgm:spPr/>
    </dgm:pt>
    <dgm:pt modelId="{936FA97F-68A9-45C2-9E57-B31D31D06F65}" type="pres">
      <dgm:prSet presAssocID="{3D60305C-5BB4-4C43-92D7-79AB7F12233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C0D7119F-93EC-4505-878F-297C52230195}" type="pres">
      <dgm:prSet presAssocID="{3D60305C-5BB4-4C43-92D7-79AB7F122338}" presName="spaceRect" presStyleCnt="0"/>
      <dgm:spPr/>
    </dgm:pt>
    <dgm:pt modelId="{EC0CB62D-04C8-4936-B02B-4BDC1E0C7A9D}" type="pres">
      <dgm:prSet presAssocID="{3D60305C-5BB4-4C43-92D7-79AB7F122338}" presName="parTx" presStyleLbl="revTx" presStyleIdx="1" presStyleCnt="4">
        <dgm:presLayoutVars>
          <dgm:chMax val="0"/>
          <dgm:chPref val="0"/>
        </dgm:presLayoutVars>
      </dgm:prSet>
      <dgm:spPr/>
    </dgm:pt>
    <dgm:pt modelId="{F4744048-28FC-486C-8824-52D2EC5812E1}" type="pres">
      <dgm:prSet presAssocID="{CF173239-B980-475C-8EA4-58F073B2B5EE}" presName="sibTrans" presStyleCnt="0"/>
      <dgm:spPr/>
    </dgm:pt>
    <dgm:pt modelId="{A673E6A6-531E-4E3D-BE9B-F041DE6824A2}" type="pres">
      <dgm:prSet presAssocID="{167ABEA2-4A8B-4A1F-BAAD-B958B6A1A12C}" presName="compNode" presStyleCnt="0"/>
      <dgm:spPr/>
    </dgm:pt>
    <dgm:pt modelId="{7075106F-59D4-498F-93E8-CCDE2254CE81}" type="pres">
      <dgm:prSet presAssocID="{167ABEA2-4A8B-4A1F-BAAD-B958B6A1A12C}" presName="bgRect" presStyleLbl="bgShp" presStyleIdx="2" presStyleCnt="4"/>
      <dgm:spPr/>
    </dgm:pt>
    <dgm:pt modelId="{43DD5B3A-74A6-4CC5-99B7-279465DB5006}" type="pres">
      <dgm:prSet presAssocID="{167ABEA2-4A8B-4A1F-BAAD-B958B6A1A12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E45D5FCC-EEA9-4334-81A4-4031C7A33121}" type="pres">
      <dgm:prSet presAssocID="{167ABEA2-4A8B-4A1F-BAAD-B958B6A1A12C}" presName="spaceRect" presStyleCnt="0"/>
      <dgm:spPr/>
    </dgm:pt>
    <dgm:pt modelId="{4465FD6D-CD72-4D64-A22A-57589968628A}" type="pres">
      <dgm:prSet presAssocID="{167ABEA2-4A8B-4A1F-BAAD-B958B6A1A12C}" presName="parTx" presStyleLbl="revTx" presStyleIdx="2" presStyleCnt="4">
        <dgm:presLayoutVars>
          <dgm:chMax val="0"/>
          <dgm:chPref val="0"/>
        </dgm:presLayoutVars>
      </dgm:prSet>
      <dgm:spPr/>
    </dgm:pt>
    <dgm:pt modelId="{25EEFE41-DDCD-474C-B0DA-669E0A94EC45}" type="pres">
      <dgm:prSet presAssocID="{0246D9DA-C548-4835-A703-EFE232032026}" presName="sibTrans" presStyleCnt="0"/>
      <dgm:spPr/>
    </dgm:pt>
    <dgm:pt modelId="{D3DBA91D-7367-42D1-AF52-40E40F0371B7}" type="pres">
      <dgm:prSet presAssocID="{76E7D549-A2E7-4197-B4D8-28DEB198C2A0}" presName="compNode" presStyleCnt="0"/>
      <dgm:spPr/>
    </dgm:pt>
    <dgm:pt modelId="{5561F653-3AFA-4A66-9FC4-D2A80E68F418}" type="pres">
      <dgm:prSet presAssocID="{76E7D549-A2E7-4197-B4D8-28DEB198C2A0}" presName="bgRect" presStyleLbl="bgShp" presStyleIdx="3" presStyleCnt="4"/>
      <dgm:spPr/>
    </dgm:pt>
    <dgm:pt modelId="{EAE9D710-B2B2-48BF-BC08-C3DA7070DB4E}" type="pres">
      <dgm:prSet presAssocID="{76E7D549-A2E7-4197-B4D8-28DEB198C2A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BE27BE70-5F3E-4747-BCB1-6075EED76345}" type="pres">
      <dgm:prSet presAssocID="{76E7D549-A2E7-4197-B4D8-28DEB198C2A0}" presName="spaceRect" presStyleCnt="0"/>
      <dgm:spPr/>
    </dgm:pt>
    <dgm:pt modelId="{5F8E4D65-6606-4D90-9586-9B4FF2BB721B}" type="pres">
      <dgm:prSet presAssocID="{76E7D549-A2E7-4197-B4D8-28DEB198C2A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408E801-85DD-4B6C-B206-EB4845B3BD95}" srcId="{91FACD60-EFFE-4282-A268-D8871E558842}" destId="{D407082E-C23B-484F-A2B9-C6A56FD9D05A}" srcOrd="0" destOrd="0" parTransId="{9425D4FB-04A1-4F32-98AB-75159411AA57}" sibTransId="{5DDDE61A-9468-4841-BA5F-208D83C54C2A}"/>
    <dgm:cxn modelId="{4D20FD10-1FC3-4B8E-BE80-A647E7AE27EB}" type="presOf" srcId="{167ABEA2-4A8B-4A1F-BAAD-B958B6A1A12C}" destId="{4465FD6D-CD72-4D64-A22A-57589968628A}" srcOrd="0" destOrd="0" presId="urn:microsoft.com/office/officeart/2018/2/layout/IconVerticalSolidList"/>
    <dgm:cxn modelId="{DE81C41E-C9FC-44CB-8330-9050F3588650}" srcId="{91FACD60-EFFE-4282-A268-D8871E558842}" destId="{76E7D549-A2E7-4197-B4D8-28DEB198C2A0}" srcOrd="3" destOrd="0" parTransId="{6C4AA770-7DC1-4285-BB0A-F20A7439B57D}" sibTransId="{1BB7A671-80E2-434C-91F5-A7362547DA25}"/>
    <dgm:cxn modelId="{31018424-2320-4B5C-88DC-A23D0015CC39}" type="presOf" srcId="{76E7D549-A2E7-4197-B4D8-28DEB198C2A0}" destId="{5F8E4D65-6606-4D90-9586-9B4FF2BB721B}" srcOrd="0" destOrd="0" presId="urn:microsoft.com/office/officeart/2018/2/layout/IconVerticalSolidList"/>
    <dgm:cxn modelId="{55404F5F-319C-43D3-B960-D49C97A836A3}" srcId="{91FACD60-EFFE-4282-A268-D8871E558842}" destId="{167ABEA2-4A8B-4A1F-BAAD-B958B6A1A12C}" srcOrd="2" destOrd="0" parTransId="{EFD485A7-D85D-47A9-9801-0AD1B503B34B}" sibTransId="{0246D9DA-C548-4835-A703-EFE232032026}"/>
    <dgm:cxn modelId="{447FD376-5FAB-45AC-A881-F623E4A43379}" srcId="{91FACD60-EFFE-4282-A268-D8871E558842}" destId="{3D60305C-5BB4-4C43-92D7-79AB7F122338}" srcOrd="1" destOrd="0" parTransId="{D5096643-6900-4668-AABF-05B8939FA333}" sibTransId="{CF173239-B980-475C-8EA4-58F073B2B5EE}"/>
    <dgm:cxn modelId="{15C0CCB4-43BB-4349-81EC-99D7CD2EABAD}" type="presOf" srcId="{D407082E-C23B-484F-A2B9-C6A56FD9D05A}" destId="{E7BC1557-C42D-431A-BDC6-39755802AC68}" srcOrd="0" destOrd="0" presId="urn:microsoft.com/office/officeart/2018/2/layout/IconVerticalSolidList"/>
    <dgm:cxn modelId="{321C7CEE-4905-41C1-9890-7A0A27493DC1}" type="presOf" srcId="{3D60305C-5BB4-4C43-92D7-79AB7F122338}" destId="{EC0CB62D-04C8-4936-B02B-4BDC1E0C7A9D}" srcOrd="0" destOrd="0" presId="urn:microsoft.com/office/officeart/2018/2/layout/IconVerticalSolidList"/>
    <dgm:cxn modelId="{2E2E74F8-DAD9-431B-92A1-9BF1EBD6952E}" type="presOf" srcId="{91FACD60-EFFE-4282-A268-D8871E558842}" destId="{A899DE2C-BFD3-4BB5-987B-C2BB2EC16F56}" srcOrd="0" destOrd="0" presId="urn:microsoft.com/office/officeart/2018/2/layout/IconVerticalSolidList"/>
    <dgm:cxn modelId="{89BAC3A5-1593-4E34-8960-1BA73287D588}" type="presParOf" srcId="{A899DE2C-BFD3-4BB5-987B-C2BB2EC16F56}" destId="{D1E38FBD-BDD1-49B2-A1AA-8018ECC786D0}" srcOrd="0" destOrd="0" presId="urn:microsoft.com/office/officeart/2018/2/layout/IconVerticalSolidList"/>
    <dgm:cxn modelId="{248D8F99-0780-48D8-872C-3A4FEF315AEB}" type="presParOf" srcId="{D1E38FBD-BDD1-49B2-A1AA-8018ECC786D0}" destId="{56C3E139-D6BB-4649-B6AD-445BE1AD6481}" srcOrd="0" destOrd="0" presId="urn:microsoft.com/office/officeart/2018/2/layout/IconVerticalSolidList"/>
    <dgm:cxn modelId="{96DF34FD-B503-4D74-BA04-C48953E0545A}" type="presParOf" srcId="{D1E38FBD-BDD1-49B2-A1AA-8018ECC786D0}" destId="{8B3B5443-FD77-4CB4-94BD-BA484AAD8E0D}" srcOrd="1" destOrd="0" presId="urn:microsoft.com/office/officeart/2018/2/layout/IconVerticalSolidList"/>
    <dgm:cxn modelId="{B3F4FE0D-1D56-4C82-8505-44AA9CC5DA84}" type="presParOf" srcId="{D1E38FBD-BDD1-49B2-A1AA-8018ECC786D0}" destId="{9E08F7FA-4BEE-4B4D-9922-184BC81724ED}" srcOrd="2" destOrd="0" presId="urn:microsoft.com/office/officeart/2018/2/layout/IconVerticalSolidList"/>
    <dgm:cxn modelId="{6A0969A3-8371-4A3B-9DF8-99A5BC34CBDE}" type="presParOf" srcId="{D1E38FBD-BDD1-49B2-A1AA-8018ECC786D0}" destId="{E7BC1557-C42D-431A-BDC6-39755802AC68}" srcOrd="3" destOrd="0" presId="urn:microsoft.com/office/officeart/2018/2/layout/IconVerticalSolidList"/>
    <dgm:cxn modelId="{0A7F2425-D21C-4EF3-A810-5E24511AFE56}" type="presParOf" srcId="{A899DE2C-BFD3-4BB5-987B-C2BB2EC16F56}" destId="{EE46110A-7311-4FD1-A6D1-0496A1179563}" srcOrd="1" destOrd="0" presId="urn:microsoft.com/office/officeart/2018/2/layout/IconVerticalSolidList"/>
    <dgm:cxn modelId="{F5B3ACCA-28A5-4461-960B-14ADA171378D}" type="presParOf" srcId="{A899DE2C-BFD3-4BB5-987B-C2BB2EC16F56}" destId="{10E9D630-414D-4A55-8771-F451FB9FB3C1}" srcOrd="2" destOrd="0" presId="urn:microsoft.com/office/officeart/2018/2/layout/IconVerticalSolidList"/>
    <dgm:cxn modelId="{E2104B98-1620-4230-A461-496BC0771863}" type="presParOf" srcId="{10E9D630-414D-4A55-8771-F451FB9FB3C1}" destId="{918D1B13-F310-4F92-9EA5-436F7B11EA1B}" srcOrd="0" destOrd="0" presId="urn:microsoft.com/office/officeart/2018/2/layout/IconVerticalSolidList"/>
    <dgm:cxn modelId="{5C0C2E70-AE01-4288-84D1-2DBC657B48F5}" type="presParOf" srcId="{10E9D630-414D-4A55-8771-F451FB9FB3C1}" destId="{936FA97F-68A9-45C2-9E57-B31D31D06F65}" srcOrd="1" destOrd="0" presId="urn:microsoft.com/office/officeart/2018/2/layout/IconVerticalSolidList"/>
    <dgm:cxn modelId="{D1A7431B-BDF9-4099-815C-A4A622F58DE3}" type="presParOf" srcId="{10E9D630-414D-4A55-8771-F451FB9FB3C1}" destId="{C0D7119F-93EC-4505-878F-297C52230195}" srcOrd="2" destOrd="0" presId="urn:microsoft.com/office/officeart/2018/2/layout/IconVerticalSolidList"/>
    <dgm:cxn modelId="{F54DF6E0-55F8-4B7E-B980-4ED383429C36}" type="presParOf" srcId="{10E9D630-414D-4A55-8771-F451FB9FB3C1}" destId="{EC0CB62D-04C8-4936-B02B-4BDC1E0C7A9D}" srcOrd="3" destOrd="0" presId="urn:microsoft.com/office/officeart/2018/2/layout/IconVerticalSolidList"/>
    <dgm:cxn modelId="{C92C101D-F4CD-4B02-AF4F-C100599A56B7}" type="presParOf" srcId="{A899DE2C-BFD3-4BB5-987B-C2BB2EC16F56}" destId="{F4744048-28FC-486C-8824-52D2EC5812E1}" srcOrd="3" destOrd="0" presId="urn:microsoft.com/office/officeart/2018/2/layout/IconVerticalSolidList"/>
    <dgm:cxn modelId="{18381D98-15CE-4537-ACFA-A17E5F57E645}" type="presParOf" srcId="{A899DE2C-BFD3-4BB5-987B-C2BB2EC16F56}" destId="{A673E6A6-531E-4E3D-BE9B-F041DE6824A2}" srcOrd="4" destOrd="0" presId="urn:microsoft.com/office/officeart/2018/2/layout/IconVerticalSolidList"/>
    <dgm:cxn modelId="{A935EF22-04D7-442B-878E-5C0B68CC7E48}" type="presParOf" srcId="{A673E6A6-531E-4E3D-BE9B-F041DE6824A2}" destId="{7075106F-59D4-498F-93E8-CCDE2254CE81}" srcOrd="0" destOrd="0" presId="urn:microsoft.com/office/officeart/2018/2/layout/IconVerticalSolidList"/>
    <dgm:cxn modelId="{3FF24D7B-EC89-4C76-A2A9-F0B779D6B43F}" type="presParOf" srcId="{A673E6A6-531E-4E3D-BE9B-F041DE6824A2}" destId="{43DD5B3A-74A6-4CC5-99B7-279465DB5006}" srcOrd="1" destOrd="0" presId="urn:microsoft.com/office/officeart/2018/2/layout/IconVerticalSolidList"/>
    <dgm:cxn modelId="{D4E51487-51E2-40EB-B765-7D13C9E22652}" type="presParOf" srcId="{A673E6A6-531E-4E3D-BE9B-F041DE6824A2}" destId="{E45D5FCC-EEA9-4334-81A4-4031C7A33121}" srcOrd="2" destOrd="0" presId="urn:microsoft.com/office/officeart/2018/2/layout/IconVerticalSolidList"/>
    <dgm:cxn modelId="{FF6A45C3-BA5E-4343-BA53-E1454F085318}" type="presParOf" srcId="{A673E6A6-531E-4E3D-BE9B-F041DE6824A2}" destId="{4465FD6D-CD72-4D64-A22A-57589968628A}" srcOrd="3" destOrd="0" presId="urn:microsoft.com/office/officeart/2018/2/layout/IconVerticalSolidList"/>
    <dgm:cxn modelId="{89B9D861-90C7-47CB-AE65-EE78E098824F}" type="presParOf" srcId="{A899DE2C-BFD3-4BB5-987B-C2BB2EC16F56}" destId="{25EEFE41-DDCD-474C-B0DA-669E0A94EC45}" srcOrd="5" destOrd="0" presId="urn:microsoft.com/office/officeart/2018/2/layout/IconVerticalSolidList"/>
    <dgm:cxn modelId="{3BBB2D4E-2EB8-4A38-BFA7-402AEC983B07}" type="presParOf" srcId="{A899DE2C-BFD3-4BB5-987B-C2BB2EC16F56}" destId="{D3DBA91D-7367-42D1-AF52-40E40F0371B7}" srcOrd="6" destOrd="0" presId="urn:microsoft.com/office/officeart/2018/2/layout/IconVerticalSolidList"/>
    <dgm:cxn modelId="{B9EADEBB-2845-415C-B79E-2121B853213D}" type="presParOf" srcId="{D3DBA91D-7367-42D1-AF52-40E40F0371B7}" destId="{5561F653-3AFA-4A66-9FC4-D2A80E68F418}" srcOrd="0" destOrd="0" presId="urn:microsoft.com/office/officeart/2018/2/layout/IconVerticalSolidList"/>
    <dgm:cxn modelId="{4B399263-A230-45BB-B9C9-C8C2D01A9D68}" type="presParOf" srcId="{D3DBA91D-7367-42D1-AF52-40E40F0371B7}" destId="{EAE9D710-B2B2-48BF-BC08-C3DA7070DB4E}" srcOrd="1" destOrd="0" presId="urn:microsoft.com/office/officeart/2018/2/layout/IconVerticalSolidList"/>
    <dgm:cxn modelId="{6C30208A-0A15-4848-9D54-CB361DE893F9}" type="presParOf" srcId="{D3DBA91D-7367-42D1-AF52-40E40F0371B7}" destId="{BE27BE70-5F3E-4747-BCB1-6075EED76345}" srcOrd="2" destOrd="0" presId="urn:microsoft.com/office/officeart/2018/2/layout/IconVerticalSolidList"/>
    <dgm:cxn modelId="{21267B4B-3974-468D-9CE4-DA803171921D}" type="presParOf" srcId="{D3DBA91D-7367-42D1-AF52-40E40F0371B7}" destId="{5F8E4D65-6606-4D90-9586-9B4FF2BB72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1ABD3A4-66DA-4A9B-83D8-2E8AD1A498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4431FC-D21A-4680-960D-F72ABF8FCECB}">
      <dgm:prSet/>
      <dgm:spPr/>
      <dgm:t>
        <a:bodyPr/>
        <a:lstStyle/>
        <a:p>
          <a:r>
            <a:rPr lang="en-US" b="1" u="sng"/>
            <a:t>Observations</a:t>
          </a:r>
          <a:endParaRPr lang="en-US"/>
        </a:p>
      </dgm:t>
    </dgm:pt>
    <dgm:pt modelId="{E24922EF-1DFE-44E5-8DAB-5D53883436AF}" type="parTrans" cxnId="{DE7F3321-3315-41E6-858F-71E75D212261}">
      <dgm:prSet/>
      <dgm:spPr/>
      <dgm:t>
        <a:bodyPr/>
        <a:lstStyle/>
        <a:p>
          <a:endParaRPr lang="en-US"/>
        </a:p>
      </dgm:t>
    </dgm:pt>
    <dgm:pt modelId="{C137C797-0449-4759-8A3B-70FEE67711F9}" type="sibTrans" cxnId="{DE7F3321-3315-41E6-858F-71E75D212261}">
      <dgm:prSet/>
      <dgm:spPr/>
      <dgm:t>
        <a:bodyPr/>
        <a:lstStyle/>
        <a:p>
          <a:endParaRPr lang="en-US"/>
        </a:p>
      </dgm:t>
    </dgm:pt>
    <dgm:pt modelId="{55086472-B505-4B84-A6A4-5EEC71DB77BD}">
      <dgm:prSet/>
      <dgm:spPr/>
      <dgm:t>
        <a:bodyPr/>
        <a:lstStyle/>
        <a:p>
          <a:r>
            <a:rPr lang="en-US" dirty="0"/>
            <a:t>Employees who haven't been promoted in a while are more likely to leave an organization , leading to higher attrition rates.</a:t>
          </a:r>
        </a:p>
      </dgm:t>
    </dgm:pt>
    <dgm:pt modelId="{1CF29437-0C26-4C7E-B8D4-3EB3C652F268}" type="parTrans" cxnId="{D42FE541-870D-43CF-A2F2-9C30D6760C96}">
      <dgm:prSet/>
      <dgm:spPr/>
      <dgm:t>
        <a:bodyPr/>
        <a:lstStyle/>
        <a:p>
          <a:endParaRPr lang="en-US"/>
        </a:p>
      </dgm:t>
    </dgm:pt>
    <dgm:pt modelId="{31E5FF02-94C1-4CCC-9E16-97A8013F5FCC}" type="sibTrans" cxnId="{D42FE541-870D-43CF-A2F2-9C30D6760C96}">
      <dgm:prSet/>
      <dgm:spPr/>
      <dgm:t>
        <a:bodyPr/>
        <a:lstStyle/>
        <a:p>
          <a:endParaRPr lang="en-US"/>
        </a:p>
      </dgm:t>
    </dgm:pt>
    <dgm:pt modelId="{4ACE50B2-F6A1-42FE-BEF1-1A93AE81E2C6}" type="pres">
      <dgm:prSet presAssocID="{A1ABD3A4-66DA-4A9B-83D8-2E8AD1A4983F}" presName="linear" presStyleCnt="0">
        <dgm:presLayoutVars>
          <dgm:animLvl val="lvl"/>
          <dgm:resizeHandles val="exact"/>
        </dgm:presLayoutVars>
      </dgm:prSet>
      <dgm:spPr/>
    </dgm:pt>
    <dgm:pt modelId="{E0CE5055-F6BC-4275-B42E-917830A812B2}" type="pres">
      <dgm:prSet presAssocID="{1E4431FC-D21A-4680-960D-F72ABF8FCEC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C958FA4-46EA-4AD2-8365-D4483E47D636}" type="pres">
      <dgm:prSet presAssocID="{1E4431FC-D21A-4680-960D-F72ABF8FCEC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E7F3321-3315-41E6-858F-71E75D212261}" srcId="{A1ABD3A4-66DA-4A9B-83D8-2E8AD1A4983F}" destId="{1E4431FC-D21A-4680-960D-F72ABF8FCECB}" srcOrd="0" destOrd="0" parTransId="{E24922EF-1DFE-44E5-8DAB-5D53883436AF}" sibTransId="{C137C797-0449-4759-8A3B-70FEE67711F9}"/>
    <dgm:cxn modelId="{D42FE541-870D-43CF-A2F2-9C30D6760C96}" srcId="{1E4431FC-D21A-4680-960D-F72ABF8FCECB}" destId="{55086472-B505-4B84-A6A4-5EEC71DB77BD}" srcOrd="0" destOrd="0" parTransId="{1CF29437-0C26-4C7E-B8D4-3EB3C652F268}" sibTransId="{31E5FF02-94C1-4CCC-9E16-97A8013F5FCC}"/>
    <dgm:cxn modelId="{E8D1DB79-1A81-4EEC-835F-7734A6A31A73}" type="presOf" srcId="{A1ABD3A4-66DA-4A9B-83D8-2E8AD1A4983F}" destId="{4ACE50B2-F6A1-42FE-BEF1-1A93AE81E2C6}" srcOrd="0" destOrd="0" presId="urn:microsoft.com/office/officeart/2005/8/layout/vList2"/>
    <dgm:cxn modelId="{B6B301A1-B1A3-4270-AABF-8BF84D36589F}" type="presOf" srcId="{1E4431FC-D21A-4680-960D-F72ABF8FCECB}" destId="{E0CE5055-F6BC-4275-B42E-917830A812B2}" srcOrd="0" destOrd="0" presId="urn:microsoft.com/office/officeart/2005/8/layout/vList2"/>
    <dgm:cxn modelId="{4CB4B5D6-064B-483C-B033-47D5C5CF8F63}" type="presOf" srcId="{55086472-B505-4B84-A6A4-5EEC71DB77BD}" destId="{FC958FA4-46EA-4AD2-8365-D4483E47D636}" srcOrd="0" destOrd="0" presId="urn:microsoft.com/office/officeart/2005/8/layout/vList2"/>
    <dgm:cxn modelId="{3DC1B23C-177E-4433-B6F2-D0670D9A1ECD}" type="presParOf" srcId="{4ACE50B2-F6A1-42FE-BEF1-1A93AE81E2C6}" destId="{E0CE5055-F6BC-4275-B42E-917830A812B2}" srcOrd="0" destOrd="0" presId="urn:microsoft.com/office/officeart/2005/8/layout/vList2"/>
    <dgm:cxn modelId="{84D07330-2E3F-48FC-89A1-6ED92EE3D9A2}" type="presParOf" srcId="{4ACE50B2-F6A1-42FE-BEF1-1A93AE81E2C6}" destId="{FC958FA4-46EA-4AD2-8365-D4483E47D63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55C89-1BDB-424A-A659-81282FB35100}">
      <dsp:nvSpPr>
        <dsp:cNvPr id="0" name=""/>
        <dsp:cNvSpPr/>
      </dsp:nvSpPr>
      <dsp:spPr>
        <a:xfrm>
          <a:off x="0" y="0"/>
          <a:ext cx="8742263" cy="811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is Employee Retention?</a:t>
          </a:r>
        </a:p>
      </dsp:txBody>
      <dsp:txXfrm>
        <a:off x="23773" y="23773"/>
        <a:ext cx="7797822" cy="764123"/>
      </dsp:txXfrm>
    </dsp:sp>
    <dsp:sp modelId="{E9E99618-24EA-46ED-A53D-478DFDE79737}">
      <dsp:nvSpPr>
        <dsp:cNvPr id="0" name=""/>
        <dsp:cNvSpPr/>
      </dsp:nvSpPr>
      <dsp:spPr>
        <a:xfrm>
          <a:off x="732164" y="959245"/>
          <a:ext cx="8742263" cy="811669"/>
        </a:xfrm>
        <a:prstGeom prst="roundRect">
          <a:avLst>
            <a:gd name="adj" fmla="val 10000"/>
          </a:avLst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Employee attrition rate?</a:t>
          </a:r>
        </a:p>
      </dsp:txBody>
      <dsp:txXfrm>
        <a:off x="755937" y="983018"/>
        <a:ext cx="7434967" cy="764123"/>
      </dsp:txXfrm>
    </dsp:sp>
    <dsp:sp modelId="{20CB52BC-23A4-46EA-BBD3-A54DBE479332}">
      <dsp:nvSpPr>
        <dsp:cNvPr id="0" name=""/>
        <dsp:cNvSpPr/>
      </dsp:nvSpPr>
      <dsp:spPr>
        <a:xfrm>
          <a:off x="1453401" y="1918490"/>
          <a:ext cx="8742263" cy="811669"/>
        </a:xfrm>
        <a:prstGeom prst="roundRect">
          <a:avLst>
            <a:gd name="adj" fmla="val 10000"/>
          </a:avLst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influence an individual's decision to continue or quit?</a:t>
          </a:r>
        </a:p>
      </dsp:txBody>
      <dsp:txXfrm>
        <a:off x="1477174" y="1942263"/>
        <a:ext cx="7445895" cy="764123"/>
      </dsp:txXfrm>
    </dsp:sp>
    <dsp:sp modelId="{7B0BBD8B-F363-4C2C-8E73-8CD18D4208C4}">
      <dsp:nvSpPr>
        <dsp:cNvPr id="0" name=""/>
        <dsp:cNvSpPr/>
      </dsp:nvSpPr>
      <dsp:spPr>
        <a:xfrm>
          <a:off x="2185565" y="2877735"/>
          <a:ext cx="8742263" cy="811669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How to improve retention?</a:t>
          </a:r>
        </a:p>
      </dsp:txBody>
      <dsp:txXfrm>
        <a:off x="2209338" y="2901508"/>
        <a:ext cx="7434967" cy="764123"/>
      </dsp:txXfrm>
    </dsp:sp>
    <dsp:sp modelId="{96B57A2A-70D0-4C16-85CA-5B3C470B20F5}">
      <dsp:nvSpPr>
        <dsp:cNvPr id="0" name=""/>
        <dsp:cNvSpPr/>
      </dsp:nvSpPr>
      <dsp:spPr>
        <a:xfrm>
          <a:off x="8214678" y="621664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333384" y="621664"/>
        <a:ext cx="290172" cy="397007"/>
      </dsp:txXfrm>
    </dsp:sp>
    <dsp:sp modelId="{788F66F2-867B-4741-AF5F-A4B0838E3B23}">
      <dsp:nvSpPr>
        <dsp:cNvPr id="0" name=""/>
        <dsp:cNvSpPr/>
      </dsp:nvSpPr>
      <dsp:spPr>
        <a:xfrm>
          <a:off x="8946842" y="1580910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065548" y="1580910"/>
        <a:ext cx="290172" cy="397007"/>
      </dsp:txXfrm>
    </dsp:sp>
    <dsp:sp modelId="{ABEE1098-8E0E-48CE-ADB2-BF73DCDAE6B9}">
      <dsp:nvSpPr>
        <dsp:cNvPr id="0" name=""/>
        <dsp:cNvSpPr/>
      </dsp:nvSpPr>
      <dsp:spPr>
        <a:xfrm>
          <a:off x="9668079" y="2540155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786785" y="2540155"/>
        <a:ext cx="290172" cy="3970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CE5952-06B6-428B-854A-FE98D3BA77A4}">
      <dsp:nvSpPr>
        <dsp:cNvPr id="0" name=""/>
        <dsp:cNvSpPr/>
      </dsp:nvSpPr>
      <dsp:spPr>
        <a:xfrm>
          <a:off x="622" y="487979"/>
          <a:ext cx="2184229" cy="1386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1E85E-822E-4F34-A957-13036BE527AF}">
      <dsp:nvSpPr>
        <dsp:cNvPr id="0" name=""/>
        <dsp:cNvSpPr/>
      </dsp:nvSpPr>
      <dsp:spPr>
        <a:xfrm>
          <a:off x="243314" y="718537"/>
          <a:ext cx="2184229" cy="13869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Equal head count for both male and female</a:t>
          </a:r>
        </a:p>
      </dsp:txBody>
      <dsp:txXfrm>
        <a:off x="283937" y="759160"/>
        <a:ext cx="2102983" cy="1305739"/>
      </dsp:txXfrm>
    </dsp:sp>
    <dsp:sp modelId="{A293FD88-4F3F-40A6-84D3-3B192E314B5D}">
      <dsp:nvSpPr>
        <dsp:cNvPr id="0" name=""/>
        <dsp:cNvSpPr/>
      </dsp:nvSpPr>
      <dsp:spPr>
        <a:xfrm>
          <a:off x="2670236" y="487979"/>
          <a:ext cx="2184229" cy="1386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05A48-8D49-4FEF-B18D-4C36F78E9A75}">
      <dsp:nvSpPr>
        <dsp:cNvPr id="0" name=""/>
        <dsp:cNvSpPr/>
      </dsp:nvSpPr>
      <dsp:spPr>
        <a:xfrm>
          <a:off x="2912928" y="718537"/>
          <a:ext cx="2184229" cy="13869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Equal attrition count for male and female</a:t>
          </a:r>
        </a:p>
      </dsp:txBody>
      <dsp:txXfrm>
        <a:off x="2953551" y="759160"/>
        <a:ext cx="2102983" cy="13057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929F2-E869-4710-8BDF-C20A9BB0BA13}">
      <dsp:nvSpPr>
        <dsp:cNvPr id="0" name=""/>
        <dsp:cNvSpPr/>
      </dsp:nvSpPr>
      <dsp:spPr>
        <a:xfrm>
          <a:off x="196" y="333689"/>
          <a:ext cx="2369691" cy="2843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073" tIns="0" rIns="23407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R&amp; D  - Highest attrition rate</a:t>
          </a:r>
        </a:p>
      </dsp:txBody>
      <dsp:txXfrm>
        <a:off x="196" y="1471141"/>
        <a:ext cx="2369691" cy="1706177"/>
      </dsp:txXfrm>
    </dsp:sp>
    <dsp:sp modelId="{806BFD7B-12A0-4D52-940C-A4D09AFBC72D}">
      <dsp:nvSpPr>
        <dsp:cNvPr id="0" name=""/>
        <dsp:cNvSpPr/>
      </dsp:nvSpPr>
      <dsp:spPr>
        <a:xfrm>
          <a:off x="196" y="333689"/>
          <a:ext cx="2369691" cy="1137451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073" tIns="165100" rIns="234073" bIns="16510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01</a:t>
          </a:r>
        </a:p>
      </dsp:txBody>
      <dsp:txXfrm>
        <a:off x="196" y="333689"/>
        <a:ext cx="2369691" cy="1137451"/>
      </dsp:txXfrm>
    </dsp:sp>
    <dsp:sp modelId="{23D806BE-8CAA-47F4-9E46-C6111D7DB669}">
      <dsp:nvSpPr>
        <dsp:cNvPr id="0" name=""/>
        <dsp:cNvSpPr/>
      </dsp:nvSpPr>
      <dsp:spPr>
        <a:xfrm>
          <a:off x="2559463" y="333689"/>
          <a:ext cx="2369691" cy="2843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073" tIns="0" rIns="23407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Software – High  attrition rate</a:t>
          </a:r>
        </a:p>
      </dsp:txBody>
      <dsp:txXfrm>
        <a:off x="2559463" y="1471141"/>
        <a:ext cx="2369691" cy="1706177"/>
      </dsp:txXfrm>
    </dsp:sp>
    <dsp:sp modelId="{11CCE6CA-C00D-4395-A9C0-701DF40B7E08}">
      <dsp:nvSpPr>
        <dsp:cNvPr id="0" name=""/>
        <dsp:cNvSpPr/>
      </dsp:nvSpPr>
      <dsp:spPr>
        <a:xfrm>
          <a:off x="2559463" y="333689"/>
          <a:ext cx="2369691" cy="1137451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073" tIns="165100" rIns="234073" bIns="16510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02</a:t>
          </a:r>
        </a:p>
      </dsp:txBody>
      <dsp:txXfrm>
        <a:off x="2559463" y="333689"/>
        <a:ext cx="2369691" cy="1137451"/>
      </dsp:txXfrm>
    </dsp:sp>
    <dsp:sp modelId="{58964433-4B62-455B-9770-24E9D3EBAD5D}">
      <dsp:nvSpPr>
        <dsp:cNvPr id="0" name=""/>
        <dsp:cNvSpPr/>
      </dsp:nvSpPr>
      <dsp:spPr>
        <a:xfrm>
          <a:off x="5118730" y="333689"/>
          <a:ext cx="2369691" cy="2843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073" tIns="0" rIns="23407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Support &amp; Sales also high</a:t>
          </a:r>
        </a:p>
      </dsp:txBody>
      <dsp:txXfrm>
        <a:off x="5118730" y="1471141"/>
        <a:ext cx="2369691" cy="1706177"/>
      </dsp:txXfrm>
    </dsp:sp>
    <dsp:sp modelId="{141F5EED-86F1-4B04-A0B2-2822A0376640}">
      <dsp:nvSpPr>
        <dsp:cNvPr id="0" name=""/>
        <dsp:cNvSpPr/>
      </dsp:nvSpPr>
      <dsp:spPr>
        <a:xfrm>
          <a:off x="5118730" y="333689"/>
          <a:ext cx="2369691" cy="1137451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073" tIns="165100" rIns="234073" bIns="16510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03</a:t>
          </a:r>
        </a:p>
      </dsp:txBody>
      <dsp:txXfrm>
        <a:off x="5118730" y="333689"/>
        <a:ext cx="2369691" cy="1137451"/>
      </dsp:txXfrm>
    </dsp:sp>
    <dsp:sp modelId="{1C28F269-C4E4-495B-A444-248B930CE82E}">
      <dsp:nvSpPr>
        <dsp:cNvPr id="0" name=""/>
        <dsp:cNvSpPr/>
      </dsp:nvSpPr>
      <dsp:spPr>
        <a:xfrm>
          <a:off x="7677997" y="333689"/>
          <a:ext cx="2369691" cy="2843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073" tIns="0" rIns="23407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Hardware – Less attrition rate</a:t>
          </a:r>
        </a:p>
      </dsp:txBody>
      <dsp:txXfrm>
        <a:off x="7677997" y="1471141"/>
        <a:ext cx="2369691" cy="1706177"/>
      </dsp:txXfrm>
    </dsp:sp>
    <dsp:sp modelId="{1526007F-F114-4265-8EA5-58EBC4D1AE2F}">
      <dsp:nvSpPr>
        <dsp:cNvPr id="0" name=""/>
        <dsp:cNvSpPr/>
      </dsp:nvSpPr>
      <dsp:spPr>
        <a:xfrm>
          <a:off x="7677997" y="333689"/>
          <a:ext cx="2369691" cy="1137451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073" tIns="165100" rIns="234073" bIns="16510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04</a:t>
          </a:r>
        </a:p>
      </dsp:txBody>
      <dsp:txXfrm>
        <a:off x="7677997" y="333689"/>
        <a:ext cx="2369691" cy="11374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B644F-4681-4EED-BF47-B5B34FC62539}">
      <dsp:nvSpPr>
        <dsp:cNvPr id="0" name=""/>
        <dsp:cNvSpPr/>
      </dsp:nvSpPr>
      <dsp:spPr>
        <a:xfrm>
          <a:off x="82613" y="193793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70B10F-6C72-4E4A-B945-80F0C6B21756}">
      <dsp:nvSpPr>
        <dsp:cNvPr id="0" name=""/>
        <dsp:cNvSpPr/>
      </dsp:nvSpPr>
      <dsp:spPr>
        <a:xfrm>
          <a:off x="271034" y="382214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2B61A-FB83-41A4-8B93-FBB1CB84FED3}">
      <dsp:nvSpPr>
        <dsp:cNvPr id="0" name=""/>
        <dsp:cNvSpPr/>
      </dsp:nvSpPr>
      <dsp:spPr>
        <a:xfrm>
          <a:off x="1172126" y="193793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R&amp;D – Highest attrition rate and lowest income</a:t>
          </a:r>
        </a:p>
      </dsp:txBody>
      <dsp:txXfrm>
        <a:off x="1172126" y="193793"/>
        <a:ext cx="2114937" cy="897246"/>
      </dsp:txXfrm>
    </dsp:sp>
    <dsp:sp modelId="{2152ED42-5574-4F04-A3D5-73F2314F78B1}">
      <dsp:nvSpPr>
        <dsp:cNvPr id="0" name=""/>
        <dsp:cNvSpPr/>
      </dsp:nvSpPr>
      <dsp:spPr>
        <a:xfrm>
          <a:off x="3655575" y="193793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15B580-3274-48C2-A546-5664DAC0DB04}">
      <dsp:nvSpPr>
        <dsp:cNvPr id="0" name=""/>
        <dsp:cNvSpPr/>
      </dsp:nvSpPr>
      <dsp:spPr>
        <a:xfrm>
          <a:off x="3843996" y="382214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E4B20-EF18-4175-9286-C707EC3D9529}">
      <dsp:nvSpPr>
        <dsp:cNvPr id="0" name=""/>
        <dsp:cNvSpPr/>
      </dsp:nvSpPr>
      <dsp:spPr>
        <a:xfrm>
          <a:off x="4745088" y="193793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Software – More the attrition rate lesser the income</a:t>
          </a:r>
        </a:p>
      </dsp:txBody>
      <dsp:txXfrm>
        <a:off x="4745088" y="193793"/>
        <a:ext cx="2114937" cy="897246"/>
      </dsp:txXfrm>
    </dsp:sp>
    <dsp:sp modelId="{8CEC82FA-1339-4F50-AEEC-C0FF68A60AE2}">
      <dsp:nvSpPr>
        <dsp:cNvPr id="0" name=""/>
        <dsp:cNvSpPr/>
      </dsp:nvSpPr>
      <dsp:spPr>
        <a:xfrm>
          <a:off x="7228536" y="193793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94C07-A2C0-4FC5-B1D3-1612A9B644B5}">
      <dsp:nvSpPr>
        <dsp:cNvPr id="0" name=""/>
        <dsp:cNvSpPr/>
      </dsp:nvSpPr>
      <dsp:spPr>
        <a:xfrm>
          <a:off x="7416958" y="382214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D8582-DA5D-4BC9-A7B6-E3F9EB638E30}">
      <dsp:nvSpPr>
        <dsp:cNvPr id="0" name=""/>
        <dsp:cNvSpPr/>
      </dsp:nvSpPr>
      <dsp:spPr>
        <a:xfrm>
          <a:off x="8318049" y="193793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Sales – More income still attrition rate high</a:t>
          </a:r>
        </a:p>
      </dsp:txBody>
      <dsp:txXfrm>
        <a:off x="8318049" y="193793"/>
        <a:ext cx="2114937" cy="897246"/>
      </dsp:txXfrm>
    </dsp:sp>
    <dsp:sp modelId="{1539B999-0366-4E8F-8270-AF15275330D9}">
      <dsp:nvSpPr>
        <dsp:cNvPr id="0" name=""/>
        <dsp:cNvSpPr/>
      </dsp:nvSpPr>
      <dsp:spPr>
        <a:xfrm>
          <a:off x="82613" y="1537970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595F94-F804-44AC-B7BD-EF428F75C19A}">
      <dsp:nvSpPr>
        <dsp:cNvPr id="0" name=""/>
        <dsp:cNvSpPr/>
      </dsp:nvSpPr>
      <dsp:spPr>
        <a:xfrm>
          <a:off x="271034" y="1726392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B7A0B-CA93-4FEB-9079-A1FDF1E5E360}">
      <dsp:nvSpPr>
        <dsp:cNvPr id="0" name=""/>
        <dsp:cNvSpPr/>
      </dsp:nvSpPr>
      <dsp:spPr>
        <a:xfrm>
          <a:off x="1172126" y="1537970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HR &amp; Support – More income, but attrition high</a:t>
          </a:r>
        </a:p>
      </dsp:txBody>
      <dsp:txXfrm>
        <a:off x="1172126" y="1537970"/>
        <a:ext cx="2114937" cy="897246"/>
      </dsp:txXfrm>
    </dsp:sp>
    <dsp:sp modelId="{E0EB363C-98D5-4CD4-B775-BA6D4AE0A6E2}">
      <dsp:nvSpPr>
        <dsp:cNvPr id="0" name=""/>
        <dsp:cNvSpPr/>
      </dsp:nvSpPr>
      <dsp:spPr>
        <a:xfrm>
          <a:off x="3655575" y="1537970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D96205-C5F1-4979-8E2E-870D44645B39}">
      <dsp:nvSpPr>
        <dsp:cNvPr id="0" name=""/>
        <dsp:cNvSpPr/>
      </dsp:nvSpPr>
      <dsp:spPr>
        <a:xfrm>
          <a:off x="3843996" y="1726392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AA7A5-F131-438E-872D-096D0A45CDDC}">
      <dsp:nvSpPr>
        <dsp:cNvPr id="0" name=""/>
        <dsp:cNvSpPr/>
      </dsp:nvSpPr>
      <dsp:spPr>
        <a:xfrm>
          <a:off x="4745088" y="1537970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Hardware – Attrition rate is low</a:t>
          </a:r>
        </a:p>
      </dsp:txBody>
      <dsp:txXfrm>
        <a:off x="4745088" y="1537970"/>
        <a:ext cx="2114937" cy="8972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0E410-F7BB-4BD1-84FF-2A6D9FE9AB44}">
      <dsp:nvSpPr>
        <dsp:cNvPr id="0" name=""/>
        <dsp:cNvSpPr/>
      </dsp:nvSpPr>
      <dsp:spPr>
        <a:xfrm>
          <a:off x="0" y="84914"/>
          <a:ext cx="8939214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sng" kern="1200"/>
            <a:t>Observations</a:t>
          </a:r>
          <a:endParaRPr lang="en-US" sz="3200" kern="1200"/>
        </a:p>
      </dsp:txBody>
      <dsp:txXfrm>
        <a:off x="38381" y="123295"/>
        <a:ext cx="8862452" cy="709478"/>
      </dsp:txXfrm>
    </dsp:sp>
    <dsp:sp modelId="{D9D6897E-2DD0-45FB-87D3-A33984D4019C}">
      <dsp:nvSpPr>
        <dsp:cNvPr id="0" name=""/>
        <dsp:cNvSpPr/>
      </dsp:nvSpPr>
      <dsp:spPr>
        <a:xfrm>
          <a:off x="0" y="871154"/>
          <a:ext cx="8939214" cy="258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82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Company Culture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Workplace Flexibility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Job Autonomy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Work Life Balance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Career growth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Monthly income</a:t>
          </a:r>
        </a:p>
      </dsp:txBody>
      <dsp:txXfrm>
        <a:off x="0" y="871154"/>
        <a:ext cx="8939214" cy="25833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C3E139-D6BB-4649-B6AD-445BE1AD6481}">
      <dsp:nvSpPr>
        <dsp:cNvPr id="0" name=""/>
        <dsp:cNvSpPr/>
      </dsp:nvSpPr>
      <dsp:spPr>
        <a:xfrm>
          <a:off x="0" y="770"/>
          <a:ext cx="10515600" cy="3905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3B5443-FD77-4CB4-94BD-BA484AAD8E0D}">
      <dsp:nvSpPr>
        <dsp:cNvPr id="0" name=""/>
        <dsp:cNvSpPr/>
      </dsp:nvSpPr>
      <dsp:spPr>
        <a:xfrm>
          <a:off x="118136" y="88640"/>
          <a:ext cx="214792" cy="2147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C1557-C42D-431A-BDC6-39755802AC68}">
      <dsp:nvSpPr>
        <dsp:cNvPr id="0" name=""/>
        <dsp:cNvSpPr/>
      </dsp:nvSpPr>
      <dsp:spPr>
        <a:xfrm>
          <a:off x="451065" y="770"/>
          <a:ext cx="10064534" cy="390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331" tIns="41331" rIns="41331" bIns="413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Developer, R&amp;S  - Highest work life balance</a:t>
          </a:r>
        </a:p>
      </dsp:txBody>
      <dsp:txXfrm>
        <a:off x="451065" y="770"/>
        <a:ext cx="10064534" cy="390532"/>
      </dsp:txXfrm>
    </dsp:sp>
    <dsp:sp modelId="{918D1B13-F310-4F92-9EA5-436F7B11EA1B}">
      <dsp:nvSpPr>
        <dsp:cNvPr id="0" name=""/>
        <dsp:cNvSpPr/>
      </dsp:nvSpPr>
      <dsp:spPr>
        <a:xfrm>
          <a:off x="0" y="488936"/>
          <a:ext cx="10515600" cy="3905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6FA97F-68A9-45C2-9E57-B31D31D06F65}">
      <dsp:nvSpPr>
        <dsp:cNvPr id="0" name=""/>
        <dsp:cNvSpPr/>
      </dsp:nvSpPr>
      <dsp:spPr>
        <a:xfrm>
          <a:off x="118136" y="576806"/>
          <a:ext cx="214792" cy="2147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CB62D-04C8-4936-B02B-4BDC1E0C7A9D}">
      <dsp:nvSpPr>
        <dsp:cNvPr id="0" name=""/>
        <dsp:cNvSpPr/>
      </dsp:nvSpPr>
      <dsp:spPr>
        <a:xfrm>
          <a:off x="451065" y="488936"/>
          <a:ext cx="10064534" cy="390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331" tIns="41331" rIns="41331" bIns="413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HC Rep , HR – High work life balance</a:t>
          </a:r>
        </a:p>
      </dsp:txBody>
      <dsp:txXfrm>
        <a:off x="451065" y="488936"/>
        <a:ext cx="10064534" cy="390532"/>
      </dsp:txXfrm>
    </dsp:sp>
    <dsp:sp modelId="{7075106F-59D4-498F-93E8-CCDE2254CE81}">
      <dsp:nvSpPr>
        <dsp:cNvPr id="0" name=""/>
        <dsp:cNvSpPr/>
      </dsp:nvSpPr>
      <dsp:spPr>
        <a:xfrm>
          <a:off x="0" y="977102"/>
          <a:ext cx="10515600" cy="3905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D5B3A-74A6-4CC5-99B7-279465DB5006}">
      <dsp:nvSpPr>
        <dsp:cNvPr id="0" name=""/>
        <dsp:cNvSpPr/>
      </dsp:nvSpPr>
      <dsp:spPr>
        <a:xfrm>
          <a:off x="118136" y="1064971"/>
          <a:ext cx="214792" cy="2147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65FD6D-CD72-4D64-A22A-57589968628A}">
      <dsp:nvSpPr>
        <dsp:cNvPr id="0" name=""/>
        <dsp:cNvSpPr/>
      </dsp:nvSpPr>
      <dsp:spPr>
        <a:xfrm>
          <a:off x="451065" y="977102"/>
          <a:ext cx="10064534" cy="390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331" tIns="41331" rIns="41331" bIns="413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Sales Ex – Lowest work life balance</a:t>
          </a:r>
        </a:p>
      </dsp:txBody>
      <dsp:txXfrm>
        <a:off x="451065" y="977102"/>
        <a:ext cx="10064534" cy="390532"/>
      </dsp:txXfrm>
    </dsp:sp>
    <dsp:sp modelId="{5561F653-3AFA-4A66-9FC4-D2A80E68F418}">
      <dsp:nvSpPr>
        <dsp:cNvPr id="0" name=""/>
        <dsp:cNvSpPr/>
      </dsp:nvSpPr>
      <dsp:spPr>
        <a:xfrm>
          <a:off x="0" y="1465267"/>
          <a:ext cx="10515600" cy="3905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E9D710-B2B2-48BF-BC08-C3DA7070DB4E}">
      <dsp:nvSpPr>
        <dsp:cNvPr id="0" name=""/>
        <dsp:cNvSpPr/>
      </dsp:nvSpPr>
      <dsp:spPr>
        <a:xfrm>
          <a:off x="118136" y="1553137"/>
          <a:ext cx="214792" cy="2147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E4D65-6606-4D90-9586-9B4FF2BB721B}">
      <dsp:nvSpPr>
        <dsp:cNvPr id="0" name=""/>
        <dsp:cNvSpPr/>
      </dsp:nvSpPr>
      <dsp:spPr>
        <a:xfrm>
          <a:off x="451065" y="1465267"/>
          <a:ext cx="10064534" cy="390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331" tIns="41331" rIns="41331" bIns="413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LAB Tech, R&amp;D – Low work life balance</a:t>
          </a:r>
        </a:p>
      </dsp:txBody>
      <dsp:txXfrm>
        <a:off x="451065" y="1465267"/>
        <a:ext cx="10064534" cy="3905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E5055-F6BC-4275-B42E-917830A812B2}">
      <dsp:nvSpPr>
        <dsp:cNvPr id="0" name=""/>
        <dsp:cNvSpPr/>
      </dsp:nvSpPr>
      <dsp:spPr>
        <a:xfrm>
          <a:off x="0" y="20637"/>
          <a:ext cx="5995365" cy="761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u="sng" kern="1200"/>
            <a:t>Observations</a:t>
          </a:r>
          <a:endParaRPr lang="en-US" sz="3100" kern="1200"/>
        </a:p>
      </dsp:txBody>
      <dsp:txXfrm>
        <a:off x="37182" y="57819"/>
        <a:ext cx="5921001" cy="687306"/>
      </dsp:txXfrm>
    </dsp:sp>
    <dsp:sp modelId="{FC958FA4-46EA-4AD2-8365-D4483E47D636}">
      <dsp:nvSpPr>
        <dsp:cNvPr id="0" name=""/>
        <dsp:cNvSpPr/>
      </dsp:nvSpPr>
      <dsp:spPr>
        <a:xfrm>
          <a:off x="0" y="782307"/>
          <a:ext cx="5995365" cy="1443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35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Employees who haven't been promoted in a while are more likely to leave an organization , leading to higher attrition rates.</a:t>
          </a:r>
        </a:p>
      </dsp:txBody>
      <dsp:txXfrm>
        <a:off x="0" y="782307"/>
        <a:ext cx="5995365" cy="1443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2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1C096-0A96-21E4-DCDE-B200020C2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477" y="1978089"/>
            <a:ext cx="8046384" cy="22773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HR ANALYTICS 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74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85A26-D0E8-714E-3935-3911FACE5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700" dirty="0">
                <a:solidFill>
                  <a:srgbClr val="FFFFFF"/>
                </a:solidFill>
              </a:rPr>
              <a:t>SIGNIFICANCE &amp; AREA TO IMPROVE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A110ABA-E3F0-A89A-5B7B-ECB8B97A0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u="sng" dirty="0"/>
              <a:t>Compensation and Benefits</a:t>
            </a:r>
          </a:p>
          <a:p>
            <a:pPr marL="0" indent="0">
              <a:buNone/>
            </a:pPr>
            <a:r>
              <a:rPr lang="en-US" sz="2000" dirty="0"/>
              <a:t>            Salary &amp; Wages, Bonus, Health Insurance , After retirement benefits , Promotions etc.</a:t>
            </a:r>
          </a:p>
          <a:p>
            <a:r>
              <a:rPr lang="en-US" sz="2000" b="1" u="sng" dirty="0"/>
              <a:t>Work Life Balance</a:t>
            </a:r>
          </a:p>
          <a:p>
            <a:pPr marL="0" indent="0">
              <a:buNone/>
            </a:pPr>
            <a:r>
              <a:rPr lang="en-US" sz="2000" dirty="0"/>
              <a:t>           Flexible work environment , Flexible work timings, wellness programs l like gym, Supportive work culture, collaboration and teamwork , open communication within the team, fun activities in the floor in a monthly or twice in a week manner, stress from workload, support in tough times and in personal crisis.</a:t>
            </a:r>
          </a:p>
          <a:p>
            <a:r>
              <a:rPr lang="en-US" sz="2000" b="1" u="sng" dirty="0"/>
              <a:t>Career Growth</a:t>
            </a:r>
          </a:p>
          <a:p>
            <a:pPr marL="0" indent="0">
              <a:buNone/>
            </a:pPr>
            <a:r>
              <a:rPr lang="en-US" sz="2000" dirty="0"/>
              <a:t>           Feedback on the performance , recognize and appreciate the achievements , provide training and development etc.</a:t>
            </a:r>
          </a:p>
        </p:txBody>
      </p:sp>
    </p:spTree>
    <p:extLst>
      <p:ext uri="{BB962C8B-B14F-4D97-AF65-F5344CB8AC3E}">
        <p14:creationId xmlns:p14="http://schemas.microsoft.com/office/powerpoint/2010/main" val="1707803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3AC00-0FD8-55C3-F5B4-AEADF8BDA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2DFC9-C3A3-4DF3-6C9A-8716E7A87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Employee retention is crucial for the long term health and success of the business. Retaining best employees ensures customer satisfaction, product sales, satisfied co-workers, and goodwill of the organization.</a:t>
            </a:r>
          </a:p>
          <a:p>
            <a:endParaRPr lang="en-US" sz="2000" dirty="0"/>
          </a:p>
          <a:p>
            <a:r>
              <a:rPr lang="en-US" sz="2000" dirty="0"/>
              <a:t>In a nutshell, "If you truly respect, appreciate and treat your employees wonderfully, you will never lose them"!!!!!</a:t>
            </a:r>
          </a:p>
        </p:txBody>
      </p:sp>
    </p:spTree>
    <p:extLst>
      <p:ext uri="{BB962C8B-B14F-4D97-AF65-F5344CB8AC3E}">
        <p14:creationId xmlns:p14="http://schemas.microsoft.com/office/powerpoint/2010/main" val="480921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06DCB-0637-1337-BD82-E4813B303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1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C2986-4DB9-64E8-29B2-5182BE531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B665-B61C-2129-2694-2F44A5E9A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Employee Workforce Metrics</a:t>
            </a:r>
          </a:p>
          <a:p>
            <a:r>
              <a:rPr lang="en-US" sz="2000" dirty="0"/>
              <a:t>Gender Distribution</a:t>
            </a:r>
          </a:p>
          <a:p>
            <a:r>
              <a:rPr lang="en-US" sz="2000" dirty="0"/>
              <a:t>Attrition Rate v/s Monthly Income Status</a:t>
            </a:r>
          </a:p>
          <a:p>
            <a:r>
              <a:rPr lang="en-US" sz="2000" dirty="0"/>
              <a:t>Job Role v/s Work Life Balance</a:t>
            </a:r>
          </a:p>
          <a:p>
            <a:r>
              <a:rPr lang="en-US" sz="2000" dirty="0"/>
              <a:t>Average Attrition Rate for each Department</a:t>
            </a:r>
          </a:p>
          <a:p>
            <a:r>
              <a:rPr lang="en-US" sz="2000" dirty="0"/>
              <a:t>Attrition Rate vs Year since Last Promotion</a:t>
            </a:r>
          </a:p>
          <a:p>
            <a:r>
              <a:rPr lang="en-US" sz="2000" dirty="0"/>
              <a:t>Average Working Years for each Department </a:t>
            </a:r>
          </a:p>
          <a:p>
            <a:r>
              <a:rPr lang="en-US" sz="2000" dirty="0"/>
              <a:t>Suggestions &amp; Areas to Improve</a:t>
            </a:r>
          </a:p>
          <a:p>
            <a:r>
              <a:rPr lang="en-US" sz="2000" dirty="0"/>
              <a:t>Conclusion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288010-2844-AF44-A6E1-AF98C3821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763AF4-E845-52FE-C820-F52F570F7D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03001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284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749C8-4B18-AFA7-FF5C-4366293B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74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GENDER DISTRIBUTION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62841E55-94EA-9E38-A58E-28C669D633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260641"/>
              </p:ext>
            </p:extLst>
          </p:nvPr>
        </p:nvGraphicFramePr>
        <p:xfrm>
          <a:off x="838200" y="3583458"/>
          <a:ext cx="5097780" cy="2593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D7BBCD21-6769-FF74-1D38-5A1D91E9DA14}"/>
              </a:ext>
            </a:extLst>
          </p:cNvPr>
          <p:cNvSpPr txBox="1"/>
          <p:nvPr/>
        </p:nvSpPr>
        <p:spPr>
          <a:xfrm>
            <a:off x="6256020" y="2266345"/>
            <a:ext cx="5097780" cy="3910618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FFFFFF"/>
                </a:solidFill>
              </a:rPr>
              <a:t>Observations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Employee diversity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Gender equality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Attrition rate not depending on gender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784D7-3322-7D1F-96BF-67717CD026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1337" y="1557883"/>
            <a:ext cx="3413347" cy="241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09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33856-41A3-0906-7219-64D6C83C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AVERAGE ATTRITION RATE FOR EACH DEPARTMENT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EAFAFB-AE5D-95A8-4D22-54F0FA5B2F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433224"/>
              </p:ext>
            </p:extLst>
          </p:nvPr>
        </p:nvGraphicFramePr>
        <p:xfrm>
          <a:off x="1573427" y="3382690"/>
          <a:ext cx="10047885" cy="3511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85B6680-0A23-2926-1E84-3E60216217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995" y="1837314"/>
            <a:ext cx="5436973" cy="171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38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C4825-6A9F-A584-E184-45226514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ATTRITION RATE v/s MONTHLY INCOME STATUS 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E2D958B6-6B7B-E34B-B2EA-B2C32BC1E9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1595093"/>
              </p:ext>
            </p:extLst>
          </p:nvPr>
        </p:nvGraphicFramePr>
        <p:xfrm>
          <a:off x="838200" y="1825625"/>
          <a:ext cx="10515600" cy="2629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6">
            <a:extLst>
              <a:ext uri="{FF2B5EF4-FFF2-40B4-BE49-F238E27FC236}">
                <a16:creationId xmlns:a16="http://schemas.microsoft.com/office/drawing/2014/main" id="{9AD0B131-DFB9-8073-500E-ECD8FACF0746}"/>
              </a:ext>
            </a:extLst>
          </p:cNvPr>
          <p:cNvSpPr txBox="1"/>
          <p:nvPr/>
        </p:nvSpPr>
        <p:spPr>
          <a:xfrm>
            <a:off x="838200" y="5861933"/>
            <a:ext cx="11619375" cy="126188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u="sng" dirty="0"/>
              <a:t>Observations</a:t>
            </a:r>
          </a:p>
          <a:p>
            <a:pPr lvl="1"/>
            <a:r>
              <a:rPr lang="en-US" sz="2000" dirty="0"/>
              <a:t>1. There is a tendency for higher average monthly income to correlate with lower attrition rate.</a:t>
            </a:r>
          </a:p>
          <a:p>
            <a:pPr marL="342900" indent="-342900">
              <a:buAutoNum type="arabicPeriod"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36A2CF-9624-D7BB-BC11-CAEBE8B8B0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4714" y="3097986"/>
            <a:ext cx="4448432" cy="312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16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EECC0-86EA-9C34-211E-B061F308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WORKING YEARS FOR EACH DEPARTMENT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6CE2D-4191-B24E-A1C8-4FBFABD41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50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Software and sales have highest average  working years</a:t>
            </a:r>
          </a:p>
          <a:p>
            <a:r>
              <a:rPr lang="en-US" dirty="0"/>
              <a:t>R &amp; D have low value for Average working year.</a:t>
            </a:r>
          </a:p>
        </p:txBody>
      </p:sp>
      <p:graphicFrame>
        <p:nvGraphicFramePr>
          <p:cNvPr id="10" name="TextBox 6">
            <a:extLst>
              <a:ext uri="{FF2B5EF4-FFF2-40B4-BE49-F238E27FC236}">
                <a16:creationId xmlns:a16="http://schemas.microsoft.com/office/drawing/2014/main" id="{27619BA7-8D02-F73F-D5A2-37AB63A96FE6}"/>
              </a:ext>
            </a:extLst>
          </p:cNvPr>
          <p:cNvGraphicFramePr/>
          <p:nvPr/>
        </p:nvGraphicFramePr>
        <p:xfrm>
          <a:off x="836992" y="2936058"/>
          <a:ext cx="8939214" cy="3539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E27254B-D7A2-3ADA-F609-543A98E370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5949" y="3987114"/>
            <a:ext cx="5995317" cy="274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51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89DD-6773-BBAA-0362-7308D416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ROLE  v/s WORK LIFE BALANCE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2FCB942-03DA-A0A5-131B-FFEC15D266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856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6">
            <a:extLst>
              <a:ext uri="{FF2B5EF4-FFF2-40B4-BE49-F238E27FC236}">
                <a16:creationId xmlns:a16="http://schemas.microsoft.com/office/drawing/2014/main" id="{C2CCF8E3-5541-6B2C-735B-6BC361E41D12}"/>
              </a:ext>
            </a:extLst>
          </p:cNvPr>
          <p:cNvSpPr txBox="1"/>
          <p:nvPr/>
        </p:nvSpPr>
        <p:spPr>
          <a:xfrm>
            <a:off x="836992" y="3781565"/>
            <a:ext cx="8939214" cy="224676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u="sng" dirty="0"/>
              <a:t>Observations</a:t>
            </a:r>
          </a:p>
          <a:p>
            <a:pPr marL="342900" indent="-342900">
              <a:buAutoNum type="arabicPeriod"/>
            </a:pPr>
            <a:r>
              <a:rPr lang="en-US" sz="2800" dirty="0"/>
              <a:t>Work life balance is also a reason for attrition.</a:t>
            </a:r>
          </a:p>
          <a:p>
            <a:pPr marL="342900" indent="-342900">
              <a:buAutoNum type="arabicPeriod"/>
            </a:pPr>
            <a:r>
              <a:rPr lang="en-US" sz="2800" dirty="0"/>
              <a:t>High-pressure jobs with poor work- life balance </a:t>
            </a:r>
          </a:p>
          <a:p>
            <a:pPr marL="342900" indent="-342900">
              <a:buAutoNum type="arabicPeriod"/>
            </a:pPr>
            <a:r>
              <a:rPr lang="en-US" sz="2800" dirty="0"/>
              <a:t>Roles with High Autonomy and Good work life balance</a:t>
            </a:r>
          </a:p>
          <a:p>
            <a:pPr marL="342900" indent="-342900">
              <a:buAutoNum type="arabicPeriod"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613DA8-5A1F-2038-E2B8-6604924BFF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7318" y="1351005"/>
            <a:ext cx="5239265" cy="261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1A37B-F940-E711-4E5F-9C9926B3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RATE v/s YEAR SINCE LAST PROMOTION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85E01-158D-1FC7-5C04-CACA56B71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23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most of job role a longer time since last promotion also have a higher attrition rate.</a:t>
            </a:r>
          </a:p>
        </p:txBody>
      </p:sp>
      <p:graphicFrame>
        <p:nvGraphicFramePr>
          <p:cNvPr id="8" name="TextBox 6">
            <a:extLst>
              <a:ext uri="{FF2B5EF4-FFF2-40B4-BE49-F238E27FC236}">
                <a16:creationId xmlns:a16="http://schemas.microsoft.com/office/drawing/2014/main" id="{B90EE2D0-1136-9F76-AF8A-4EA30AB7E5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9610587"/>
              </p:ext>
            </p:extLst>
          </p:nvPr>
        </p:nvGraphicFramePr>
        <p:xfrm>
          <a:off x="836992" y="2936058"/>
          <a:ext cx="5995365" cy="2246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0DAA4A0-BF0A-A68B-93E5-56E3896346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2357" y="2586680"/>
            <a:ext cx="5194886" cy="339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61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530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HR ANALYTICS  DASHBOARD</vt:lpstr>
      <vt:lpstr>INDEX</vt:lpstr>
      <vt:lpstr>INTRODUCTION</vt:lpstr>
      <vt:lpstr>GENDER DISTRIBUTION</vt:lpstr>
      <vt:lpstr>AVERAGE ATTRITION RATE FOR EACH DEPARTMENT</vt:lpstr>
      <vt:lpstr>AVERAGE ATTRITION RATE v/s MONTHLY INCOME STATUS </vt:lpstr>
      <vt:lpstr>AVERAGE WORKING YEARS FOR EACH DEPARTMENT</vt:lpstr>
      <vt:lpstr>JOB ROLE  v/s WORK LIFE BALANCE</vt:lpstr>
      <vt:lpstr>ATTRITION RATE v/s YEAR SINCE LAST PROMOTION</vt:lpstr>
      <vt:lpstr>SIGNIFICANCE &amp; AREA TO IMPROVE</vt:lpstr>
      <vt:lpstr>CONCLUSION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ACER</dc:creator>
  <cp:lastModifiedBy>shalupvinayan@gmail.com</cp:lastModifiedBy>
  <cp:revision>347</cp:revision>
  <dcterms:created xsi:type="dcterms:W3CDTF">2024-12-12T14:44:52Z</dcterms:created>
  <dcterms:modified xsi:type="dcterms:W3CDTF">2025-01-23T15:37:42Z</dcterms:modified>
</cp:coreProperties>
</file>