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0" r:id="rId3"/>
    <p:sldId id="261" r:id="rId4"/>
    <p:sldId id="262" r:id="rId5"/>
    <p:sldId id="263" r:id="rId6"/>
  </p:sldIdLst>
  <p:sldSz cx="9144000" cy="5143500" type="screen16x9"/>
  <p:notesSz cx="6954838" cy="92408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52F951B-4BD4-4206-A098-68FDD088CF37}">
          <p14:sldIdLst>
            <p14:sldId id="256"/>
            <p14:sldId id="260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92" autoAdjust="0"/>
    <p:restoredTop sz="88345" autoAdjust="0"/>
  </p:normalViewPr>
  <p:slideViewPr>
    <p:cSldViewPr snapToGrid="0" snapToObjects="1" showGuides="1">
      <p:cViewPr>
        <p:scale>
          <a:sx n="100" d="100"/>
          <a:sy n="100" d="100"/>
        </p:scale>
        <p:origin x="-810" y="-240"/>
      </p:cViewPr>
      <p:guideLst>
        <p:guide orient="horz" pos="160"/>
        <p:guide orient="horz" pos="3108"/>
        <p:guide pos="818"/>
        <p:guide pos="308"/>
        <p:guide pos="5613"/>
        <p:guide pos="7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1992" y="-96"/>
      </p:cViewPr>
      <p:guideLst>
        <p:guide orient="horz" pos="2911"/>
        <p:guide pos="219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9467" y="0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r">
              <a:defRPr sz="1200"/>
            </a:lvl1pPr>
          </a:lstStyle>
          <a:p>
            <a:fld id="{FB6BB3CF-D3AA-9944-B4C6-6D074546D72C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777192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9467" y="8777192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r">
              <a:defRPr sz="1200"/>
            </a:lvl1pPr>
          </a:lstStyle>
          <a:p>
            <a:fld id="{3AFBA53A-6CC7-344F-AF0C-47C6D49D3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9783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7" y="0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r">
              <a:defRPr sz="1200"/>
            </a:lvl1pPr>
          </a:lstStyle>
          <a:p>
            <a:fld id="{7C8557D8-BC28-7043-A64A-54B71D3C19B1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693738"/>
            <a:ext cx="6157912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46" tIns="46273" rIns="92546" bIns="462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5" y="4389398"/>
            <a:ext cx="5563870" cy="4158377"/>
          </a:xfrm>
          <a:prstGeom prst="rect">
            <a:avLst/>
          </a:prstGeom>
        </p:spPr>
        <p:txBody>
          <a:bodyPr vert="horz" lIns="92546" tIns="46273" rIns="92546" bIns="46273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777192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7" y="8777192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r">
              <a:defRPr sz="1200"/>
            </a:lvl1pPr>
          </a:lstStyle>
          <a:p>
            <a:fld id="{608763C9-77E3-3547-BAC5-33241636F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8012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433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285"/>
            <a:ext cx="9135879" cy="5138931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935663" y="1413004"/>
            <a:ext cx="4077771" cy="988219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3200" cap="all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Cover page</a:t>
            </a:r>
            <a:br>
              <a:rPr lang="en-GB" dirty="0" smtClean="0"/>
            </a:br>
            <a:r>
              <a:rPr lang="en-GB" dirty="0" smtClean="0"/>
              <a:t>orange option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35663" y="2401223"/>
            <a:ext cx="4458759" cy="8887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or Date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67345" y="4022754"/>
            <a:ext cx="1493397" cy="859465"/>
          </a:xfrm>
          <a:prstGeom prst="rect">
            <a:avLst/>
          </a:prstGeom>
        </p:spPr>
      </p:pic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903788" y="4564113"/>
            <a:ext cx="409938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kern="6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© 2016 SunTrust Banks, Inc. SunTrust is a federally registered trademark of SunTrust Banks, Inc. </a:t>
            </a:r>
            <a:endParaRPr lang="en-US" sz="700" kern="600" baseline="0" dirty="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077862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tat/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94" y="1"/>
            <a:ext cx="9142974" cy="5142923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1157287" y="1230767"/>
            <a:ext cx="4605559" cy="2703869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90000"/>
              </a:lnSpc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This page can be used to call out a unique stat, quote or presentation point for emphasis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241067" y="2482432"/>
            <a:ext cx="1765300" cy="669925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700" kern="700" baseline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700" baseline="0"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 sz="700" baseline="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700" baseline="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700" baseline="0">
                <a:solidFill>
                  <a:schemeClr val="tx1"/>
                </a:solidFill>
              </a:defRPr>
            </a:lvl5pPr>
          </a:lstStyle>
          <a:p>
            <a:pPr algn="l"/>
            <a:r>
              <a:rPr lang="en-US" sz="800" cap="non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rPr>
              <a:t>Use this text and location to reference the source of facts</a:t>
            </a:r>
          </a:p>
          <a:p>
            <a:pPr algn="l"/>
            <a:r>
              <a:rPr lang="en-US" sz="800" cap="non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rPr>
              <a:t>or statistics if this page is</a:t>
            </a:r>
          </a:p>
          <a:p>
            <a:pPr algn="l"/>
            <a:r>
              <a:rPr lang="en-US" sz="800" cap="non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rPr>
              <a:t>used as such. </a:t>
            </a:r>
            <a:endParaRPr lang="en-US" sz="800" cap="none" baseline="0" dirty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cs typeface="Trebuchet M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345" y="4383382"/>
            <a:ext cx="978310" cy="560482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7770813" y="4763788"/>
            <a:ext cx="0" cy="185738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BC07D9-B811-4B1C-A9F4-128EDB707D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22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tat/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11" y="2288"/>
            <a:ext cx="9153144" cy="5148643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1157287" y="1230767"/>
            <a:ext cx="4605559" cy="2703869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90000"/>
              </a:lnSpc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This page can be used to call out a unique stat, quote or presentation point for emphasis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241067" y="2482432"/>
            <a:ext cx="1765300" cy="669925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700" kern="700" baseline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700" baseline="0"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 sz="700" baseline="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700" baseline="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700" baseline="0">
                <a:solidFill>
                  <a:schemeClr val="tx1"/>
                </a:solidFill>
              </a:defRPr>
            </a:lvl5pPr>
          </a:lstStyle>
          <a:p>
            <a:pPr algn="l"/>
            <a:r>
              <a:rPr lang="en-US" sz="800" cap="non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rPr>
              <a:t>Use this text and location to reference the source of facts</a:t>
            </a:r>
          </a:p>
          <a:p>
            <a:pPr algn="l"/>
            <a:r>
              <a:rPr lang="en-US" sz="800" cap="non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rPr>
              <a:t>or statistics if this page is</a:t>
            </a:r>
          </a:p>
          <a:p>
            <a:pPr algn="l"/>
            <a:r>
              <a:rPr lang="en-US" sz="800" cap="non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rPr>
              <a:t>used as such. </a:t>
            </a:r>
            <a:endParaRPr lang="en-US" sz="800" cap="none" baseline="0" dirty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cs typeface="Trebuchet M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345" y="4383382"/>
            <a:ext cx="978310" cy="560482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7770813" y="4763788"/>
            <a:ext cx="0" cy="185738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BC07D9-B811-4B1C-A9F4-128EDB707D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35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tat/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11" y="2288"/>
            <a:ext cx="9153144" cy="5148643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1157287" y="1230767"/>
            <a:ext cx="4605559" cy="2703869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90000"/>
              </a:lnSpc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This page can be used to call out a unique stat, quote or presentation point for emphasis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241067" y="2482432"/>
            <a:ext cx="1765300" cy="669925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700" kern="700" baseline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700" baseline="0"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 sz="700" baseline="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700" baseline="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700" baseline="0">
                <a:solidFill>
                  <a:schemeClr val="tx1"/>
                </a:solidFill>
              </a:defRPr>
            </a:lvl5pPr>
          </a:lstStyle>
          <a:p>
            <a:pPr algn="l"/>
            <a:r>
              <a:rPr lang="en-US" sz="800" cap="non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rPr>
              <a:t>Use this text and location to reference the source of facts</a:t>
            </a:r>
          </a:p>
          <a:p>
            <a:pPr algn="l"/>
            <a:r>
              <a:rPr lang="en-US" sz="800" cap="non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rPr>
              <a:t>or statistics if this page is</a:t>
            </a:r>
          </a:p>
          <a:p>
            <a:pPr algn="l"/>
            <a:r>
              <a:rPr lang="en-US" sz="800" cap="non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rPr>
              <a:t>used as such. </a:t>
            </a:r>
            <a:endParaRPr lang="en-US" sz="800" cap="none" baseline="0" dirty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cs typeface="Trebuchet M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345" y="4383382"/>
            <a:ext cx="978310" cy="560482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7770813" y="4763788"/>
            <a:ext cx="0" cy="185738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BC07D9-B811-4B1C-A9F4-128EDB707D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16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7"/>
            <a:ext cx="9153144" cy="51486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67344" y="4022754"/>
            <a:ext cx="1496752" cy="8575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4373" y="1971290"/>
            <a:ext cx="3916529" cy="1374713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90000"/>
              </a:lnSpc>
              <a:defRPr sz="3200" b="0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027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288"/>
            <a:ext cx="9153144" cy="51486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67344" y="4022754"/>
            <a:ext cx="1496752" cy="8575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4373" y="1971290"/>
            <a:ext cx="3916529" cy="1374713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90000"/>
              </a:lnSpc>
              <a:defRPr sz="3200" b="0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98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288"/>
            <a:ext cx="9153144" cy="51486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67344" y="4022754"/>
            <a:ext cx="1496752" cy="8575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4373" y="1971290"/>
            <a:ext cx="3916529" cy="1374713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90000"/>
              </a:lnSpc>
              <a:defRPr sz="3200" b="0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806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8"/>
            <a:ext cx="9153144" cy="51486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67344" y="4022754"/>
            <a:ext cx="1496752" cy="8575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4373" y="1971290"/>
            <a:ext cx="3916529" cy="1374713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90000"/>
              </a:lnSpc>
              <a:defRPr sz="3200" b="0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75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284"/>
            <a:ext cx="9135877" cy="513893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935663" y="1413004"/>
            <a:ext cx="4077771" cy="988219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3200" cap="all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Cover page</a:t>
            </a:r>
            <a:br>
              <a:rPr lang="en-GB" dirty="0" smtClean="0"/>
            </a:br>
            <a:r>
              <a:rPr lang="en-GB" dirty="0" smtClean="0"/>
              <a:t>blue option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67344" y="4022754"/>
            <a:ext cx="1496752" cy="857502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35663" y="2401223"/>
            <a:ext cx="4458759" cy="8887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or Date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903788" y="4564113"/>
            <a:ext cx="409938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kern="6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© 2016 SunTrust Banks, Inc. SunTrust is a federally registered trademark of SunTrust Banks, Inc. </a:t>
            </a:r>
            <a:endParaRPr lang="en-US" sz="700" kern="600" baseline="0" dirty="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91343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284"/>
            <a:ext cx="9135877" cy="513893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935663" y="1413004"/>
            <a:ext cx="4077771" cy="988219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3200" cap="all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Cover page</a:t>
            </a:r>
            <a:br>
              <a:rPr lang="en-GB" dirty="0" smtClean="0"/>
            </a:br>
            <a:r>
              <a:rPr lang="en-GB" dirty="0" smtClean="0"/>
              <a:t>teal option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35663" y="2401223"/>
            <a:ext cx="4458759" cy="8887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or Date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67344" y="4022754"/>
            <a:ext cx="1496752" cy="857502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903788" y="4564113"/>
            <a:ext cx="409938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kern="6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© 2016 SunTrust Banks, Inc. SunTrust is a federally registered trademark of SunTrust Banks, Inc. </a:t>
            </a:r>
            <a:endParaRPr lang="en-US" sz="700" kern="600" baseline="0" dirty="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080385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284"/>
            <a:ext cx="9135875" cy="5138929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935663" y="1413004"/>
            <a:ext cx="4077771" cy="988219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3200" cap="all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Cover page</a:t>
            </a:r>
            <a:br>
              <a:rPr lang="en-GB" dirty="0" smtClean="0"/>
            </a:br>
            <a:r>
              <a:rPr lang="en-GB" dirty="0" smtClean="0"/>
              <a:t>magenta option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35663" y="2401223"/>
            <a:ext cx="4458759" cy="8887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or Date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67344" y="4022754"/>
            <a:ext cx="1496752" cy="857502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903788" y="4564113"/>
            <a:ext cx="409938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kern="6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© 2016 SunTrust Banks, Inc. SunTrust is a federally registered trademark of SunTrust Banks, Inc. </a:t>
            </a:r>
            <a:endParaRPr lang="en-US" sz="700" kern="600" baseline="0" dirty="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011619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8" y="0"/>
            <a:ext cx="1723217" cy="1362076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072149" y="209743"/>
            <a:ext cx="7882019" cy="547002"/>
          </a:xfrm>
          <a:prstGeom prst="rect">
            <a:avLst/>
          </a:prstGeom>
        </p:spPr>
        <p:txBody>
          <a:bodyPr anchor="t"/>
          <a:lstStyle>
            <a:lvl1pPr>
              <a:defRPr sz="2800" cap="all" baseline="0">
                <a:solidFill>
                  <a:schemeClr val="bg2"/>
                </a:solidFill>
              </a:defRPr>
            </a:lvl1pPr>
          </a:lstStyle>
          <a:p>
            <a:r>
              <a:rPr lang="en-GB" dirty="0" smtClean="0"/>
              <a:t>Content slide – orange option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345" y="4383382"/>
            <a:ext cx="978310" cy="560482"/>
          </a:xfrm>
          <a:prstGeom prst="rect">
            <a:avLst/>
          </a:prstGeom>
        </p:spPr>
      </p:pic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724567" y="904566"/>
            <a:ext cx="8229600" cy="3394472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 panose="020B0604020202020204" pitchFamily="34" charset="0"/>
              <a:buNone/>
              <a:defRPr sz="2600" baseline="0">
                <a:solidFill>
                  <a:schemeClr val="bg2"/>
                </a:solidFill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 panose="020B0604020202020204" pitchFamily="34" charset="0"/>
              <a:buChar char="•"/>
              <a:defRPr sz="2400" baseline="0">
                <a:solidFill>
                  <a:schemeClr val="bg2"/>
                </a:solidFill>
              </a:defRPr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 panose="020B0604020202020204" pitchFamily="34" charset="0"/>
              <a:buChar char="•"/>
              <a:defRPr sz="2000" baseline="0">
                <a:solidFill>
                  <a:schemeClr val="bg2"/>
                </a:solidFill>
              </a:defRPr>
            </a:lvl3pPr>
            <a:lvl4pPr marL="1600200" indent="-228600"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 panose="020B0604020202020204" pitchFamily="34" charset="0"/>
              <a:buChar char="•"/>
              <a:defRPr sz="1800" baseline="0">
                <a:solidFill>
                  <a:schemeClr val="bg2"/>
                </a:solidFill>
              </a:defRPr>
            </a:lvl4pPr>
            <a:lvl5pPr marL="2057400" indent="-228600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anose="020B0604020202020204" pitchFamily="34" charset="0"/>
              <a:buChar char="•"/>
              <a:defRPr sz="1600" baseline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7770813" y="4763788"/>
            <a:ext cx="0" cy="185738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C07D9-B811-4B1C-A9F4-128EDB707D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18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0"/>
            <a:ext cx="1666874" cy="1276350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072149" y="209743"/>
            <a:ext cx="7882019" cy="547002"/>
          </a:xfrm>
          <a:prstGeom prst="rect">
            <a:avLst/>
          </a:prstGeom>
        </p:spPr>
        <p:txBody>
          <a:bodyPr anchor="t"/>
          <a:lstStyle>
            <a:lvl1pPr>
              <a:defRPr sz="2800" cap="all" baseline="0">
                <a:solidFill>
                  <a:schemeClr val="bg2"/>
                </a:solidFill>
              </a:defRPr>
            </a:lvl1pPr>
          </a:lstStyle>
          <a:p>
            <a:r>
              <a:rPr lang="en-GB" dirty="0" smtClean="0"/>
              <a:t>Content slide – blue option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724567" y="904566"/>
            <a:ext cx="8229600" cy="3394472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 panose="020B0604020202020204" pitchFamily="34" charset="0"/>
              <a:buNone/>
              <a:defRPr sz="2600" baseline="0">
                <a:solidFill>
                  <a:schemeClr val="bg2"/>
                </a:solidFill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 panose="020B0604020202020204" pitchFamily="34" charset="0"/>
              <a:buChar char="•"/>
              <a:defRPr sz="2400" baseline="0">
                <a:solidFill>
                  <a:schemeClr val="bg2"/>
                </a:solidFill>
              </a:defRPr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 panose="020B0604020202020204" pitchFamily="34" charset="0"/>
              <a:buChar char="•"/>
              <a:defRPr sz="2000" baseline="0">
                <a:solidFill>
                  <a:schemeClr val="bg2"/>
                </a:solidFill>
              </a:defRPr>
            </a:lvl3pPr>
            <a:lvl4pPr marL="1600200" indent="-228600"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 panose="020B0604020202020204" pitchFamily="34" charset="0"/>
              <a:buChar char="•"/>
              <a:defRPr sz="1800" baseline="0">
                <a:solidFill>
                  <a:schemeClr val="bg2"/>
                </a:solidFill>
              </a:defRPr>
            </a:lvl4pPr>
            <a:lvl5pPr marL="2057400" indent="-228600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anose="020B0604020202020204" pitchFamily="34" charset="0"/>
              <a:buChar char="•"/>
              <a:defRPr sz="1600" baseline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C07D9-B811-4B1C-A9F4-128EDB707D8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345" y="4383382"/>
            <a:ext cx="978310" cy="560482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7770813" y="4763788"/>
            <a:ext cx="0" cy="185738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63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0"/>
            <a:ext cx="1666873" cy="1323975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1072149" y="209743"/>
            <a:ext cx="7882019" cy="547002"/>
          </a:xfrm>
          <a:prstGeom prst="rect">
            <a:avLst/>
          </a:prstGeom>
        </p:spPr>
        <p:txBody>
          <a:bodyPr anchor="t"/>
          <a:lstStyle>
            <a:lvl1pPr>
              <a:defRPr sz="2800" cap="all" baseline="0">
                <a:solidFill>
                  <a:schemeClr val="bg2"/>
                </a:solidFill>
              </a:defRPr>
            </a:lvl1pPr>
          </a:lstStyle>
          <a:p>
            <a:r>
              <a:rPr lang="en-GB" dirty="0" smtClean="0"/>
              <a:t>Content slide – teal option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724567" y="904566"/>
            <a:ext cx="8229600" cy="3394472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 panose="020B0604020202020204" pitchFamily="34" charset="0"/>
              <a:buNone/>
              <a:defRPr sz="2600" baseline="0">
                <a:solidFill>
                  <a:schemeClr val="bg2"/>
                </a:solidFill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 panose="020B0604020202020204" pitchFamily="34" charset="0"/>
              <a:buChar char="•"/>
              <a:defRPr sz="2400" baseline="0">
                <a:solidFill>
                  <a:schemeClr val="bg2"/>
                </a:solidFill>
              </a:defRPr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 panose="020B0604020202020204" pitchFamily="34" charset="0"/>
              <a:buChar char="•"/>
              <a:defRPr sz="2000" baseline="0">
                <a:solidFill>
                  <a:schemeClr val="bg2"/>
                </a:solidFill>
              </a:defRPr>
            </a:lvl3pPr>
            <a:lvl4pPr marL="1600200" indent="-228600"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 panose="020B0604020202020204" pitchFamily="34" charset="0"/>
              <a:buChar char="•"/>
              <a:defRPr sz="1800" baseline="0">
                <a:solidFill>
                  <a:schemeClr val="bg2"/>
                </a:solidFill>
              </a:defRPr>
            </a:lvl4pPr>
            <a:lvl5pPr marL="2057400" indent="-228600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anose="020B0604020202020204" pitchFamily="34" charset="0"/>
              <a:buChar char="•"/>
              <a:defRPr sz="1600" baseline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C07D9-B811-4B1C-A9F4-128EDB707D8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345" y="4383382"/>
            <a:ext cx="978310" cy="560482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7770813" y="4763788"/>
            <a:ext cx="0" cy="185738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425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647825" cy="1428750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072149" y="209743"/>
            <a:ext cx="7882019" cy="547002"/>
          </a:xfrm>
          <a:prstGeom prst="rect">
            <a:avLst/>
          </a:prstGeom>
        </p:spPr>
        <p:txBody>
          <a:bodyPr anchor="t"/>
          <a:lstStyle>
            <a:lvl1pPr>
              <a:defRPr sz="2800" cap="all" baseline="0">
                <a:solidFill>
                  <a:schemeClr val="bg2"/>
                </a:solidFill>
              </a:defRPr>
            </a:lvl1pPr>
          </a:lstStyle>
          <a:p>
            <a:r>
              <a:rPr lang="en-GB" dirty="0" smtClean="0"/>
              <a:t>Content slide – magenta option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724567" y="904566"/>
            <a:ext cx="8229600" cy="3394472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 panose="020B0604020202020204" pitchFamily="34" charset="0"/>
              <a:buNone/>
              <a:defRPr sz="2600" baseline="0">
                <a:solidFill>
                  <a:schemeClr val="bg2"/>
                </a:solidFill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 panose="020B0604020202020204" pitchFamily="34" charset="0"/>
              <a:buChar char="•"/>
              <a:defRPr sz="2400" baseline="0">
                <a:solidFill>
                  <a:schemeClr val="bg2"/>
                </a:solidFill>
              </a:defRPr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 panose="020B0604020202020204" pitchFamily="34" charset="0"/>
              <a:buChar char="•"/>
              <a:defRPr sz="2000" baseline="0">
                <a:solidFill>
                  <a:schemeClr val="bg2"/>
                </a:solidFill>
              </a:defRPr>
            </a:lvl3pPr>
            <a:lvl4pPr marL="1600200" indent="-228600"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 panose="020B0604020202020204" pitchFamily="34" charset="0"/>
              <a:buChar char="•"/>
              <a:defRPr sz="1800" baseline="0">
                <a:solidFill>
                  <a:schemeClr val="bg2"/>
                </a:solidFill>
              </a:defRPr>
            </a:lvl4pPr>
            <a:lvl5pPr marL="2057400" indent="-228600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anose="020B0604020202020204" pitchFamily="34" charset="0"/>
              <a:buChar char="•"/>
              <a:defRPr sz="1600" baseline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C07D9-B811-4B1C-A9F4-128EDB707D8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345" y="4383382"/>
            <a:ext cx="978310" cy="560482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7770813" y="4763788"/>
            <a:ext cx="0" cy="185738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331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tat/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" y="-1"/>
            <a:ext cx="9152128" cy="51480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7287" y="1230767"/>
            <a:ext cx="4605559" cy="2703869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90000"/>
              </a:lnSpc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This page can be used to call out a unique stat, quote or presentation point for emphasis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241067" y="2482432"/>
            <a:ext cx="1765300" cy="669925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700" kern="700" baseline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700" baseline="0"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 sz="700" baseline="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700" baseline="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700" baseline="0">
                <a:solidFill>
                  <a:schemeClr val="tx1"/>
                </a:solidFill>
              </a:defRPr>
            </a:lvl5pPr>
          </a:lstStyle>
          <a:p>
            <a:pPr algn="l"/>
            <a:r>
              <a:rPr lang="en-US" sz="800" cap="non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rPr>
              <a:t>Use this text and location to reference the source of facts</a:t>
            </a:r>
          </a:p>
          <a:p>
            <a:pPr algn="l"/>
            <a:r>
              <a:rPr lang="en-US" sz="800" cap="non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rPr>
              <a:t>or statistics if this page is</a:t>
            </a:r>
          </a:p>
          <a:p>
            <a:pPr algn="l"/>
            <a:r>
              <a:rPr lang="en-US" sz="800" cap="non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rPr>
              <a:t>used as such. </a:t>
            </a:r>
            <a:endParaRPr lang="en-US" sz="800" cap="none" baseline="0" dirty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cs typeface="Trebuchet MS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345" y="4383382"/>
            <a:ext cx="978310" cy="560482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7770813" y="4763788"/>
            <a:ext cx="0" cy="185738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BC07D9-B811-4B1C-A9F4-128EDB707D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49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512005" y="4745736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1CBC07D9-B811-4B1C-A9F4-128EDB707D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4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7" r:id="rId2"/>
    <p:sldLayoutId id="2147483688" r:id="rId3"/>
    <p:sldLayoutId id="2147483689" r:id="rId4"/>
    <p:sldLayoutId id="2147483650" r:id="rId5"/>
    <p:sldLayoutId id="2147483663" r:id="rId6"/>
    <p:sldLayoutId id="2147483677" r:id="rId7"/>
    <p:sldLayoutId id="2147483678" r:id="rId8"/>
    <p:sldLayoutId id="2147483651" r:id="rId9"/>
    <p:sldLayoutId id="2147483692" r:id="rId10"/>
    <p:sldLayoutId id="2147483693" r:id="rId11"/>
    <p:sldLayoutId id="2147483694" r:id="rId12"/>
    <p:sldLayoutId id="2147483679" r:id="rId13"/>
    <p:sldLayoutId id="2147483695" r:id="rId14"/>
    <p:sldLayoutId id="2147483696" r:id="rId15"/>
    <p:sldLayoutId id="2147483697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100" kern="1200">
          <a:solidFill>
            <a:schemeClr val="tx1">
              <a:lumMod val="75000"/>
              <a:lumOff val="25000"/>
            </a:schemeClr>
          </a:solidFill>
          <a:latin typeface="Trebuchet MS"/>
          <a:ea typeface="+mj-ea"/>
          <a:cs typeface="Trebuchet M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Trebuchet MS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Trebuchet MS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Trebuchet MS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Trebuchet MS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Trebuchet MS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9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0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03671" y="1382268"/>
            <a:ext cx="4582632" cy="988219"/>
          </a:xfrm>
        </p:spPr>
        <p:txBody>
          <a:bodyPr/>
          <a:lstStyle/>
          <a:p>
            <a:pPr algn="ctr"/>
            <a:r>
              <a:rPr lang="en-US" sz="2400" dirty="0" smtClean="0"/>
              <a:t>Atlas Data Lake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EIR Zone 2 Directory structures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19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C07D9-B811-4B1C-A9F4-128EDB707D8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184863" y="358259"/>
            <a:ext cx="3299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EIR Zone 2 directory structure</a:t>
            </a:r>
            <a:endParaRPr lang="en-US" dirty="0"/>
          </a:p>
        </p:txBody>
      </p:sp>
      <p:pic>
        <p:nvPicPr>
          <p:cNvPr id="5" name="Picture 3" descr="C:\Users\ugsm388\Desktop\EIR_Flow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10" y="828675"/>
            <a:ext cx="7924801" cy="391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7191375" y="542925"/>
            <a:ext cx="1676400" cy="4381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Can be expanded to other usecase and segments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6548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C07D9-B811-4B1C-A9F4-128EDB707D8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184863" y="358259"/>
            <a:ext cx="4591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EIR Zone 2 Data directory structure - HDFS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792605"/>
              </p:ext>
            </p:extLst>
          </p:nvPr>
        </p:nvGraphicFramePr>
        <p:xfrm>
          <a:off x="104775" y="800104"/>
          <a:ext cx="9001125" cy="4286535"/>
        </p:xfrm>
        <a:graphic>
          <a:graphicData uri="http://schemas.openxmlformats.org/drawingml/2006/table">
            <a:tbl>
              <a:tblPr/>
              <a:tblGrid>
                <a:gridCol w="256059"/>
                <a:gridCol w="312479"/>
                <a:gridCol w="238699"/>
                <a:gridCol w="203979"/>
                <a:gridCol w="325499"/>
                <a:gridCol w="273419"/>
                <a:gridCol w="351539"/>
                <a:gridCol w="1597113"/>
                <a:gridCol w="1900912"/>
                <a:gridCol w="1653534"/>
                <a:gridCol w="1887893"/>
              </a:tblGrid>
              <a:tr h="85616">
                <a:tc gridSpan="11"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 dirty="0">
                          <a:solidFill>
                            <a:srgbClr val="974706"/>
                          </a:solidFill>
                          <a:effectLst/>
                          <a:latin typeface="Calibri"/>
                        </a:rPr>
                        <a:t>Data folders -Public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7671"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Branch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Cluster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Zone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LOB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Frequency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Source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Work space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 folders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Entity(Parquet format)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File path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Zone #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85616"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dev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disclstr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anlt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mkt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Daily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eir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Public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/z2/dev/disclstr/anlt/data/hdfs/mkt/dly/eir/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/z2/dev/disclstr/anlt/data/hdfs/mkt/dly/eir/*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616"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qa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disclstr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anlt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mkt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Daily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eir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Public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/z2/qa/disclstr/anlt/data/hdfs/mkt/dly/eir/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/z2/qa/disclstr/anlt/data/hdfs/mkt/dly/eir/*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616"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prdr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disclstr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anlt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mkt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Daily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eir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Public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/z2/prdr/disclstr/anlt/data/hdfs/mkt/dly/eir/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/z2/prdr/disclstr/anlt/data/hdfs/mkt/dly/eir/*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616"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prod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disclstr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anlt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mkt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Daily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eir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Public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/z2/prod/disclstr/anlt/data/hdfs/mkt/dly/eir/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/z2/prod/disclstr/anlt/data/hdfs/mkt/dly/eir/*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616">
                <a:tc gridSpan="11"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974706"/>
                          </a:solidFill>
                          <a:effectLst/>
                          <a:latin typeface="Calibri"/>
                        </a:rPr>
                        <a:t>Archive folders -Public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7671"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Branch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Cluster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Zone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LOB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Frequency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Source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Work space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Archive folders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Date/month folder 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Entity(Parquet format)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File path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67671"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dev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disclstr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anlt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mkt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Daily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eir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Public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/z2/dev/disclstr/anlt/archive/hdfs/mkt/dly/eir/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/z2/dev/disclstr/anlt/archive/hdfs/mkt/dly/eir/d_&lt;ddmmyyyy&gt;/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/z2/dev/disclstr/anlt/archive/hdfs/mkt/dly/eir/d_&lt;ddmmyyyy&gt;/*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71"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qa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disclstr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anlt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mkt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Daily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eir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Public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/z2/qa/disclstr/anlt/archive/hdfs/mkt/dly/eir/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/z2/qa/disclstr/anlt/archive/hdfs/mkt/dly/eir/d_&lt;ddmmyyyy&gt;/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/z2/qa/disclstr/anlt/archive/hdfs/mkt/dly/eir/d_&lt;ddmmyyyy&gt;/*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71"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prdr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disclstr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anlt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mkt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Daily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eir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Public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/z2/prdr/disclstr/anlt/archive/hdfs/mkt/dly/eir/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/z2/prdr/disclstr/anlt/archive/hdfs/mkt/dly/eir/d_&lt;ddmmyyyy&gt;/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/z2/prdr/disclstr/anlt/archive/hdfs/mkt/dly/eir/d_&lt;ddmmyyyy&gt;/*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71"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prod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disclstr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anlt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mkt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Daily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eir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Public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/z2/prod/disclstr/anlt/archive/hdfs/mkt/dly/eir/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/z2/prod/disclstr/anlt/archive/hdfs/mkt/dly/eir/d_&lt;ddmmyyyy&gt;/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/z2/prod/disclstr/anlt/archive/hdfs/mkt/dly/eir/d_&lt;ddmmyyyy&gt;/*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616">
                <a:tc gridSpan="11"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974706"/>
                          </a:solidFill>
                          <a:effectLst/>
                          <a:latin typeface="Calibri"/>
                        </a:rPr>
                        <a:t>DEV User folders- Private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767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 directories -dev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856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Scripts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856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Oozielib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856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logs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465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167671"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Branch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Cluster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Zone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LOB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Source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Work space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 Work space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script folder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oozie libfolder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log folders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676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dev</a:t>
                      </a:r>
                    </a:p>
                  </a:txBody>
                  <a:tcPr marL="3969" marR="3969" marT="39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disclstr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anlt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mkt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eir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pvt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user1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/z2/dev/disclstr/anlt/mkt/eir/pvt/user1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/z2/dev/disclstr/anlt/mkt/eir/pvt/user1/src/scripts/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/z2/dev/disclstr/anlt/mkt/eir/pvt/user1/src/oozielib/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/z2/dev/disclstr/anlt/mkt/eir/pvt/user1/log/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dev</a:t>
                      </a:r>
                    </a:p>
                  </a:txBody>
                  <a:tcPr marL="3969" marR="3969" marT="39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disclstr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anlt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mkt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eir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pvt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user2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/z2/dev/disclstr/anlt/mkt/eir/pvt/user2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/z2/dev/disclstr/anlt/mkt/eir/pvt/user2/src/scripts/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/z2/dev/disclstr/anlt/mkt/eir/pvt/user2/src/oozielib/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/z2/dev/disclstr/anlt/mkt/eir/pvt/user2/log/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dev</a:t>
                      </a:r>
                    </a:p>
                  </a:txBody>
                  <a:tcPr marL="3969" marR="3969" marT="39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disclstr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anlt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mkt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eir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pvt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user3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/z2/dev/disclstr/anlt/mkt/eir/pvt/user3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/z2/dev/disclstr/anlt/mkt/eir/pvt/user3/src/scripts/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/z2/dev/disclstr/anlt/mkt/eir/pvt/user3/src/oozielib/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/z2/dev/disclstr/anlt/mkt/eir/pvt/user3/log/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dev</a:t>
                      </a:r>
                    </a:p>
                  </a:txBody>
                  <a:tcPr marL="3969" marR="3969" marT="39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disclstr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anlt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mkt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eir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pvt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user4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/z2/dev/disclstr/anlt/mkt/eir/pvt/user4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/z2/dev/disclstr/anlt/mkt/eir/pvt/user4/src/scripts/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/z2/dev/disclstr/anlt/mkt/eir/pvt/user4/src/oozielib/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/z2/dev/disclstr/anlt/mkt/eir/pvt/user4/log/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616">
                <a:tc gridSpan="11"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974706"/>
                          </a:solidFill>
                          <a:effectLst/>
                          <a:latin typeface="Calibri"/>
                        </a:rPr>
                        <a:t>Process id folders- global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7671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processid directories -QA,PRDR,PROD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856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Scripts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856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Oozielib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856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logs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856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167671"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Branch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Cluster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Zone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LOB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Source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Work space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processid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 Work space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script folder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oozie libfolder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log folders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67671"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qa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disclstr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anlt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mkt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EIR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global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uzmkt201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/z2/qa/disclstr/anlt/mkt/EIR/global/uzmkt201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/z2/qa/disclstr/anlt/mkt/EIR/global/uzmkt201/src/scripts/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/z2/qa/disclstr/anlt/mkt/EIR/global/uzmkt201/src/oozielib/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/z2/qa/disclstr/anlt/mkt/EIR/global/uzmkt201/log/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71"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prdr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disclstr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anlt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mkt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EIR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global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uzmkt203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/z2/prdr/disclstr/anlt/mkt/EIR/global/uzmkt203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/z2/prdr/disclstr/anlt/mkt/EIR/global/uzmkt203/src/scripts/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/z2/prdr/disclstr/anlt/mkt/EIR/global/uzmkt203/src/oozielib/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/z2/prdr/disclstr/anlt/mkt/EIR/global/uzmkt203/log/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71"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prod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disclstr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anlt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mkt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EIR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global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uzmkt200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/z2/prod/disclstr/anlt/mkt/EIR/global/uzmkt200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/z2/prod/disclstr/anlt/mkt/EIR/global/uzmkt200/src/scripts/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/z2/prod/disclstr/anlt/mkt/EIR/global/uzmkt200/src/oozielib/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/z2/prod/</a:t>
                      </a:r>
                      <a:r>
                        <a:rPr lang="en-US" sz="5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disclstr</a:t>
                      </a:r>
                      <a:r>
                        <a:rPr lang="en-US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5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anlt</a:t>
                      </a:r>
                      <a:r>
                        <a:rPr lang="en-US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/mkt/EIR/global/uzmkt200/log/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32871"/>
              </p:ext>
            </p:extLst>
          </p:nvPr>
        </p:nvGraphicFramePr>
        <p:xfrm>
          <a:off x="8058150" y="157162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Worksheet" showAsIcon="1" r:id="rId3" imgW="914400" imgH="771480" progId="Excel.Sheet.12">
                  <p:embed/>
                </p:oleObj>
              </mc:Choice>
              <mc:Fallback>
                <p:oleObj name="Worksheet" showAsIcon="1" r:id="rId3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58150" y="157162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718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C07D9-B811-4B1C-A9F4-128EDB707D8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184863" y="358259"/>
            <a:ext cx="4192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MDM Zone 2 directory structure - HDFS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780905"/>
              </p:ext>
            </p:extLst>
          </p:nvPr>
        </p:nvGraphicFramePr>
        <p:xfrm>
          <a:off x="66676" y="809627"/>
          <a:ext cx="9077323" cy="4342183"/>
        </p:xfrm>
        <a:graphic>
          <a:graphicData uri="http://schemas.openxmlformats.org/drawingml/2006/table">
            <a:tbl>
              <a:tblPr/>
              <a:tblGrid>
                <a:gridCol w="258226"/>
                <a:gridCol w="315124"/>
                <a:gridCol w="240719"/>
                <a:gridCol w="205706"/>
                <a:gridCol w="328254"/>
                <a:gridCol w="275734"/>
                <a:gridCol w="354515"/>
                <a:gridCol w="1610634"/>
                <a:gridCol w="1917004"/>
                <a:gridCol w="1667532"/>
                <a:gridCol w="1903875"/>
              </a:tblGrid>
              <a:tr h="115070">
                <a:tc gridSpan="11"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974706"/>
                          </a:solidFill>
                          <a:effectLst/>
                          <a:latin typeface="Calibri"/>
                        </a:rPr>
                        <a:t>Data folders -Public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5070"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Branch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Cluster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Zone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LOB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Frequency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Source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Work space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 folders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Entity(Parquet format)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File path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Zone #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15070"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dev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disclstr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anlt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mkt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monthly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mdm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Public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/z2/dev/disclstr/anlt/data/hdfs/mkt/mdm/mnth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/z2/dev/disclstr/anlt/data/hdfs/mkt/mdm/mnth*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070"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qa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disclstr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anlt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mkt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monthly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mdm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Public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/z2/qa/disclstr/anlt/data/hdfs/mkt/mdm/mnth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/z2/qa/disclstr/anlt/data/hdfs/mkt/mdm/mnth*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070"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prdr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disclstr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anlt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mkt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monthly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mdm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Public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/z2/prdr/disclstr/anlt/data/hdfs/mkt/mdm/mnth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/z2/prdr/disclstr/anlt/data/hdfs/mkt/mdm/mnth*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070"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prod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disclstr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anlt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mkt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monthly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mdm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Public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/z2/prod/disclstr/anlt/data/hdfs/mkt/mdm/mnth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/z2/prod/disclstr/anlt/data/hdfs/mkt/mdm/mnth*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070">
                <a:tc gridSpan="11"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974706"/>
                          </a:solidFill>
                          <a:effectLst/>
                          <a:latin typeface="Calibri"/>
                        </a:rPr>
                        <a:t>Archive folders -Public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5070"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Branch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Cluster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Zone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LOB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Frequency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Source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Work space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Archive folders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Date/month folder 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Entity(Parquet format)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File path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15070"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dev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disclstr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anlt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mkt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monthly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mdm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Public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/z2/dev/disclstr/anlt/archive/hdfs/mkt/mdm/mnth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/z2/dev/disclstr/anlt/archive/hdfs/mkt/mdm/mnth_&lt;mmyyyy&gt;/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/z2/dev/disclstr/anlt/archive/hdfs/mkt/mdm/mnth_&lt;mmyyyy&gt;/*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070"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qa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disclstr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anlt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mkt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monthly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mdm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Public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/z2/qa/disclstr/anlt/archive/hdfs/mkt/mdm/mnth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/z2/qa/disclstr/anlt/archive/hdfs/mkt/mdm/mnth_&lt;mmyyyy&gt;/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/z2/qa/disclstr/anlt/archive/hdfs/mkt/mdm/mnth_&lt;mmyyyy&gt;/*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070"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prdr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disclstr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anlt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mkt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monthly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mdm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Public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/z2/prdr/disclstr/anlt/archive/hdfs/mkt/mdm/mnth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/z2/prdr/disclstr/anlt/archive/hdfs/mkt/mdm/mnth_&lt;mmyyyy&gt;/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/z2/prdr/disclstr/anlt/archive/hdfs/mkt/mdm/mnth_&lt;mmyyyy&gt;/*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070"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prod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disclstr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anlt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mkt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monthly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mdm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Public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/z2/prod/disclstr/anlt/archive/hdfs/mkt/mdm/mnth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/z2/prod/disclstr/anlt/archive/hdfs/mkt/mdm/mnth_&lt;mmyyyy&gt;/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/z2/prod/disclstr/anlt/archive/hdfs/mkt/mdm/mnth_&lt;mmyyyy&gt;/*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070">
                <a:tc gridSpan="11"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DEV User folders- Private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746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 directories -dev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1150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Scripts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1150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Oozielib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1150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logs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24443"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Branch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Cluster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Zone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LOB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Source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Work space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 Work space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script folder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oozie libfolder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log folders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150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dev</a:t>
                      </a:r>
                    </a:p>
                  </a:txBody>
                  <a:tcPr marL="3969" marR="3969" marT="39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disclstr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anlt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mkt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mdm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pvt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user1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/z2/dev/disclstr/anlt/mkt/mdm/pvt/user1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/z2/dev/disclstr/anlt/mkt/mdm/pvt/user1/src/scripts/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/z2/dev/disclstr/anlt/mkt/mdm/pvt/user1/src/oozielib/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/z2/dev/disclstr/anlt/mkt/mdm/pvt/user1/log/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0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dev</a:t>
                      </a:r>
                    </a:p>
                  </a:txBody>
                  <a:tcPr marL="3969" marR="3969" marT="39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disclstr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anlt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mkt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mdm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pvt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user2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/z2/dev/disclstr/anlt/mkt/mdm/pvt/user2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/z2/dev/disclstr/anlt/mkt/mdm/pvt/user2/src/scripts/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/z2/dev/disclstr/anlt/mkt/mdm/pvt/user2/src/oozielib/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/z2/dev/disclstr/anlt/mkt/mdm/pvt/user2/log/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0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dev</a:t>
                      </a:r>
                    </a:p>
                  </a:txBody>
                  <a:tcPr marL="3969" marR="3969" marT="39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disclstr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anlt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mkt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mdm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pvt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user3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/z2/dev/disclstr/anlt/mkt/mdm/pvt/user3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/z2/dev/disclstr/anlt/mkt/mdm/pvt/user3/src/scripts/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/z2/dev/disclstr/anlt/mkt/mdm/pvt/user3/src/oozielib/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/z2/dev/disclstr/anlt/mkt/mdm/pvt/user3/log/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0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dev</a:t>
                      </a:r>
                    </a:p>
                  </a:txBody>
                  <a:tcPr marL="3969" marR="3969" marT="39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disclstr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anlt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mkt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mdm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pvt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user4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/z2/dev/disclstr/anlt/mkt/mdm/pvt/user4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/z2/dev/disclstr/anlt/mkt/mdm/pvt/user4/src/scripts/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/z2/dev/disclstr/anlt/mkt/mdm/pvt/user4/src/oozielib/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/z2/dev/disclstr/anlt/mkt/mdm/pvt/user4/log/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070">
                <a:tc gridSpan="11"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Process id folders- global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746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processid directories -QA,PRDR,PROD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1150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Scripts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1150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Oozielib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1150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logs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1150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69" marR="3969" marT="3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24443"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Branch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Cluster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Zone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LOB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Source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Work space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processid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 Work space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script folder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oozie libfolder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log folders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24443"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qa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disclstr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anlt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mkt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mdm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global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uzmkt201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/z2/qa/disclstr/anlt/mkt/mdm/global/uzmkt201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/z2/qa/disclstr/anlt/mkt/mdm/global/uzmkt201/src/scripts/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/z2/qa/disclstr/anlt/mkt/mdm/global/uzmkt201/src/oozielib/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/z2/qa/disclstr/anlt/mkt/mdm/global/uzmkt201/log/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443"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prdr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disclstr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anlt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mkt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mdm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global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uzmkt203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/z2/prdr/disclstr/anlt/mkt/mdm/global/uzmkt203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/z2/prdr/disclstr/anlt/mkt/mdm/global/uzmkt203/src/scripts/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/z2/prdr/disclstr/anlt/mkt/mdm/global/uzmkt203/src/oozielib/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/z2/prdr/disclstr/anlt/mkt/mdm/global/uzmkt203/log/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443"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prod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disclstr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anlt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mkt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mdm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global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uzmkt200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/z2/prod/disclstr/anlt/mkt/mdm/global/uzmkt200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/z2/prod/disclstr/anlt/mkt/mdm/global/uzmkt200/src/scripts/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/z2/prod/disclstr/anlt/mkt/mdm/global/uzmkt200/src/oozielib/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/z2/prod/</a:t>
                      </a:r>
                      <a:r>
                        <a:rPr lang="en-US" sz="5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disclstr</a:t>
                      </a:r>
                      <a:r>
                        <a:rPr lang="en-US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5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anlt</a:t>
                      </a:r>
                      <a:r>
                        <a:rPr lang="en-US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/mkt/</a:t>
                      </a:r>
                      <a:r>
                        <a:rPr lang="en-US" sz="5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mdm</a:t>
                      </a:r>
                      <a:r>
                        <a:rPr lang="en-US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/global/uzmkt200/log/</a:t>
                      </a:r>
                    </a:p>
                  </a:txBody>
                  <a:tcPr marL="3969" marR="3969" marT="3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4406960"/>
              </p:ext>
            </p:extLst>
          </p:nvPr>
        </p:nvGraphicFramePr>
        <p:xfrm>
          <a:off x="8067675" y="157162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Worksheet" showAsIcon="1" r:id="rId3" imgW="914400" imgH="771480" progId="Excel.Sheet.12">
                  <p:embed/>
                </p:oleObj>
              </mc:Choice>
              <mc:Fallback>
                <p:oleObj name="Worksheet" showAsIcon="1" r:id="rId3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67675" y="157162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718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C07D9-B811-4B1C-A9F4-128EDB707D8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80088" y="358259"/>
            <a:ext cx="5030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SAS Datasets Zone 2 directory structure - HDFS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182405"/>
              </p:ext>
            </p:extLst>
          </p:nvPr>
        </p:nvGraphicFramePr>
        <p:xfrm>
          <a:off x="66675" y="846698"/>
          <a:ext cx="9077325" cy="4296800"/>
        </p:xfrm>
        <a:graphic>
          <a:graphicData uri="http://schemas.openxmlformats.org/drawingml/2006/table">
            <a:tbl>
              <a:tblPr/>
              <a:tblGrid>
                <a:gridCol w="205354"/>
                <a:gridCol w="250600"/>
                <a:gridCol w="191432"/>
                <a:gridCol w="163586"/>
                <a:gridCol w="261043"/>
                <a:gridCol w="219276"/>
                <a:gridCol w="1569737"/>
                <a:gridCol w="1507087"/>
                <a:gridCol w="1524489"/>
                <a:gridCol w="1670673"/>
                <a:gridCol w="1514048"/>
              </a:tblGrid>
              <a:tr h="106115">
                <a:tc gridSpan="11"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 folders -Public</a:t>
                      </a:r>
                    </a:p>
                  </a:txBody>
                  <a:tcPr marL="3157" marR="3157" marT="31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8379"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Branch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Cluster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Zone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LOB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Source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Work space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 folders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Entity(Parquet format)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File path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157" marR="3157" marT="315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06115"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dev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disclstr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anlt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mkt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sas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pvt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/z2/dev/disclstr/anlt/data/hdfs/anlt/pvt/sas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/z2/dev/disclstr/anlt/data/hdfs/anlt/pvt/sas/*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157" marR="3157" marT="31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6115"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qa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disclstr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anlt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mkt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sas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public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/z2/qa/disclstr/anlt/data/hdfs/anlt/public/sas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/z2/qa/disclstr/anlt/data/hdfs/anlt/public/sas/*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157" marR="3157" marT="31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6115"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prdr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disclstr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anlt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mkt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sas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public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/z2/prdr/disclstr/anlt/data/hdfs/anlt/public/sas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/z2/prdr/disclstr/anlt/data/hdfs/anlt/public/sas/*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157" marR="3157" marT="31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6115"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prod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disclstr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anlt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mkt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sas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public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/z2/prod/disclstr/anlt/data/hdfs/anlt/public/sas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/z2/prod/disclstr/anlt/data/hdfs/anlt/public/sas/*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157" marR="3157" marT="31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6115">
                <a:tc gridSpan="11"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Archive folders -Public</a:t>
                      </a:r>
                    </a:p>
                  </a:txBody>
                  <a:tcPr marL="3157" marR="3157" marT="315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8379"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Branch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Cluster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Zone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LOB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Source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Work space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Archive folders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Date/month folder 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Entity(Parquet format)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File path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8379"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dev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disclstr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anlt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mkt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sas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pvt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/z2/dev/disclstr/archive/hdfs/anlt/mnth/pvt/sas/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/z2/dev/disclstr/archive/hdfs/anlt/mnth/pvt/sas/m_&lt;mmyyyy&gt;/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/z2/dev/disclstr/archive/hdfs/anlt/mnth/pvt/sas/m_&lt;mmyyyy&gt;/*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8379"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qa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disclstr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anlt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mkt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sas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public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/z2/qa/disclstr/archive/hdfs/anlt/mnth/public/sas/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/z2/qa/disclstr/archive/hdfs/anlt/mnth/public/sas/m_&lt;mmyyyy&gt;/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/z2/qa/disclstr/archive/hdfs/anlt/mnth/public/sas/m_&lt;mmyyyy&gt;/*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8379"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prdr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disclstr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anlt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mkt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sas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public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/z2/prdr/disclstr/archive/hdfs/anlt/mnth/public/sas/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/z2/prdr/disclstr/archive/hdfs/anlt/mnth/public/sas/m_&lt;mmyyyy&gt;/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/z2/prdr/disclstr/archive/hdfs/anlt/mnth/public/sas/m_&lt;mmyyyy&gt;/*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8379"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prod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disclstr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anlt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mkt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sas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public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/z2/prod/disclstr/archive/hdfs/anlt/mnth/public/sas/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/z2/prod/disclstr/archive/hdfs/anlt/mnth/public/sas/m_&lt;mmyyyy&gt;/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/z2/prod/disclstr/archive/hdfs/anlt/mnth/public/sas/m_&lt;mmyyyy&gt;/*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6115">
                <a:tc gridSpan="11"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DEV User folders- Private</a:t>
                      </a:r>
                    </a:p>
                  </a:txBody>
                  <a:tcPr marL="3157" marR="3157" marT="315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064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 directories -dev</a:t>
                      </a:r>
                    </a:p>
                  </a:txBody>
                  <a:tcPr marL="3157" marR="3157" marT="31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57" marR="3157" marT="31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57" marR="3157" marT="31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57" marR="3157" marT="31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57" marR="3157" marT="31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57" marR="3157" marT="31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57" marR="3157" marT="31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57" marR="3157" marT="31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57" marR="3157" marT="31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57" marR="3157" marT="31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1061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57" marR="3157" marT="31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Scripts</a:t>
                      </a:r>
                    </a:p>
                  </a:txBody>
                  <a:tcPr marL="3157" marR="3157" marT="31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57" marR="3157" marT="31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57" marR="3157" marT="31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57" marR="3157" marT="31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57" marR="3157" marT="31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57" marR="3157" marT="31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57" marR="3157" marT="31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57" marR="3157" marT="31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57" marR="3157" marT="31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57" marR="3157" marT="31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08379"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Branch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Cluster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Zone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LOB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Source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Work space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 Work space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script folder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oozie libfolder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log folders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061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dev</a:t>
                      </a:r>
                    </a:p>
                  </a:txBody>
                  <a:tcPr marL="3157" marR="3157" marT="3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disclstr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anlt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mkt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sas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pvt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user1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/z2/dev/disclstr/anlt/mkt/sas/pvt/user1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/z2/dev/disclstr/anlt/mkt/sas/pvt/user1/src/scripts/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/z2/dev/disclstr/anlt/mkt/sas/pvt/user1/src/oozielib/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/z2/dev/disclstr/anlt/mkt/sas/pvt/user1/log/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1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dev</a:t>
                      </a:r>
                    </a:p>
                  </a:txBody>
                  <a:tcPr marL="3157" marR="3157" marT="3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disclstr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anlt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mkt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sas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pvt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user2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/z2/dev/disclstr/anlt/mkt/sas/pvt/user2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/z2/dev/disclstr/anlt/mkt/sas/pvt/user2/src/scripts/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/z2/dev/disclstr/anlt/mkt/sas/pvt/user2/src/oozielib/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/z2/dev/disclstr/anlt/mkt/sas/pvt/user2/log/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1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dev</a:t>
                      </a:r>
                    </a:p>
                  </a:txBody>
                  <a:tcPr marL="3157" marR="3157" marT="3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disclstr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anlt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mkt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sas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pvt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user3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/z2/dev/disclstr/anlt/mkt/sas/pvt/user3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/z2/dev/disclstr/anlt/mkt/sas/pvt/user3/src/scripts/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/z2/dev/disclstr/anlt/mkt/sas/pvt/user3/src/oozielib/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/z2/dev/disclstr/anlt/mkt/sas/pvt/user3/log/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1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dev</a:t>
                      </a:r>
                    </a:p>
                  </a:txBody>
                  <a:tcPr marL="3157" marR="3157" marT="3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disclstr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anlt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mkt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sas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pvt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user4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/z2/dev/disclstr/anlt/mkt/sas/pvt/user4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/z2/dev/disclstr/anlt/mkt/sas/pvt/user4/src/scripts/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/z2/dev/disclstr/anlt/mkt/sas/pvt/user4/src/oozielib/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/z2/dev/disclstr/anlt/mkt/sas/pvt/user4/log/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115">
                <a:tc gridSpan="11"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Process id folders-Public</a:t>
                      </a:r>
                    </a:p>
                  </a:txBody>
                  <a:tcPr marL="3157" marR="3157" marT="315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8379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processid directories -QA,PRDR,PROD</a:t>
                      </a:r>
                    </a:p>
                  </a:txBody>
                  <a:tcPr marL="3157" marR="3157" marT="31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57" marR="3157" marT="31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57" marR="3157" marT="31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57" marR="3157" marT="31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57" marR="3157" marT="31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57" marR="3157" marT="31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57" marR="3157" marT="31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57" marR="3157" marT="31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1061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57" marR="3157" marT="31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Scripts</a:t>
                      </a:r>
                    </a:p>
                  </a:txBody>
                  <a:tcPr marL="3157" marR="3157" marT="31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57" marR="3157" marT="31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57" marR="3157" marT="31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57" marR="3157" marT="31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57" marR="3157" marT="31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57" marR="3157" marT="31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57" marR="3157" marT="31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57" marR="3157" marT="31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57" marR="3157" marT="31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157" marR="3157" marT="31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08379"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Branch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Cluster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Zone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LOB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Source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Work space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processid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 Work space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script folder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oozie libfolder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log folders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08379"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qa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disclstr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anlt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mkt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sas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global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uzmkt201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qa/disclstr/anlt/mkt/sas/global/uzmkt201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qa/disclstr/anlt/mkt/sas/global/uzmkt201/src/scripts/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qa/disclstr/anlt/mkt/sas/global/uzmkt201/src/oozielib/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qa/disclstr/anlt/mkt/sas/global/uzmkt201/log/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379"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prdr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disclstr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anlt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mkt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sas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global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uzmkt203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prdr/disclstr/anlt/mkt/sas/global/uzmkt203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prdr/disclstr/anlt/mkt/sas/global/uzmkt203/src/scripts/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prdr/disclstr/anlt/mkt/sas/global/uzmkt203/src/oozielib/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prdr/disclstr/anlt/mkt/sas/global/uzmkt203/log/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379"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prod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disclstr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anlt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mkt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sas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global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uzmkt200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prod/disclstr/anlt/mkt/sas/global/uzmkt200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prod/disclstr/anlt/mkt/sas/global/uzmkt200/src/scripts/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prod/disclstr/anlt/mkt/sas/global/uzmkt200/src/oozielib/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prod/</a:t>
                      </a:r>
                      <a:r>
                        <a:rPr lang="en-US" sz="5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disclstr</a:t>
                      </a:r>
                      <a:r>
                        <a:rPr lang="en-US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5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anlt</a:t>
                      </a:r>
                      <a:r>
                        <a:rPr lang="en-US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/mkt/</a:t>
                      </a:r>
                      <a:r>
                        <a:rPr lang="en-US" sz="5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sas</a:t>
                      </a:r>
                      <a:r>
                        <a:rPr lang="en-US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/global/uzmkt200/log/</a:t>
                      </a:r>
                    </a:p>
                  </a:txBody>
                  <a:tcPr marL="3157" marR="3157" marT="31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2123341"/>
              </p:ext>
            </p:extLst>
          </p:nvPr>
        </p:nvGraphicFramePr>
        <p:xfrm>
          <a:off x="8020050" y="75173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Worksheet" showAsIcon="1" r:id="rId3" imgW="914400" imgH="771480" progId="Excel.Sheet.12">
                  <p:embed/>
                </p:oleObj>
              </mc:Choice>
              <mc:Fallback>
                <p:oleObj name="Worksheet" showAsIcon="1" r:id="rId3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20050" y="75173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0381668"/>
      </p:ext>
    </p:extLst>
  </p:cSld>
  <p:clrMapOvr>
    <a:masterClrMapping/>
  </p:clrMapOvr>
</p:sld>
</file>

<file path=ppt/theme/theme1.xml><?xml version="1.0" encoding="utf-8"?>
<a:theme xmlns:a="http://schemas.openxmlformats.org/drawingml/2006/main" name="SunTrust_PPTemplate(16-9standard_wide) FINAL-050916 (1)">
  <a:themeElements>
    <a:clrScheme name="onUp Primary &amp; Secondary">
      <a:dk1>
        <a:srgbClr val="5C5C5C"/>
      </a:dk1>
      <a:lt1>
        <a:sysClr val="window" lastClr="FFFFFF"/>
      </a:lt1>
      <a:dk2>
        <a:srgbClr val="00467F"/>
      </a:dk2>
      <a:lt2>
        <a:srgbClr val="5C5C5C"/>
      </a:lt2>
      <a:accent1>
        <a:srgbClr val="00467F"/>
      </a:accent1>
      <a:accent2>
        <a:srgbClr val="F58025"/>
      </a:accent2>
      <a:accent3>
        <a:srgbClr val="00B5AD"/>
      </a:accent3>
      <a:accent4>
        <a:srgbClr val="E01783"/>
      </a:accent4>
      <a:accent5>
        <a:srgbClr val="F8BF00"/>
      </a:accent5>
      <a:accent6>
        <a:srgbClr val="00A1DF"/>
      </a:accent6>
      <a:hlink>
        <a:srgbClr val="E01783"/>
      </a:hlink>
      <a:folHlink>
        <a:srgbClr val="F58025"/>
      </a:folHlink>
    </a:clrScheme>
    <a:fontScheme name="Trebuchet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SunTrust_PPTemplate(16-9standard_wide) FINAL-050916 (1)</Template>
  <TotalTime>7917</TotalTime>
  <Words>1118</Words>
  <Application>Microsoft Office PowerPoint</Application>
  <PresentationFormat>On-screen Show (16:9)</PresentationFormat>
  <Paragraphs>875</Paragraphs>
  <Slides>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SunTrust_PPTemplate(16-9standard_wide) FINAL-050916 (1)</vt:lpstr>
      <vt:lpstr>Microsoft Excel Worksheet</vt:lpstr>
      <vt:lpstr>Atlas Data Lake  EIR Zone 2 Directory structures</vt:lpstr>
      <vt:lpstr>PowerPoint Presentation</vt:lpstr>
      <vt:lpstr>PowerPoint Presentation</vt:lpstr>
      <vt:lpstr>PowerPoint Presentation</vt:lpstr>
      <vt:lpstr>PowerPoint Presentation</vt:lpstr>
    </vt:vector>
  </TitlesOfParts>
  <Company>SunTrust Banks,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template notes</dc:title>
  <dc:creator/>
  <cp:lastModifiedBy>Narasimhamurthy.Arav</cp:lastModifiedBy>
  <cp:revision>184</cp:revision>
  <cp:lastPrinted>2016-02-29T16:25:58Z</cp:lastPrinted>
  <dcterms:created xsi:type="dcterms:W3CDTF">2016-06-27T18:21:08Z</dcterms:created>
  <dcterms:modified xsi:type="dcterms:W3CDTF">2017-02-21T22:24:41Z</dcterms:modified>
</cp:coreProperties>
</file>