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185" r:id="rId1"/>
  </p:sldMasterIdLst>
  <p:notesMasterIdLst>
    <p:notesMasterId r:id="rId10"/>
  </p:notesMasterIdLst>
  <p:handoutMasterIdLst>
    <p:handoutMasterId r:id="rId11"/>
  </p:handoutMasterIdLst>
  <p:sldIdLst>
    <p:sldId id="593" r:id="rId2"/>
    <p:sldId id="779" r:id="rId3"/>
    <p:sldId id="783" r:id="rId4"/>
    <p:sldId id="815" r:id="rId5"/>
    <p:sldId id="816" r:id="rId6"/>
    <p:sldId id="817" r:id="rId7"/>
    <p:sldId id="818" r:id="rId8"/>
    <p:sldId id="813" r:id="rId9"/>
  </p:sldIdLst>
  <p:sldSz cx="9144000" cy="5143500" type="screen16x9"/>
  <p:notesSz cx="7010400" cy="9296400"/>
  <p:defaultTextStyle>
    <a:defPPr>
      <a:defRPr lang="en-US"/>
    </a:defPPr>
    <a:lvl1pPr algn="l" rtl="0" fontAlgn="base">
      <a:spcBef>
        <a:spcPct val="0"/>
      </a:spcBef>
      <a:spcAft>
        <a:spcPct val="0"/>
      </a:spcAft>
      <a:defRPr sz="1300" kern="1200">
        <a:solidFill>
          <a:srgbClr val="003366"/>
        </a:solidFill>
        <a:latin typeface="Arial" pitchFamily="34" charset="0"/>
        <a:ea typeface="+mn-ea"/>
        <a:cs typeface="+mn-cs"/>
      </a:defRPr>
    </a:lvl1pPr>
    <a:lvl2pPr marL="366713" indent="90488" algn="l" rtl="0" fontAlgn="base">
      <a:spcBef>
        <a:spcPct val="0"/>
      </a:spcBef>
      <a:spcAft>
        <a:spcPct val="0"/>
      </a:spcAft>
      <a:defRPr sz="1300" kern="1200">
        <a:solidFill>
          <a:srgbClr val="003366"/>
        </a:solidFill>
        <a:latin typeface="Arial" pitchFamily="34" charset="0"/>
        <a:ea typeface="+mn-ea"/>
        <a:cs typeface="+mn-cs"/>
      </a:defRPr>
    </a:lvl2pPr>
    <a:lvl3pPr marL="733425" indent="180975" algn="l" rtl="0" fontAlgn="base">
      <a:spcBef>
        <a:spcPct val="0"/>
      </a:spcBef>
      <a:spcAft>
        <a:spcPct val="0"/>
      </a:spcAft>
      <a:defRPr sz="1300" kern="1200">
        <a:solidFill>
          <a:srgbClr val="003366"/>
        </a:solidFill>
        <a:latin typeface="Arial" pitchFamily="34" charset="0"/>
        <a:ea typeface="+mn-ea"/>
        <a:cs typeface="+mn-cs"/>
      </a:defRPr>
    </a:lvl3pPr>
    <a:lvl4pPr marL="1101725" indent="269875" algn="l" rtl="0" fontAlgn="base">
      <a:spcBef>
        <a:spcPct val="0"/>
      </a:spcBef>
      <a:spcAft>
        <a:spcPct val="0"/>
      </a:spcAft>
      <a:defRPr sz="1300" kern="1200">
        <a:solidFill>
          <a:srgbClr val="003366"/>
        </a:solidFill>
        <a:latin typeface="Arial" pitchFamily="34" charset="0"/>
        <a:ea typeface="+mn-ea"/>
        <a:cs typeface="+mn-cs"/>
      </a:defRPr>
    </a:lvl4pPr>
    <a:lvl5pPr marL="1468438" indent="360363" algn="l" rtl="0" fontAlgn="base">
      <a:spcBef>
        <a:spcPct val="0"/>
      </a:spcBef>
      <a:spcAft>
        <a:spcPct val="0"/>
      </a:spcAft>
      <a:defRPr sz="1300" kern="1200">
        <a:solidFill>
          <a:srgbClr val="003366"/>
        </a:solidFill>
        <a:latin typeface="Arial" pitchFamily="34" charset="0"/>
        <a:ea typeface="+mn-ea"/>
        <a:cs typeface="+mn-cs"/>
      </a:defRPr>
    </a:lvl5pPr>
    <a:lvl6pPr marL="2286000" algn="l" defTabSz="914400" rtl="0" eaLnBrk="1" latinLnBrk="0" hangingPunct="1">
      <a:defRPr sz="1300" kern="1200">
        <a:solidFill>
          <a:srgbClr val="003366"/>
        </a:solidFill>
        <a:latin typeface="Arial" pitchFamily="34" charset="0"/>
        <a:ea typeface="+mn-ea"/>
        <a:cs typeface="+mn-cs"/>
      </a:defRPr>
    </a:lvl6pPr>
    <a:lvl7pPr marL="2743200" algn="l" defTabSz="914400" rtl="0" eaLnBrk="1" latinLnBrk="0" hangingPunct="1">
      <a:defRPr sz="1300" kern="1200">
        <a:solidFill>
          <a:srgbClr val="003366"/>
        </a:solidFill>
        <a:latin typeface="Arial" pitchFamily="34" charset="0"/>
        <a:ea typeface="+mn-ea"/>
        <a:cs typeface="+mn-cs"/>
      </a:defRPr>
    </a:lvl7pPr>
    <a:lvl8pPr marL="3200400" algn="l" defTabSz="914400" rtl="0" eaLnBrk="1" latinLnBrk="0" hangingPunct="1">
      <a:defRPr sz="1300" kern="1200">
        <a:solidFill>
          <a:srgbClr val="003366"/>
        </a:solidFill>
        <a:latin typeface="Arial" pitchFamily="34" charset="0"/>
        <a:ea typeface="+mn-ea"/>
        <a:cs typeface="+mn-cs"/>
      </a:defRPr>
    </a:lvl8pPr>
    <a:lvl9pPr marL="3657600" algn="l" defTabSz="914400" rtl="0" eaLnBrk="1" latinLnBrk="0" hangingPunct="1">
      <a:defRPr sz="1300" kern="1200">
        <a:solidFill>
          <a:srgbClr val="003366"/>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3366"/>
    <a:srgbClr val="00FF00"/>
    <a:srgbClr val="33CC33"/>
    <a:srgbClr val="FFFFCC"/>
    <a:srgbClr val="FFCCFF"/>
    <a:srgbClr val="C0C0C0"/>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421" autoAdjust="0"/>
    <p:restoredTop sz="88632" autoAdjust="0"/>
  </p:normalViewPr>
  <p:slideViewPr>
    <p:cSldViewPr snapToGrid="0">
      <p:cViewPr>
        <p:scale>
          <a:sx n="78" d="100"/>
          <a:sy n="78" d="100"/>
        </p:scale>
        <p:origin x="-1518" y="-144"/>
      </p:cViewPr>
      <p:guideLst>
        <p:guide orient="horz" pos="744"/>
        <p:guide pos="342"/>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2784"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34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147" tIns="45574" rIns="91147" bIns="45574" numCol="1" anchor="t" anchorCtr="0" compatLnSpc="1">
            <a:prstTxWarp prst="textNoShape">
              <a:avLst/>
            </a:prstTxWarp>
          </a:bodyPr>
          <a:lstStyle>
            <a:lvl1pPr defTabSz="911225" eaLnBrk="0" hangingPunct="0">
              <a:buClrTx/>
              <a:buFontTx/>
              <a:buNone/>
              <a:defRPr sz="1200">
                <a:solidFill>
                  <a:schemeClr val="tx1"/>
                </a:solidFill>
                <a:latin typeface="Calibri" pitchFamily="34" charset="0"/>
              </a:defRPr>
            </a:lvl1pPr>
          </a:lstStyle>
          <a:p>
            <a:pPr>
              <a:defRPr/>
            </a:pPr>
            <a:endParaRPr lang="en-US"/>
          </a:p>
        </p:txBody>
      </p:sp>
      <p:sp>
        <p:nvSpPr>
          <p:cNvPr id="873475"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1147" tIns="45574" rIns="91147" bIns="45574" numCol="1" anchor="t" anchorCtr="0" compatLnSpc="1">
            <a:prstTxWarp prst="textNoShape">
              <a:avLst/>
            </a:prstTxWarp>
          </a:bodyPr>
          <a:lstStyle>
            <a:lvl1pPr algn="r" defTabSz="911225" eaLnBrk="0" hangingPunct="0">
              <a:buClrTx/>
              <a:buFontTx/>
              <a:buNone/>
              <a:defRPr sz="1200">
                <a:solidFill>
                  <a:schemeClr val="tx1"/>
                </a:solidFill>
                <a:latin typeface="Calibri" pitchFamily="34" charset="0"/>
              </a:defRPr>
            </a:lvl1pPr>
          </a:lstStyle>
          <a:p>
            <a:pPr>
              <a:defRPr/>
            </a:pPr>
            <a:endParaRPr lang="en-US"/>
          </a:p>
        </p:txBody>
      </p:sp>
      <p:sp>
        <p:nvSpPr>
          <p:cNvPr id="873476"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147" tIns="45574" rIns="91147" bIns="45574" numCol="1" anchor="b" anchorCtr="0" compatLnSpc="1">
            <a:prstTxWarp prst="textNoShape">
              <a:avLst/>
            </a:prstTxWarp>
          </a:bodyPr>
          <a:lstStyle>
            <a:lvl1pPr defTabSz="911225" eaLnBrk="0" hangingPunct="0">
              <a:buClrTx/>
              <a:buFontTx/>
              <a:buNone/>
              <a:defRPr sz="1200">
                <a:solidFill>
                  <a:schemeClr val="tx1"/>
                </a:solidFill>
                <a:latin typeface="Calibri" pitchFamily="34" charset="0"/>
              </a:defRPr>
            </a:lvl1pPr>
          </a:lstStyle>
          <a:p>
            <a:pPr>
              <a:defRPr/>
            </a:pPr>
            <a:endParaRPr lang="en-US"/>
          </a:p>
        </p:txBody>
      </p:sp>
      <p:sp>
        <p:nvSpPr>
          <p:cNvPr id="873477"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1147" tIns="45574" rIns="91147" bIns="45574" numCol="1" anchor="b" anchorCtr="0" compatLnSpc="1">
            <a:prstTxWarp prst="textNoShape">
              <a:avLst/>
            </a:prstTxWarp>
          </a:bodyPr>
          <a:lstStyle>
            <a:lvl1pPr algn="r" defTabSz="911225" eaLnBrk="0" hangingPunct="0">
              <a:buClrTx/>
              <a:buFontTx/>
              <a:buNone/>
              <a:defRPr sz="1200">
                <a:solidFill>
                  <a:schemeClr val="tx1"/>
                </a:solidFill>
                <a:latin typeface="Calibri" pitchFamily="34" charset="0"/>
              </a:defRPr>
            </a:lvl1pPr>
          </a:lstStyle>
          <a:p>
            <a:pPr>
              <a:defRPr/>
            </a:pPr>
            <a:fld id="{E20EEA5A-007A-41D1-9AAD-4F5417F59B10}" type="slidenum">
              <a:rPr lang="en-US"/>
              <a:pPr>
                <a:defRPr/>
              </a:pPr>
              <a:t>‹#›</a:t>
            </a:fld>
            <a:endParaRPr lang="en-US" dirty="0"/>
          </a:p>
        </p:txBody>
      </p:sp>
    </p:spTree>
    <p:extLst>
      <p:ext uri="{BB962C8B-B14F-4D97-AF65-F5344CB8AC3E}">
        <p14:creationId xmlns:p14="http://schemas.microsoft.com/office/powerpoint/2010/main" val="12087251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1250"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211" tIns="45605" rIns="91211" bIns="45605" numCol="1" anchor="t" anchorCtr="0" compatLnSpc="1">
            <a:prstTxWarp prst="textNoShape">
              <a:avLst/>
            </a:prstTxWarp>
          </a:bodyPr>
          <a:lstStyle>
            <a:lvl1pPr defTabSz="912813" eaLnBrk="0" hangingPunct="0">
              <a:buClrTx/>
              <a:buFontTx/>
              <a:buNone/>
              <a:defRPr sz="1200">
                <a:solidFill>
                  <a:schemeClr val="tx1"/>
                </a:solidFill>
                <a:latin typeface="Calibri" pitchFamily="34" charset="0"/>
              </a:defRPr>
            </a:lvl1pPr>
          </a:lstStyle>
          <a:p>
            <a:pPr>
              <a:defRPr/>
            </a:pPr>
            <a:endParaRPr lang="en-US"/>
          </a:p>
        </p:txBody>
      </p:sp>
      <p:sp>
        <p:nvSpPr>
          <p:cNvPr id="181251"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1211" tIns="45605" rIns="91211" bIns="45605" numCol="1" anchor="t" anchorCtr="0" compatLnSpc="1">
            <a:prstTxWarp prst="textNoShape">
              <a:avLst/>
            </a:prstTxWarp>
          </a:bodyPr>
          <a:lstStyle>
            <a:lvl1pPr algn="r" defTabSz="912813" eaLnBrk="0" hangingPunct="0">
              <a:buClrTx/>
              <a:buFontTx/>
              <a:buNone/>
              <a:defRPr sz="1200">
                <a:solidFill>
                  <a:schemeClr val="tx1"/>
                </a:solidFill>
                <a:latin typeface="Calibri" pitchFamily="34" charset="0"/>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3" name="Rectangle 5"/>
          <p:cNvSpPr>
            <a:spLocks noGrp="1" noChangeArrowheads="1"/>
          </p:cNvSpPr>
          <p:nvPr>
            <p:ph type="body" sz="quarter" idx="3"/>
          </p:nvPr>
        </p:nvSpPr>
        <p:spPr bwMode="auto">
          <a:xfrm>
            <a:off x="700088" y="4416425"/>
            <a:ext cx="5610225" cy="4183063"/>
          </a:xfrm>
          <a:prstGeom prst="rect">
            <a:avLst/>
          </a:prstGeom>
          <a:noFill/>
          <a:ln w="9525">
            <a:noFill/>
            <a:miter lim="800000"/>
            <a:headEnd/>
            <a:tailEnd/>
          </a:ln>
          <a:effectLst/>
        </p:spPr>
        <p:txBody>
          <a:bodyPr vert="horz" wrap="square" lIns="91211" tIns="45605" rIns="91211" bIns="45605"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181254"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1211" tIns="45605" rIns="91211" bIns="45605" numCol="1" anchor="b" anchorCtr="0" compatLnSpc="1">
            <a:prstTxWarp prst="textNoShape">
              <a:avLst/>
            </a:prstTxWarp>
          </a:bodyPr>
          <a:lstStyle>
            <a:lvl1pPr defTabSz="912813" eaLnBrk="0" hangingPunct="0">
              <a:buClrTx/>
              <a:buFontTx/>
              <a:buNone/>
              <a:defRPr sz="1200">
                <a:solidFill>
                  <a:schemeClr val="tx1"/>
                </a:solidFill>
                <a:latin typeface="Calibri" pitchFamily="34" charset="0"/>
              </a:defRPr>
            </a:lvl1pPr>
          </a:lstStyle>
          <a:p>
            <a:pPr>
              <a:defRPr/>
            </a:pPr>
            <a:endParaRPr lang="en-US"/>
          </a:p>
        </p:txBody>
      </p:sp>
      <p:sp>
        <p:nvSpPr>
          <p:cNvPr id="181255"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211" tIns="45605" rIns="91211" bIns="45605" numCol="1" anchor="b" anchorCtr="0" compatLnSpc="1">
            <a:prstTxWarp prst="textNoShape">
              <a:avLst/>
            </a:prstTxWarp>
          </a:bodyPr>
          <a:lstStyle>
            <a:lvl1pPr algn="r" defTabSz="912813" eaLnBrk="0" hangingPunct="0">
              <a:buClrTx/>
              <a:buFontTx/>
              <a:buNone/>
              <a:defRPr sz="1200">
                <a:solidFill>
                  <a:schemeClr val="tx1"/>
                </a:solidFill>
                <a:latin typeface="Calibri" pitchFamily="34" charset="0"/>
              </a:defRPr>
            </a:lvl1pPr>
          </a:lstStyle>
          <a:p>
            <a:pPr>
              <a:defRPr/>
            </a:pPr>
            <a:fld id="{2708D21D-02A2-4DE2-B16E-73AA2532BBD1}" type="slidenum">
              <a:rPr lang="en-US"/>
              <a:pPr>
                <a:defRPr/>
              </a:pPr>
              <a:t>‹#›</a:t>
            </a:fld>
            <a:endParaRPr lang="en-US" dirty="0"/>
          </a:p>
        </p:txBody>
      </p:sp>
    </p:spTree>
    <p:extLst>
      <p:ext uri="{BB962C8B-B14F-4D97-AF65-F5344CB8AC3E}">
        <p14:creationId xmlns:p14="http://schemas.microsoft.com/office/powerpoint/2010/main" val="22753508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Calibri" pitchFamily="34" charset="0"/>
        <a:ea typeface="+mn-ea"/>
        <a:cs typeface="+mn-cs"/>
      </a:defRPr>
    </a:lvl1pPr>
    <a:lvl2pPr marL="366713" algn="l" rtl="0" eaLnBrk="0" fontAlgn="base" hangingPunct="0">
      <a:spcBef>
        <a:spcPct val="30000"/>
      </a:spcBef>
      <a:spcAft>
        <a:spcPct val="0"/>
      </a:spcAft>
      <a:defRPr sz="1000" kern="1200">
        <a:solidFill>
          <a:schemeClr val="tx1"/>
        </a:solidFill>
        <a:latin typeface="Calibri" pitchFamily="34" charset="0"/>
        <a:ea typeface="+mn-ea"/>
        <a:cs typeface="+mn-cs"/>
      </a:defRPr>
    </a:lvl2pPr>
    <a:lvl3pPr marL="733425" algn="l" rtl="0" eaLnBrk="0" fontAlgn="base" hangingPunct="0">
      <a:spcBef>
        <a:spcPct val="30000"/>
      </a:spcBef>
      <a:spcAft>
        <a:spcPct val="0"/>
      </a:spcAft>
      <a:defRPr sz="1000" kern="1200">
        <a:solidFill>
          <a:schemeClr val="tx1"/>
        </a:solidFill>
        <a:latin typeface="Calibri" pitchFamily="34" charset="0"/>
        <a:ea typeface="+mn-ea"/>
        <a:cs typeface="+mn-cs"/>
      </a:defRPr>
    </a:lvl3pPr>
    <a:lvl4pPr marL="1101725" algn="l" rtl="0" eaLnBrk="0" fontAlgn="base" hangingPunct="0">
      <a:spcBef>
        <a:spcPct val="30000"/>
      </a:spcBef>
      <a:spcAft>
        <a:spcPct val="0"/>
      </a:spcAft>
      <a:defRPr sz="1000" kern="1200">
        <a:solidFill>
          <a:schemeClr val="tx1"/>
        </a:solidFill>
        <a:latin typeface="Calibri" pitchFamily="34" charset="0"/>
        <a:ea typeface="+mn-ea"/>
        <a:cs typeface="+mn-cs"/>
      </a:defRPr>
    </a:lvl4pPr>
    <a:lvl5pPr marL="1468438" algn="l" rtl="0" eaLnBrk="0" fontAlgn="base" hangingPunct="0">
      <a:spcBef>
        <a:spcPct val="30000"/>
      </a:spcBef>
      <a:spcAft>
        <a:spcPct val="0"/>
      </a:spcAft>
      <a:defRPr sz="1000" kern="1200">
        <a:solidFill>
          <a:schemeClr val="tx1"/>
        </a:solidFill>
        <a:latin typeface="Calibri" pitchFamily="34" charset="0"/>
        <a:ea typeface="+mn-ea"/>
        <a:cs typeface="+mn-cs"/>
      </a:defRPr>
    </a:lvl5pPr>
    <a:lvl6pPr marL="1836572" algn="l" defTabSz="734629" rtl="0" eaLnBrk="1" latinLnBrk="0" hangingPunct="1">
      <a:defRPr sz="1000" kern="1200">
        <a:solidFill>
          <a:schemeClr val="tx1"/>
        </a:solidFill>
        <a:latin typeface="+mn-lt"/>
        <a:ea typeface="+mn-ea"/>
        <a:cs typeface="+mn-cs"/>
      </a:defRPr>
    </a:lvl6pPr>
    <a:lvl7pPr marL="2203887" algn="l" defTabSz="734629" rtl="0" eaLnBrk="1" latinLnBrk="0" hangingPunct="1">
      <a:defRPr sz="1000" kern="1200">
        <a:solidFill>
          <a:schemeClr val="tx1"/>
        </a:solidFill>
        <a:latin typeface="+mn-lt"/>
        <a:ea typeface="+mn-ea"/>
        <a:cs typeface="+mn-cs"/>
      </a:defRPr>
    </a:lvl7pPr>
    <a:lvl8pPr marL="2571201" algn="l" defTabSz="734629" rtl="0" eaLnBrk="1" latinLnBrk="0" hangingPunct="1">
      <a:defRPr sz="1000" kern="1200">
        <a:solidFill>
          <a:schemeClr val="tx1"/>
        </a:solidFill>
        <a:latin typeface="+mn-lt"/>
        <a:ea typeface="+mn-ea"/>
        <a:cs typeface="+mn-cs"/>
      </a:defRPr>
    </a:lvl8pPr>
    <a:lvl9pPr marL="2938516" algn="l" defTabSz="734629"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txBox="1">
            <a:spLocks noGrp="1" noChangeArrowheads="1"/>
          </p:cNvSpPr>
          <p:nvPr/>
        </p:nvSpPr>
        <p:spPr bwMode="auto">
          <a:xfrm>
            <a:off x="3970338"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11" tIns="45605" rIns="91211" bIns="45605" anchor="b"/>
          <a:lstStyle>
            <a:lvl1pPr defTabSz="912813" eaLnBrk="0" hangingPunct="0">
              <a:defRPr sz="1300">
                <a:solidFill>
                  <a:srgbClr val="003366"/>
                </a:solidFill>
                <a:latin typeface="Arial" pitchFamily="34" charset="0"/>
              </a:defRPr>
            </a:lvl1pPr>
            <a:lvl2pPr marL="742950" indent="-285750" defTabSz="912813" eaLnBrk="0" hangingPunct="0">
              <a:defRPr sz="1300">
                <a:solidFill>
                  <a:srgbClr val="003366"/>
                </a:solidFill>
                <a:latin typeface="Arial" pitchFamily="34" charset="0"/>
              </a:defRPr>
            </a:lvl2pPr>
            <a:lvl3pPr marL="1143000" indent="-228600" defTabSz="912813" eaLnBrk="0" hangingPunct="0">
              <a:defRPr sz="1300">
                <a:solidFill>
                  <a:srgbClr val="003366"/>
                </a:solidFill>
                <a:latin typeface="Arial" pitchFamily="34" charset="0"/>
              </a:defRPr>
            </a:lvl3pPr>
            <a:lvl4pPr marL="1600200" indent="-228600" defTabSz="912813" eaLnBrk="0" hangingPunct="0">
              <a:defRPr sz="1300">
                <a:solidFill>
                  <a:srgbClr val="003366"/>
                </a:solidFill>
                <a:latin typeface="Arial" pitchFamily="34" charset="0"/>
              </a:defRPr>
            </a:lvl4pPr>
            <a:lvl5pPr marL="2057400" indent="-228600" defTabSz="912813" eaLnBrk="0" hangingPunct="0">
              <a:defRPr sz="1300">
                <a:solidFill>
                  <a:srgbClr val="003366"/>
                </a:solidFill>
                <a:latin typeface="Arial" pitchFamily="34" charset="0"/>
              </a:defRPr>
            </a:lvl5pPr>
            <a:lvl6pPr marL="2514600" indent="-228600" defTabSz="912813" eaLnBrk="0" fontAlgn="base" hangingPunct="0">
              <a:spcBef>
                <a:spcPct val="0"/>
              </a:spcBef>
              <a:spcAft>
                <a:spcPct val="0"/>
              </a:spcAft>
              <a:defRPr sz="1300">
                <a:solidFill>
                  <a:srgbClr val="003366"/>
                </a:solidFill>
                <a:latin typeface="Arial" pitchFamily="34" charset="0"/>
              </a:defRPr>
            </a:lvl6pPr>
            <a:lvl7pPr marL="2971800" indent="-228600" defTabSz="912813" eaLnBrk="0" fontAlgn="base" hangingPunct="0">
              <a:spcBef>
                <a:spcPct val="0"/>
              </a:spcBef>
              <a:spcAft>
                <a:spcPct val="0"/>
              </a:spcAft>
              <a:defRPr sz="1300">
                <a:solidFill>
                  <a:srgbClr val="003366"/>
                </a:solidFill>
                <a:latin typeface="Arial" pitchFamily="34" charset="0"/>
              </a:defRPr>
            </a:lvl7pPr>
            <a:lvl8pPr marL="3429000" indent="-228600" defTabSz="912813" eaLnBrk="0" fontAlgn="base" hangingPunct="0">
              <a:spcBef>
                <a:spcPct val="0"/>
              </a:spcBef>
              <a:spcAft>
                <a:spcPct val="0"/>
              </a:spcAft>
              <a:defRPr sz="1300">
                <a:solidFill>
                  <a:srgbClr val="003366"/>
                </a:solidFill>
                <a:latin typeface="Arial" pitchFamily="34" charset="0"/>
              </a:defRPr>
            </a:lvl8pPr>
            <a:lvl9pPr marL="3886200" indent="-228600" defTabSz="912813" eaLnBrk="0" fontAlgn="base" hangingPunct="0">
              <a:spcBef>
                <a:spcPct val="0"/>
              </a:spcBef>
              <a:spcAft>
                <a:spcPct val="0"/>
              </a:spcAft>
              <a:defRPr sz="1300">
                <a:solidFill>
                  <a:srgbClr val="003366"/>
                </a:solidFill>
                <a:latin typeface="Arial" pitchFamily="34" charset="0"/>
              </a:defRPr>
            </a:lvl9pPr>
          </a:lstStyle>
          <a:p>
            <a:pPr algn="r"/>
            <a:fld id="{F66D7D0E-5DE0-4757-BFB9-C152435A29F1}" type="slidenum">
              <a:rPr lang="en-US" sz="1200">
                <a:solidFill>
                  <a:schemeClr val="tx1"/>
                </a:solidFill>
                <a:latin typeface="Calibri" pitchFamily="34" charset="0"/>
              </a:rPr>
              <a:pPr algn="r"/>
              <a:t>1</a:t>
            </a:fld>
            <a:endParaRPr lang="en-US" sz="1200">
              <a:solidFill>
                <a:schemeClr val="tx1"/>
              </a:solidFill>
              <a:latin typeface="Calibri"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708D21D-02A2-4DE2-B16E-73AA2532BBD1}" type="slidenum">
              <a:rPr lang="en-US" smtClean="0"/>
              <a:pPr>
                <a:defRPr/>
              </a:pPr>
              <a:t>2</a:t>
            </a:fld>
            <a:endParaRPr lang="en-US" dirty="0"/>
          </a:p>
        </p:txBody>
      </p:sp>
    </p:spTree>
    <p:extLst>
      <p:ext uri="{BB962C8B-B14F-4D97-AF65-F5344CB8AC3E}">
        <p14:creationId xmlns:p14="http://schemas.microsoft.com/office/powerpoint/2010/main" val="1483302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150" y="1597386"/>
            <a:ext cx="7773701" cy="1102556"/>
          </a:xfrm>
        </p:spPr>
        <p:txBody>
          <a:bodyPr/>
          <a:lstStyle>
            <a:lvl1pPr algn="ctr">
              <a:defRPr sz="4000"/>
            </a:lvl1pPr>
          </a:lstStyle>
          <a:p>
            <a:r>
              <a:rPr lang="en-US" smtClean="0"/>
              <a:t>Click to edit Master title style</a:t>
            </a:r>
            <a:endParaRPr lang="en-US"/>
          </a:p>
        </p:txBody>
      </p:sp>
      <p:sp>
        <p:nvSpPr>
          <p:cNvPr id="3" name="Subtitle 2"/>
          <p:cNvSpPr>
            <a:spLocks noGrp="1"/>
          </p:cNvSpPr>
          <p:nvPr>
            <p:ph type="subTitle" idx="1"/>
          </p:nvPr>
        </p:nvSpPr>
        <p:spPr>
          <a:xfrm>
            <a:off x="1371745" y="2915178"/>
            <a:ext cx="6400511" cy="1313570"/>
          </a:xfrm>
        </p:spPr>
        <p:txBody>
          <a:bodyPr/>
          <a:lstStyle>
            <a:lvl1pPr marL="0" indent="0" algn="ctr">
              <a:buNone/>
              <a:defRPr b="1">
                <a:solidFill>
                  <a:schemeClr val="accent5">
                    <a:lumMod val="50000"/>
                  </a:schemeClr>
                </a:solidFill>
              </a:defRPr>
            </a:lvl1pPr>
            <a:lvl2pPr marL="367314" indent="0" algn="ctr">
              <a:buNone/>
              <a:defRPr/>
            </a:lvl2pPr>
            <a:lvl3pPr marL="734629" indent="0" algn="ctr">
              <a:buNone/>
              <a:defRPr/>
            </a:lvl3pPr>
            <a:lvl4pPr marL="1101943" indent="0" algn="ctr">
              <a:buNone/>
              <a:defRPr/>
            </a:lvl4pPr>
            <a:lvl5pPr marL="1469258" indent="0" algn="ctr">
              <a:buNone/>
              <a:defRPr/>
            </a:lvl5pPr>
            <a:lvl6pPr marL="1836572" indent="0" algn="ctr">
              <a:buNone/>
              <a:defRPr/>
            </a:lvl6pPr>
            <a:lvl7pPr marL="2203887" indent="0" algn="ctr">
              <a:buNone/>
              <a:defRPr/>
            </a:lvl7pPr>
            <a:lvl8pPr marL="2571201" indent="0" algn="ctr">
              <a:buNone/>
              <a:defRPr/>
            </a:lvl8pPr>
            <a:lvl9pPr marL="2938516"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36561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74491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5123" y="198354"/>
            <a:ext cx="2129167" cy="4566373"/>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04730" y="198354"/>
            <a:ext cx="6251629" cy="4566373"/>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24243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396875" y="787400"/>
            <a:ext cx="8504238" cy="49213"/>
          </a:xfrm>
          <a:prstGeom prst="rect">
            <a:avLst/>
          </a:prstGeom>
          <a:gradFill rotWithShape="1">
            <a:gsLst>
              <a:gs pos="0">
                <a:schemeClr val="accent2"/>
              </a:gs>
              <a:gs pos="100000">
                <a:srgbClr val="FFCE77"/>
              </a:gs>
            </a:gsLst>
            <a:lin ang="0" scaled="1"/>
          </a:gradFill>
          <a:ln>
            <a:noFill/>
          </a:ln>
          <a:effectLst>
            <a:outerShdw dist="91581" dir="2021404" algn="ctr" rotWithShape="0">
              <a:srgbClr val="C0C0C0">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buClr>
                <a:schemeClr val="tx1"/>
              </a:buClr>
              <a:buFontTx/>
              <a:buChar char="•"/>
            </a:pP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316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732" y="3305556"/>
            <a:ext cx="7772256" cy="1021314"/>
          </a:xfrm>
        </p:spPr>
        <p:txBody>
          <a:bodyPr anchor="t"/>
          <a:lstStyle>
            <a:lvl1pPr algn="l">
              <a:defRPr sz="3200" b="1" cap="all"/>
            </a:lvl1pPr>
          </a:lstStyle>
          <a:p>
            <a:r>
              <a:rPr lang="en-US" smtClean="0"/>
              <a:t>Click to edit Master title style</a:t>
            </a:r>
            <a:endParaRPr lang="en-US"/>
          </a:p>
        </p:txBody>
      </p:sp>
      <p:sp>
        <p:nvSpPr>
          <p:cNvPr id="3" name="Text Placeholder 2"/>
          <p:cNvSpPr>
            <a:spLocks noGrp="1"/>
          </p:cNvSpPr>
          <p:nvPr>
            <p:ph type="body" idx="1"/>
          </p:nvPr>
        </p:nvSpPr>
        <p:spPr>
          <a:xfrm>
            <a:off x="722732" y="2179789"/>
            <a:ext cx="7772256" cy="1125767"/>
          </a:xfrm>
        </p:spPr>
        <p:txBody>
          <a:bodyPr anchor="b"/>
          <a:lstStyle>
            <a:lvl1pPr marL="0" indent="0">
              <a:buNone/>
              <a:defRPr sz="1600"/>
            </a:lvl1pPr>
            <a:lvl2pPr marL="367314" indent="0">
              <a:buNone/>
              <a:defRPr sz="1400"/>
            </a:lvl2pPr>
            <a:lvl3pPr marL="734629" indent="0">
              <a:buNone/>
              <a:defRPr sz="1300"/>
            </a:lvl3pPr>
            <a:lvl4pPr marL="1101943" indent="0">
              <a:buNone/>
              <a:defRPr sz="1100"/>
            </a:lvl4pPr>
            <a:lvl5pPr marL="1469258" indent="0">
              <a:buNone/>
              <a:defRPr sz="1100"/>
            </a:lvl5pPr>
            <a:lvl6pPr marL="1836572" indent="0">
              <a:buNone/>
              <a:defRPr sz="1100"/>
            </a:lvl6pPr>
            <a:lvl7pPr marL="2203887" indent="0">
              <a:buNone/>
              <a:defRPr sz="1100"/>
            </a:lvl7pPr>
            <a:lvl8pPr marL="2571201" indent="0">
              <a:buNone/>
              <a:defRPr sz="1100"/>
            </a:lvl8pPr>
            <a:lvl9pPr marL="2938516" indent="0">
              <a:buNone/>
              <a:defRPr sz="1100"/>
            </a:lvl9pPr>
          </a:lstStyle>
          <a:p>
            <a:pPr lvl="0"/>
            <a:r>
              <a:rPr lang="en-US" smtClean="0"/>
              <a:t>Click to edit Master text styles</a:t>
            </a:r>
          </a:p>
        </p:txBody>
      </p:sp>
    </p:spTree>
    <p:extLst>
      <p:ext uri="{BB962C8B-B14F-4D97-AF65-F5344CB8AC3E}">
        <p14:creationId xmlns:p14="http://schemas.microsoft.com/office/powerpoint/2010/main" val="691189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396875" y="787400"/>
            <a:ext cx="8504238" cy="49213"/>
          </a:xfrm>
          <a:prstGeom prst="rect">
            <a:avLst/>
          </a:prstGeom>
          <a:gradFill rotWithShape="1">
            <a:gsLst>
              <a:gs pos="0">
                <a:schemeClr val="accent2"/>
              </a:gs>
              <a:gs pos="100000">
                <a:srgbClr val="FFCE77"/>
              </a:gs>
            </a:gsLst>
            <a:lin ang="0" scaled="1"/>
          </a:gradFill>
          <a:ln>
            <a:noFill/>
          </a:ln>
          <a:effectLst>
            <a:outerShdw dist="91581" dir="2021404" algn="ctr" rotWithShape="0">
              <a:srgbClr val="C0C0C0">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buClr>
                <a:schemeClr val="tx1"/>
              </a:buClr>
              <a:buFontTx/>
              <a:buChar char="•"/>
            </a:pP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30748" y="888375"/>
            <a:ext cx="4160043" cy="3876352"/>
          </a:xfrm>
        </p:spPr>
        <p:txBody>
          <a:bodyPr/>
          <a:lstStyle>
            <a:lvl1pPr>
              <a:defRPr sz="1800"/>
            </a:lvl1pPr>
            <a:lvl2pPr>
              <a:defRPr sz="1600"/>
            </a:lvl2pPr>
            <a:lvl3pPr>
              <a:defRPr sz="1400"/>
            </a:lvl3pPr>
            <a:lvl4pPr>
              <a:defRPr sz="1200"/>
            </a:lvl4pPr>
            <a:lvl5pPr>
              <a:defRPr sz="105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29556" y="888375"/>
            <a:ext cx="4160043" cy="3876352"/>
          </a:xfrm>
        </p:spPr>
        <p:txBody>
          <a:bodyPr/>
          <a:lstStyle>
            <a:lvl1pPr>
              <a:defRPr sz="1800"/>
            </a:lvl1pPr>
            <a:lvl2pPr>
              <a:defRPr sz="1600"/>
            </a:lvl2pPr>
            <a:lvl3pPr>
              <a:defRPr sz="1400"/>
            </a:lvl3pPr>
            <a:lvl4pPr>
              <a:defRPr sz="1200"/>
            </a:lvl4pPr>
            <a:lvl5pPr>
              <a:defRPr sz="105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20765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6767" y="205741"/>
            <a:ext cx="8230467" cy="85777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6767" y="1151089"/>
            <a:ext cx="4040070" cy="480060"/>
          </a:xfrm>
        </p:spPr>
        <p:txBody>
          <a:bodyPr anchor="b"/>
          <a:lstStyle>
            <a:lvl1pPr marL="0" indent="0">
              <a:buNone/>
              <a:defRPr sz="1900" b="1"/>
            </a:lvl1pPr>
            <a:lvl2pPr marL="367314" indent="0">
              <a:buNone/>
              <a:defRPr sz="1600" b="1"/>
            </a:lvl2pPr>
            <a:lvl3pPr marL="734629" indent="0">
              <a:buNone/>
              <a:defRPr sz="1400" b="1"/>
            </a:lvl3pPr>
            <a:lvl4pPr marL="1101943" indent="0">
              <a:buNone/>
              <a:defRPr sz="1300" b="1"/>
            </a:lvl4pPr>
            <a:lvl5pPr marL="1469258" indent="0">
              <a:buNone/>
              <a:defRPr sz="1300" b="1"/>
            </a:lvl5pPr>
            <a:lvl6pPr marL="1836572" indent="0">
              <a:buNone/>
              <a:defRPr sz="1300" b="1"/>
            </a:lvl6pPr>
            <a:lvl7pPr marL="2203887" indent="0">
              <a:buNone/>
              <a:defRPr sz="1300" b="1"/>
            </a:lvl7pPr>
            <a:lvl8pPr marL="2571201" indent="0">
              <a:buNone/>
              <a:defRPr sz="1300" b="1"/>
            </a:lvl8pPr>
            <a:lvl9pPr marL="2938516"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456767" y="1631149"/>
            <a:ext cx="4040070" cy="2963711"/>
          </a:xfrm>
        </p:spPr>
        <p:txBody>
          <a:bodyPr/>
          <a:lstStyle>
            <a:lvl1pPr>
              <a:defRPr sz="19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719" y="1151089"/>
            <a:ext cx="4041515" cy="480060"/>
          </a:xfrm>
        </p:spPr>
        <p:txBody>
          <a:bodyPr anchor="b"/>
          <a:lstStyle>
            <a:lvl1pPr marL="0" indent="0">
              <a:buNone/>
              <a:defRPr sz="1900" b="1"/>
            </a:lvl1pPr>
            <a:lvl2pPr marL="367314" indent="0">
              <a:buNone/>
              <a:defRPr sz="1600" b="1"/>
            </a:lvl2pPr>
            <a:lvl3pPr marL="734629" indent="0">
              <a:buNone/>
              <a:defRPr sz="1400" b="1"/>
            </a:lvl3pPr>
            <a:lvl4pPr marL="1101943" indent="0">
              <a:buNone/>
              <a:defRPr sz="1300" b="1"/>
            </a:lvl4pPr>
            <a:lvl5pPr marL="1469258" indent="0">
              <a:buNone/>
              <a:defRPr sz="1300" b="1"/>
            </a:lvl5pPr>
            <a:lvl6pPr marL="1836572" indent="0">
              <a:buNone/>
              <a:defRPr sz="1300" b="1"/>
            </a:lvl6pPr>
            <a:lvl7pPr marL="2203887" indent="0">
              <a:buNone/>
              <a:defRPr sz="1300" b="1"/>
            </a:lvl7pPr>
            <a:lvl8pPr marL="2571201" indent="0">
              <a:buNone/>
              <a:defRPr sz="1300" b="1"/>
            </a:lvl8pPr>
            <a:lvl9pPr marL="2938516"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4645719" y="1631149"/>
            <a:ext cx="4041515" cy="2963711"/>
          </a:xfrm>
        </p:spPr>
        <p:txBody>
          <a:bodyPr/>
          <a:lstStyle>
            <a:lvl1pPr>
              <a:defRPr sz="19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19462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5"/>
          <p:cNvSpPr>
            <a:spLocks noChangeArrowheads="1"/>
          </p:cNvSpPr>
          <p:nvPr userDrawn="1"/>
        </p:nvSpPr>
        <p:spPr bwMode="auto">
          <a:xfrm>
            <a:off x="396875" y="787400"/>
            <a:ext cx="8504238" cy="49213"/>
          </a:xfrm>
          <a:prstGeom prst="rect">
            <a:avLst/>
          </a:prstGeom>
          <a:gradFill rotWithShape="1">
            <a:gsLst>
              <a:gs pos="0">
                <a:schemeClr val="accent2"/>
              </a:gs>
              <a:gs pos="100000">
                <a:srgbClr val="FFCE77"/>
              </a:gs>
            </a:gsLst>
            <a:lin ang="0" scaled="1"/>
          </a:gradFill>
          <a:ln>
            <a:noFill/>
          </a:ln>
          <a:effectLst>
            <a:outerShdw dist="91581" dir="2021404" algn="ctr" rotWithShape="0">
              <a:srgbClr val="C0C0C0">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buClr>
                <a:schemeClr val="tx1"/>
              </a:buClr>
              <a:buFontTx/>
              <a:buChar char="•"/>
            </a:pP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78723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3745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767" y="204685"/>
            <a:ext cx="3009454" cy="871493"/>
          </a:xfrm>
        </p:spPr>
        <p:txBody>
          <a:bodyPr anchor="b"/>
          <a:lstStyle>
            <a:lvl1pPr algn="l">
              <a:defRPr sz="1600" b="1"/>
            </a:lvl1pPr>
          </a:lstStyle>
          <a:p>
            <a:r>
              <a:rPr lang="en-US" dirty="0" smtClean="0"/>
              <a:t>Click to edit Master title style</a:t>
            </a:r>
            <a:endParaRPr lang="en-US" dirty="0"/>
          </a:p>
        </p:txBody>
      </p:sp>
      <p:sp>
        <p:nvSpPr>
          <p:cNvPr id="3" name="Content Placeholder 2"/>
          <p:cNvSpPr>
            <a:spLocks noGrp="1"/>
          </p:cNvSpPr>
          <p:nvPr>
            <p:ph idx="1"/>
          </p:nvPr>
        </p:nvSpPr>
        <p:spPr>
          <a:xfrm>
            <a:off x="3574631" y="204685"/>
            <a:ext cx="5112603" cy="4390175"/>
          </a:xfrm>
        </p:spPr>
        <p:txBody>
          <a:bodyPr/>
          <a:lstStyle>
            <a:lvl1pPr>
              <a:defRPr sz="2600"/>
            </a:lvl1pPr>
            <a:lvl2pPr>
              <a:defRPr sz="22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6767" y="1076179"/>
            <a:ext cx="3009454" cy="3518682"/>
          </a:xfrm>
        </p:spPr>
        <p:txBody>
          <a:bodyPr/>
          <a:lstStyle>
            <a:lvl1pPr marL="0" indent="0">
              <a:buNone/>
              <a:defRPr sz="1100"/>
            </a:lvl1pPr>
            <a:lvl2pPr marL="367314" indent="0">
              <a:buNone/>
              <a:defRPr sz="1000"/>
            </a:lvl2pPr>
            <a:lvl3pPr marL="734629" indent="0">
              <a:buNone/>
              <a:defRPr sz="800"/>
            </a:lvl3pPr>
            <a:lvl4pPr marL="1101943" indent="0">
              <a:buNone/>
              <a:defRPr sz="700"/>
            </a:lvl4pPr>
            <a:lvl5pPr marL="1469258" indent="0">
              <a:buNone/>
              <a:defRPr sz="700"/>
            </a:lvl5pPr>
            <a:lvl6pPr marL="1836572" indent="0">
              <a:buNone/>
              <a:defRPr sz="700"/>
            </a:lvl6pPr>
            <a:lvl7pPr marL="2203887" indent="0">
              <a:buNone/>
              <a:defRPr sz="700"/>
            </a:lvl7pPr>
            <a:lvl8pPr marL="2571201" indent="0">
              <a:buNone/>
              <a:defRPr sz="700"/>
            </a:lvl8pPr>
            <a:lvl9pPr marL="2938516" indent="0">
              <a:buNone/>
              <a:defRPr sz="700"/>
            </a:lvl9pPr>
          </a:lstStyle>
          <a:p>
            <a:pPr lvl="0"/>
            <a:r>
              <a:rPr lang="en-US" smtClean="0"/>
              <a:t>Click to edit Master text styles</a:t>
            </a:r>
          </a:p>
        </p:txBody>
      </p:sp>
    </p:spTree>
    <p:extLst>
      <p:ext uri="{BB962C8B-B14F-4D97-AF65-F5344CB8AC3E}">
        <p14:creationId xmlns:p14="http://schemas.microsoft.com/office/powerpoint/2010/main" val="263556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374" y="3600978"/>
            <a:ext cx="5486978" cy="424141"/>
          </a:xfrm>
        </p:spPr>
        <p:txBody>
          <a:bodyPr anchor="b"/>
          <a:lstStyle>
            <a:lvl1pPr algn="l">
              <a:defRPr sz="1600" b="1"/>
            </a:lvl1pPr>
          </a:lstStyle>
          <a:p>
            <a:r>
              <a:rPr lang="en-US" smtClean="0"/>
              <a:t>Click to edit Master title style</a:t>
            </a:r>
            <a:endParaRPr lang="en-US"/>
          </a:p>
        </p:txBody>
      </p:sp>
      <p:sp>
        <p:nvSpPr>
          <p:cNvPr id="3" name="Picture Placeholder 2"/>
          <p:cNvSpPr>
            <a:spLocks noGrp="1"/>
          </p:cNvSpPr>
          <p:nvPr>
            <p:ph type="pic" idx="1"/>
          </p:nvPr>
        </p:nvSpPr>
        <p:spPr>
          <a:xfrm>
            <a:off x="1792374" y="460014"/>
            <a:ext cx="5486978" cy="3086100"/>
          </a:xfrm>
        </p:spPr>
        <p:txBody>
          <a:bodyPr/>
          <a:lstStyle>
            <a:lvl1pPr marL="0" indent="0">
              <a:buNone/>
              <a:defRPr sz="2600"/>
            </a:lvl1pPr>
            <a:lvl2pPr marL="367314" indent="0">
              <a:buNone/>
              <a:defRPr sz="2200"/>
            </a:lvl2pPr>
            <a:lvl3pPr marL="734629" indent="0">
              <a:buNone/>
              <a:defRPr sz="1900"/>
            </a:lvl3pPr>
            <a:lvl4pPr marL="1101943" indent="0">
              <a:buNone/>
              <a:defRPr sz="1600"/>
            </a:lvl4pPr>
            <a:lvl5pPr marL="1469258" indent="0">
              <a:buNone/>
              <a:defRPr sz="1600"/>
            </a:lvl5pPr>
            <a:lvl6pPr marL="1836572" indent="0">
              <a:buNone/>
              <a:defRPr sz="1600"/>
            </a:lvl6pPr>
            <a:lvl7pPr marL="2203887" indent="0">
              <a:buNone/>
              <a:defRPr sz="1600"/>
            </a:lvl7pPr>
            <a:lvl8pPr marL="2571201" indent="0">
              <a:buNone/>
              <a:defRPr sz="1600"/>
            </a:lvl8pPr>
            <a:lvl9pPr marL="2938516" indent="0">
              <a:buNone/>
              <a:defRPr sz="1600"/>
            </a:lvl9pPr>
          </a:lstStyle>
          <a:p>
            <a:pPr lvl="0"/>
            <a:endParaRPr lang="en-US" noProof="0" dirty="0" smtClean="0"/>
          </a:p>
        </p:txBody>
      </p:sp>
      <p:sp>
        <p:nvSpPr>
          <p:cNvPr id="4" name="Text Placeholder 3"/>
          <p:cNvSpPr>
            <a:spLocks noGrp="1"/>
          </p:cNvSpPr>
          <p:nvPr>
            <p:ph type="body" sz="half" idx="2"/>
          </p:nvPr>
        </p:nvSpPr>
        <p:spPr>
          <a:xfrm>
            <a:off x="1792374" y="4025119"/>
            <a:ext cx="5486978" cy="604559"/>
          </a:xfrm>
        </p:spPr>
        <p:txBody>
          <a:bodyPr/>
          <a:lstStyle>
            <a:lvl1pPr marL="0" indent="0">
              <a:buNone/>
              <a:defRPr sz="1100"/>
            </a:lvl1pPr>
            <a:lvl2pPr marL="367314" indent="0">
              <a:buNone/>
              <a:defRPr sz="1000"/>
            </a:lvl2pPr>
            <a:lvl3pPr marL="734629" indent="0">
              <a:buNone/>
              <a:defRPr sz="800"/>
            </a:lvl3pPr>
            <a:lvl4pPr marL="1101943" indent="0">
              <a:buNone/>
              <a:defRPr sz="700"/>
            </a:lvl4pPr>
            <a:lvl5pPr marL="1469258" indent="0">
              <a:buNone/>
              <a:defRPr sz="700"/>
            </a:lvl5pPr>
            <a:lvl6pPr marL="1836572" indent="0">
              <a:buNone/>
              <a:defRPr sz="700"/>
            </a:lvl6pPr>
            <a:lvl7pPr marL="2203887" indent="0">
              <a:buNone/>
              <a:defRPr sz="700"/>
            </a:lvl7pPr>
            <a:lvl8pPr marL="2571201" indent="0">
              <a:buNone/>
              <a:defRPr sz="700"/>
            </a:lvl8pPr>
            <a:lvl9pPr marL="2938516" indent="0">
              <a:buNone/>
              <a:defRPr sz="700"/>
            </a:lvl9pPr>
          </a:lstStyle>
          <a:p>
            <a:pPr lvl="0"/>
            <a:r>
              <a:rPr lang="en-US" smtClean="0"/>
              <a:t>Click to edit Master text styles</a:t>
            </a:r>
          </a:p>
        </p:txBody>
      </p:sp>
    </p:spTree>
    <p:extLst>
      <p:ext uri="{BB962C8B-B14F-4D97-AF65-F5344CB8AC3E}">
        <p14:creationId xmlns:p14="http://schemas.microsoft.com/office/powerpoint/2010/main" val="1046250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STI_PPT_A_11120402 copy"/>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175" y="4795838"/>
            <a:ext cx="91408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04813" y="198438"/>
            <a:ext cx="85201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616" tIns="40810" rIns="81616" bIns="4081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430213" y="889000"/>
            <a:ext cx="8459787" cy="387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1616" tIns="40810" rIns="81616" bIns="40810" numCol="1" anchor="t" anchorCtr="0" compatLnSpc="1">
            <a:prstTxWarp prst="textNoShape">
              <a:avLst/>
            </a:prstTxWarp>
          </a:bodyPr>
          <a:lstStyle/>
          <a:p>
            <a:pPr lvl="0"/>
            <a:r>
              <a:rPr lang="en-US" smtClean="0"/>
              <a:t>First Level</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4254" r:id="rId1"/>
    <p:sldLayoutId id="2147484262" r:id="rId2"/>
    <p:sldLayoutId id="2147484255" r:id="rId3"/>
    <p:sldLayoutId id="2147484263" r:id="rId4"/>
    <p:sldLayoutId id="2147484256" r:id="rId5"/>
    <p:sldLayoutId id="2147484264" r:id="rId6"/>
    <p:sldLayoutId id="2147484257" r:id="rId7"/>
    <p:sldLayoutId id="2147484258" r:id="rId8"/>
    <p:sldLayoutId id="2147484259" r:id="rId9"/>
    <p:sldLayoutId id="2147484260" r:id="rId10"/>
    <p:sldLayoutId id="2147484261" r:id="rId11"/>
  </p:sldLayoutIdLst>
  <p:hf hdr="0" ftr="0" dt="0"/>
  <p:txStyles>
    <p:titleStyle>
      <a:lvl1pPr algn="l" defTabSz="815975" rtl="0" eaLnBrk="0" fontAlgn="base" hangingPunct="0">
        <a:spcBef>
          <a:spcPct val="0"/>
        </a:spcBef>
        <a:spcAft>
          <a:spcPct val="0"/>
        </a:spcAft>
        <a:defRPr b="1">
          <a:solidFill>
            <a:srgbClr val="003366"/>
          </a:solidFill>
          <a:latin typeface="Calibri" pitchFamily="34" charset="0"/>
          <a:ea typeface="+mj-ea"/>
          <a:cs typeface="+mj-cs"/>
        </a:defRPr>
      </a:lvl1pPr>
      <a:lvl2pPr algn="l" defTabSz="815975" rtl="0" eaLnBrk="0" fontAlgn="base" hangingPunct="0">
        <a:spcBef>
          <a:spcPct val="0"/>
        </a:spcBef>
        <a:spcAft>
          <a:spcPct val="0"/>
        </a:spcAft>
        <a:defRPr b="1">
          <a:solidFill>
            <a:srgbClr val="003366"/>
          </a:solidFill>
          <a:latin typeface="Calibri" pitchFamily="34" charset="0"/>
        </a:defRPr>
      </a:lvl2pPr>
      <a:lvl3pPr algn="l" defTabSz="815975" rtl="0" eaLnBrk="0" fontAlgn="base" hangingPunct="0">
        <a:spcBef>
          <a:spcPct val="0"/>
        </a:spcBef>
        <a:spcAft>
          <a:spcPct val="0"/>
        </a:spcAft>
        <a:defRPr b="1">
          <a:solidFill>
            <a:srgbClr val="003366"/>
          </a:solidFill>
          <a:latin typeface="Calibri" pitchFamily="34" charset="0"/>
        </a:defRPr>
      </a:lvl3pPr>
      <a:lvl4pPr algn="l" defTabSz="815975" rtl="0" eaLnBrk="0" fontAlgn="base" hangingPunct="0">
        <a:spcBef>
          <a:spcPct val="0"/>
        </a:spcBef>
        <a:spcAft>
          <a:spcPct val="0"/>
        </a:spcAft>
        <a:defRPr b="1">
          <a:solidFill>
            <a:srgbClr val="003366"/>
          </a:solidFill>
          <a:latin typeface="Calibri" pitchFamily="34" charset="0"/>
        </a:defRPr>
      </a:lvl4pPr>
      <a:lvl5pPr algn="l" defTabSz="815975" rtl="0" eaLnBrk="0" fontAlgn="base" hangingPunct="0">
        <a:spcBef>
          <a:spcPct val="0"/>
        </a:spcBef>
        <a:spcAft>
          <a:spcPct val="0"/>
        </a:spcAft>
        <a:defRPr b="1">
          <a:solidFill>
            <a:srgbClr val="003366"/>
          </a:solidFill>
          <a:latin typeface="Calibri" pitchFamily="34" charset="0"/>
        </a:defRPr>
      </a:lvl5pPr>
      <a:lvl6pPr marL="367314" algn="l" defTabSz="816254" rtl="0" fontAlgn="base">
        <a:spcBef>
          <a:spcPct val="0"/>
        </a:spcBef>
        <a:spcAft>
          <a:spcPct val="0"/>
        </a:spcAft>
        <a:defRPr sz="1800" b="1">
          <a:solidFill>
            <a:srgbClr val="003366"/>
          </a:solidFill>
          <a:latin typeface="Arial" charset="0"/>
        </a:defRPr>
      </a:lvl6pPr>
      <a:lvl7pPr marL="734629" algn="l" defTabSz="816254" rtl="0" fontAlgn="base">
        <a:spcBef>
          <a:spcPct val="0"/>
        </a:spcBef>
        <a:spcAft>
          <a:spcPct val="0"/>
        </a:spcAft>
        <a:defRPr sz="1800" b="1">
          <a:solidFill>
            <a:srgbClr val="003366"/>
          </a:solidFill>
          <a:latin typeface="Arial" charset="0"/>
        </a:defRPr>
      </a:lvl7pPr>
      <a:lvl8pPr marL="1101943" algn="l" defTabSz="816254" rtl="0" fontAlgn="base">
        <a:spcBef>
          <a:spcPct val="0"/>
        </a:spcBef>
        <a:spcAft>
          <a:spcPct val="0"/>
        </a:spcAft>
        <a:defRPr sz="1800" b="1">
          <a:solidFill>
            <a:srgbClr val="003366"/>
          </a:solidFill>
          <a:latin typeface="Arial" charset="0"/>
        </a:defRPr>
      </a:lvl8pPr>
      <a:lvl9pPr marL="1469258" algn="l" defTabSz="816254" rtl="0" fontAlgn="base">
        <a:spcBef>
          <a:spcPct val="0"/>
        </a:spcBef>
        <a:spcAft>
          <a:spcPct val="0"/>
        </a:spcAft>
        <a:defRPr sz="1800" b="1">
          <a:solidFill>
            <a:srgbClr val="003366"/>
          </a:solidFill>
          <a:latin typeface="Arial" charset="0"/>
        </a:defRPr>
      </a:lvl9pPr>
    </p:titleStyle>
    <p:bodyStyle>
      <a:lvl1pPr marL="207963" indent="-207963" algn="l" defTabSz="815975" rtl="0" eaLnBrk="0" fontAlgn="base" hangingPunct="0">
        <a:spcBef>
          <a:spcPct val="20000"/>
        </a:spcBef>
        <a:spcAft>
          <a:spcPct val="20000"/>
        </a:spcAft>
        <a:buClr>
          <a:srgbClr val="003366"/>
        </a:buClr>
        <a:buFont typeface="Wingdings" pitchFamily="2" charset="2"/>
        <a:buChar char="§"/>
        <a:defRPr>
          <a:solidFill>
            <a:srgbClr val="003366"/>
          </a:solidFill>
          <a:latin typeface="Calibri" pitchFamily="34" charset="0"/>
          <a:ea typeface="+mn-ea"/>
          <a:cs typeface="+mn-cs"/>
        </a:defRPr>
      </a:lvl1pPr>
      <a:lvl2pPr marL="661988" indent="-254000" algn="l" defTabSz="815975" rtl="0" eaLnBrk="0" fontAlgn="base" hangingPunct="0">
        <a:spcBef>
          <a:spcPct val="20000"/>
        </a:spcBef>
        <a:spcAft>
          <a:spcPct val="20000"/>
        </a:spcAft>
        <a:buClr>
          <a:srgbClr val="003366"/>
        </a:buClr>
        <a:buChar char="–"/>
        <a:defRPr sz="1600">
          <a:solidFill>
            <a:srgbClr val="003366"/>
          </a:solidFill>
          <a:latin typeface="Calibri" pitchFamily="34" charset="0"/>
        </a:defRPr>
      </a:lvl2pPr>
      <a:lvl3pPr marL="1019175" indent="-203200" algn="l" defTabSz="815975" rtl="0" eaLnBrk="0" fontAlgn="base" hangingPunct="0">
        <a:spcBef>
          <a:spcPct val="20000"/>
        </a:spcBef>
        <a:spcAft>
          <a:spcPct val="20000"/>
        </a:spcAft>
        <a:buClr>
          <a:srgbClr val="003366"/>
        </a:buClr>
        <a:buChar char="•"/>
        <a:defRPr sz="1400">
          <a:solidFill>
            <a:srgbClr val="003366"/>
          </a:solidFill>
          <a:latin typeface="Calibri" pitchFamily="34" charset="0"/>
        </a:defRPr>
      </a:lvl3pPr>
      <a:lvl4pPr marL="1427163" indent="-203200" algn="l" defTabSz="815975" rtl="0" eaLnBrk="0" fontAlgn="base" hangingPunct="0">
        <a:spcBef>
          <a:spcPct val="20000"/>
        </a:spcBef>
        <a:spcAft>
          <a:spcPct val="20000"/>
        </a:spcAft>
        <a:buClr>
          <a:srgbClr val="003366"/>
        </a:buClr>
        <a:buChar char="–"/>
        <a:defRPr sz="1000">
          <a:solidFill>
            <a:srgbClr val="003366"/>
          </a:solidFill>
          <a:latin typeface="Calibri" pitchFamily="34" charset="0"/>
        </a:defRPr>
      </a:lvl4pPr>
      <a:lvl5pPr marL="1835150" indent="-203200" algn="l" defTabSz="815975" rtl="0" eaLnBrk="0" fontAlgn="base" hangingPunct="0">
        <a:spcBef>
          <a:spcPct val="20000"/>
        </a:spcBef>
        <a:spcAft>
          <a:spcPct val="20000"/>
        </a:spcAft>
        <a:buClr>
          <a:srgbClr val="003366"/>
        </a:buClr>
        <a:buChar char="»"/>
        <a:defRPr sz="1000">
          <a:solidFill>
            <a:srgbClr val="003366"/>
          </a:solidFill>
          <a:latin typeface="Calibri" pitchFamily="34" charset="0"/>
        </a:defRPr>
      </a:lvl5pPr>
      <a:lvl6pPr marL="2203887" indent="-204064" algn="l" defTabSz="816254" rtl="0" fontAlgn="base">
        <a:spcBef>
          <a:spcPct val="20000"/>
        </a:spcBef>
        <a:spcAft>
          <a:spcPct val="20000"/>
        </a:spcAft>
        <a:buClr>
          <a:srgbClr val="003366"/>
        </a:buClr>
        <a:buChar char="»"/>
        <a:defRPr sz="1000">
          <a:solidFill>
            <a:srgbClr val="003366"/>
          </a:solidFill>
          <a:latin typeface="+mn-lt"/>
        </a:defRPr>
      </a:lvl6pPr>
      <a:lvl7pPr marL="2571201" indent="-204064" algn="l" defTabSz="816254" rtl="0" fontAlgn="base">
        <a:spcBef>
          <a:spcPct val="20000"/>
        </a:spcBef>
        <a:spcAft>
          <a:spcPct val="20000"/>
        </a:spcAft>
        <a:buClr>
          <a:srgbClr val="003366"/>
        </a:buClr>
        <a:buChar char="»"/>
        <a:defRPr sz="1000">
          <a:solidFill>
            <a:srgbClr val="003366"/>
          </a:solidFill>
          <a:latin typeface="+mn-lt"/>
        </a:defRPr>
      </a:lvl7pPr>
      <a:lvl8pPr marL="2938516" indent="-204064" algn="l" defTabSz="816254" rtl="0" fontAlgn="base">
        <a:spcBef>
          <a:spcPct val="20000"/>
        </a:spcBef>
        <a:spcAft>
          <a:spcPct val="20000"/>
        </a:spcAft>
        <a:buClr>
          <a:srgbClr val="003366"/>
        </a:buClr>
        <a:buChar char="»"/>
        <a:defRPr sz="1000">
          <a:solidFill>
            <a:srgbClr val="003366"/>
          </a:solidFill>
          <a:latin typeface="+mn-lt"/>
        </a:defRPr>
      </a:lvl8pPr>
      <a:lvl9pPr marL="3305830" indent="-204064" algn="l" defTabSz="816254" rtl="0" fontAlgn="base">
        <a:spcBef>
          <a:spcPct val="20000"/>
        </a:spcBef>
        <a:spcAft>
          <a:spcPct val="20000"/>
        </a:spcAft>
        <a:buClr>
          <a:srgbClr val="003366"/>
        </a:buClr>
        <a:buChar char="»"/>
        <a:defRPr sz="1000">
          <a:solidFill>
            <a:srgbClr val="003366"/>
          </a:solidFill>
          <a:latin typeface="+mn-lt"/>
        </a:defRPr>
      </a:lvl9pPr>
    </p:bodyStyle>
    <p:otherStyle>
      <a:defPPr>
        <a:defRPr lang="en-US"/>
      </a:defPPr>
      <a:lvl1pPr marL="0" algn="l" defTabSz="734629" rtl="0" eaLnBrk="1" latinLnBrk="0" hangingPunct="1">
        <a:defRPr sz="1400" kern="1200">
          <a:solidFill>
            <a:schemeClr val="tx1"/>
          </a:solidFill>
          <a:latin typeface="+mn-lt"/>
          <a:ea typeface="+mn-ea"/>
          <a:cs typeface="+mn-cs"/>
        </a:defRPr>
      </a:lvl1pPr>
      <a:lvl2pPr marL="367314" algn="l" defTabSz="734629" rtl="0" eaLnBrk="1" latinLnBrk="0" hangingPunct="1">
        <a:defRPr sz="1400" kern="1200">
          <a:solidFill>
            <a:schemeClr val="tx1"/>
          </a:solidFill>
          <a:latin typeface="+mn-lt"/>
          <a:ea typeface="+mn-ea"/>
          <a:cs typeface="+mn-cs"/>
        </a:defRPr>
      </a:lvl2pPr>
      <a:lvl3pPr marL="734629" algn="l" defTabSz="734629" rtl="0" eaLnBrk="1" latinLnBrk="0" hangingPunct="1">
        <a:defRPr sz="1400" kern="1200">
          <a:solidFill>
            <a:schemeClr val="tx1"/>
          </a:solidFill>
          <a:latin typeface="+mn-lt"/>
          <a:ea typeface="+mn-ea"/>
          <a:cs typeface="+mn-cs"/>
        </a:defRPr>
      </a:lvl3pPr>
      <a:lvl4pPr marL="1101943" algn="l" defTabSz="734629" rtl="0" eaLnBrk="1" latinLnBrk="0" hangingPunct="1">
        <a:defRPr sz="1400" kern="1200">
          <a:solidFill>
            <a:schemeClr val="tx1"/>
          </a:solidFill>
          <a:latin typeface="+mn-lt"/>
          <a:ea typeface="+mn-ea"/>
          <a:cs typeface="+mn-cs"/>
        </a:defRPr>
      </a:lvl4pPr>
      <a:lvl5pPr marL="1469258" algn="l" defTabSz="734629" rtl="0" eaLnBrk="1" latinLnBrk="0" hangingPunct="1">
        <a:defRPr sz="1400" kern="1200">
          <a:solidFill>
            <a:schemeClr val="tx1"/>
          </a:solidFill>
          <a:latin typeface="+mn-lt"/>
          <a:ea typeface="+mn-ea"/>
          <a:cs typeface="+mn-cs"/>
        </a:defRPr>
      </a:lvl5pPr>
      <a:lvl6pPr marL="1836572" algn="l" defTabSz="734629" rtl="0" eaLnBrk="1" latinLnBrk="0" hangingPunct="1">
        <a:defRPr sz="1400" kern="1200">
          <a:solidFill>
            <a:schemeClr val="tx1"/>
          </a:solidFill>
          <a:latin typeface="+mn-lt"/>
          <a:ea typeface="+mn-ea"/>
          <a:cs typeface="+mn-cs"/>
        </a:defRPr>
      </a:lvl6pPr>
      <a:lvl7pPr marL="2203887" algn="l" defTabSz="734629" rtl="0" eaLnBrk="1" latinLnBrk="0" hangingPunct="1">
        <a:defRPr sz="1400" kern="1200">
          <a:solidFill>
            <a:schemeClr val="tx1"/>
          </a:solidFill>
          <a:latin typeface="+mn-lt"/>
          <a:ea typeface="+mn-ea"/>
          <a:cs typeface="+mn-cs"/>
        </a:defRPr>
      </a:lvl7pPr>
      <a:lvl8pPr marL="2571201" algn="l" defTabSz="734629" rtl="0" eaLnBrk="1" latinLnBrk="0" hangingPunct="1">
        <a:defRPr sz="1400" kern="1200">
          <a:solidFill>
            <a:schemeClr val="tx1"/>
          </a:solidFill>
          <a:latin typeface="+mn-lt"/>
          <a:ea typeface="+mn-ea"/>
          <a:cs typeface="+mn-cs"/>
        </a:defRPr>
      </a:lvl8pPr>
      <a:lvl9pPr marL="2938516" algn="l" defTabSz="734629"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
          <p:cNvSpPr>
            <a:spLocks noChangeArrowheads="1"/>
          </p:cNvSpPr>
          <p:nvPr/>
        </p:nvSpPr>
        <p:spPr bwMode="auto">
          <a:xfrm>
            <a:off x="1317625" y="1165225"/>
            <a:ext cx="631507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451" tIns="36727" rIns="73451" bIns="36727"/>
          <a:lstStyle/>
          <a:p>
            <a:pPr algn="ctr" defTabSz="815975"/>
            <a:r>
              <a:rPr lang="en-US" sz="1100" b="1">
                <a:latin typeface="Calibri" pitchFamily="34" charset="0"/>
              </a:rPr>
              <a:t/>
            </a:r>
            <a:br>
              <a:rPr lang="en-US" sz="1100" b="1">
                <a:latin typeface="Calibri" pitchFamily="34" charset="0"/>
              </a:rPr>
            </a:br>
            <a:r>
              <a:rPr lang="en-US" sz="1100" b="1">
                <a:latin typeface="Calibri" pitchFamily="34" charset="0"/>
              </a:rPr>
              <a:t/>
            </a:r>
            <a:br>
              <a:rPr lang="en-US" sz="1100" b="1">
                <a:latin typeface="Calibri" pitchFamily="34" charset="0"/>
              </a:rPr>
            </a:br>
            <a:endParaRPr lang="en-GB" sz="1100" b="1">
              <a:latin typeface="Calibri" pitchFamily="34" charset="0"/>
            </a:endParaRPr>
          </a:p>
        </p:txBody>
      </p:sp>
      <p:sp>
        <p:nvSpPr>
          <p:cNvPr id="5123" name="Title 1"/>
          <p:cNvSpPr>
            <a:spLocks noGrp="1"/>
          </p:cNvSpPr>
          <p:nvPr>
            <p:ph type="ctrTitle"/>
          </p:nvPr>
        </p:nvSpPr>
        <p:spPr>
          <a:xfrm>
            <a:off x="685800" y="1597025"/>
            <a:ext cx="7772400" cy="1103313"/>
          </a:xfrm>
        </p:spPr>
        <p:txBody>
          <a:bodyPr/>
          <a:lstStyle/>
          <a:p>
            <a:r>
              <a:rPr lang="en-US" sz="2800" dirty="0" smtClean="0"/>
              <a:t>New features of </a:t>
            </a:r>
            <a:r>
              <a:rPr lang="en-US" sz="2800" dirty="0" err="1" smtClean="0"/>
              <a:t>Cognos</a:t>
            </a:r>
            <a:r>
              <a:rPr lang="en-US" sz="2800" dirty="0" smtClean="0"/>
              <a:t> </a:t>
            </a:r>
            <a:r>
              <a:rPr lang="en-US" sz="2800" dirty="0" smtClean="0"/>
              <a:t>Framework Manager </a:t>
            </a:r>
            <a:r>
              <a:rPr lang="en-US" sz="2800" dirty="0" smtClean="0"/>
              <a:t>in versions 10.1.1 and 10.1.0</a:t>
            </a:r>
            <a:endParaRPr lang="en-US" sz="2000" dirty="0"/>
          </a:p>
        </p:txBody>
      </p:sp>
      <p:pic>
        <p:nvPicPr>
          <p:cNvPr id="5125" name="Picture 5" descr="suntrust_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7375" y="385763"/>
            <a:ext cx="12700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74865" y="617627"/>
            <a:ext cx="1679510" cy="365760"/>
          </a:xfrm>
          <a:prstGeom prst="roundRect">
            <a:avLst>
              <a:gd name="adj" fmla="val 8594"/>
            </a:avLst>
          </a:prstGeom>
          <a:solidFill>
            <a:srgbClr val="FFFFFF">
              <a:shade val="85000"/>
            </a:srgbClr>
          </a:solidFill>
          <a:ln>
            <a:noFill/>
          </a:ln>
          <a:effectLst/>
          <a:extLst>
            <a:ext uri="{91240B29-F687-4F45-9708-019B960494DF}">
              <a14:hiddenLine xmlns:a14="http://schemas.microsoft.com/office/drawing/2010/main" w="9525">
                <a:solidFill>
                  <a:schemeClr val="tx1"/>
                </a:solidFill>
                <a:miter lim="800000"/>
                <a:headEnd/>
                <a:tailEnd/>
              </a14:hiddenLine>
            </a:ext>
          </a:extLst>
        </p:spPr>
      </p:pic>
      <p:pic>
        <p:nvPicPr>
          <p:cNvPr id="5127" name="Picture 7"/>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26100" y="617538"/>
            <a:ext cx="9921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a:spLocks noChangeArrowheads="1"/>
          </p:cNvSpPr>
          <p:nvPr/>
        </p:nvSpPr>
        <p:spPr bwMode="auto">
          <a:xfrm>
            <a:off x="4873752" y="3810635"/>
            <a:ext cx="4038600" cy="830997"/>
          </a:xfrm>
          <a:prstGeom prst="rect">
            <a:avLst/>
          </a:prstGeom>
          <a:noFill/>
          <a:ln w="12700" algn="ctr">
            <a:noFill/>
            <a:miter lim="800000"/>
            <a:headEnd/>
            <a:tailEnd/>
          </a:ln>
          <a:effectLst/>
        </p:spPr>
        <p:txBody>
          <a:bodyPr>
            <a:spAutoFit/>
          </a:bodyPr>
          <a:lstStyle/>
          <a:p>
            <a:r>
              <a:rPr lang="en-US" sz="1200" b="1" dirty="0">
                <a:solidFill>
                  <a:schemeClr val="folHlink"/>
                </a:solidFill>
              </a:rPr>
              <a:t>	</a:t>
            </a:r>
          </a:p>
          <a:p>
            <a:r>
              <a:rPr lang="en-US" sz="1200" b="1" dirty="0">
                <a:solidFill>
                  <a:schemeClr val="folHlink"/>
                </a:solidFill>
              </a:rPr>
              <a:t>Version No.		</a:t>
            </a:r>
            <a:r>
              <a:rPr lang="en-US" sz="1200" b="1" dirty="0" smtClean="0">
                <a:solidFill>
                  <a:schemeClr val="folHlink"/>
                </a:solidFill>
              </a:rPr>
              <a:t>:1.0</a:t>
            </a:r>
            <a:r>
              <a:rPr lang="en-US" sz="1200" b="1" dirty="0">
                <a:solidFill>
                  <a:schemeClr val="folHlink"/>
                </a:solidFill>
              </a:rPr>
              <a:t>	</a:t>
            </a:r>
          </a:p>
          <a:p>
            <a:r>
              <a:rPr lang="en-US" sz="1200" b="1" dirty="0" smtClean="0">
                <a:solidFill>
                  <a:schemeClr val="folHlink"/>
                </a:solidFill>
              </a:rPr>
              <a:t>Prepared On</a:t>
            </a:r>
            <a:r>
              <a:rPr lang="en-US" sz="1200" b="1" dirty="0">
                <a:solidFill>
                  <a:schemeClr val="folHlink"/>
                </a:solidFill>
              </a:rPr>
              <a:t>	</a:t>
            </a:r>
            <a:r>
              <a:rPr lang="en-US" sz="1200" b="1" dirty="0" smtClean="0">
                <a:solidFill>
                  <a:schemeClr val="folHlink"/>
                </a:solidFill>
              </a:rPr>
              <a:t>:09-Oct-2012</a:t>
            </a:r>
            <a:r>
              <a:rPr lang="en-US" sz="1200" b="1" dirty="0">
                <a:solidFill>
                  <a:schemeClr val="folHlink"/>
                </a:solidFill>
              </a:rPr>
              <a:t>	</a:t>
            </a:r>
          </a:p>
          <a:p>
            <a:r>
              <a:rPr lang="en-US" sz="1200" b="1" dirty="0" smtClean="0">
                <a:solidFill>
                  <a:schemeClr val="folHlink"/>
                </a:solidFill>
              </a:rPr>
              <a:t>Last Revised On</a:t>
            </a:r>
            <a:r>
              <a:rPr lang="en-US" sz="1200" b="1" dirty="0">
                <a:solidFill>
                  <a:schemeClr val="folHlink"/>
                </a:solidFill>
              </a:rPr>
              <a:t>	:09-Oct-2012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to be covered</a:t>
            </a:r>
            <a:endParaRPr lang="en-US" sz="1200" i="1" dirty="0" smtClean="0"/>
          </a:p>
        </p:txBody>
      </p:sp>
      <p:sp>
        <p:nvSpPr>
          <p:cNvPr id="3" name="TextBox 2"/>
          <p:cNvSpPr txBox="1"/>
          <p:nvPr/>
        </p:nvSpPr>
        <p:spPr>
          <a:xfrm>
            <a:off x="414528" y="1194816"/>
            <a:ext cx="7400544" cy="584775"/>
          </a:xfrm>
          <a:prstGeom prst="rect">
            <a:avLst/>
          </a:prstGeom>
          <a:noFill/>
        </p:spPr>
        <p:txBody>
          <a:bodyPr wrap="square" rtlCol="0">
            <a:spAutoFit/>
          </a:bodyPr>
          <a:lstStyle/>
          <a:p>
            <a:pPr marL="285750" indent="-285750">
              <a:buFont typeface="Arial" pitchFamily="34" charset="0"/>
              <a:buChar char="•"/>
            </a:pPr>
            <a:r>
              <a:rPr lang="en-US" sz="1600" dirty="0" smtClean="0"/>
              <a:t>New features in </a:t>
            </a:r>
            <a:r>
              <a:rPr lang="en-US" sz="1600" dirty="0" err="1" smtClean="0"/>
              <a:t>Cognos</a:t>
            </a:r>
            <a:r>
              <a:rPr lang="en-US" sz="1600" dirty="0" smtClean="0"/>
              <a:t> </a:t>
            </a:r>
            <a:r>
              <a:rPr lang="en-US" sz="1600" dirty="0" smtClean="0"/>
              <a:t>Framework Manager 10.1.1</a:t>
            </a:r>
            <a:endParaRPr lang="en-US" sz="1600" dirty="0" smtClean="0"/>
          </a:p>
          <a:p>
            <a:pPr marL="285750" indent="-285750">
              <a:buFont typeface="Arial" pitchFamily="34" charset="0"/>
              <a:buChar char="•"/>
            </a:pPr>
            <a:r>
              <a:rPr lang="en-US" sz="1600" dirty="0"/>
              <a:t>New features in </a:t>
            </a:r>
            <a:r>
              <a:rPr lang="en-US" sz="1600" dirty="0" err="1"/>
              <a:t>Cognos</a:t>
            </a:r>
            <a:r>
              <a:rPr lang="en-US" sz="1600" dirty="0"/>
              <a:t> </a:t>
            </a:r>
            <a:r>
              <a:rPr lang="en-US" sz="1600" dirty="0"/>
              <a:t>Framework </a:t>
            </a:r>
            <a:r>
              <a:rPr lang="en-US" sz="1600" dirty="0" smtClean="0"/>
              <a:t>Manager 10.1.0</a:t>
            </a:r>
            <a:endParaRPr lang="en-US" sz="1600" dirty="0"/>
          </a:p>
        </p:txBody>
      </p:sp>
    </p:spTree>
    <p:extLst>
      <p:ext uri="{BB962C8B-B14F-4D97-AF65-F5344CB8AC3E}">
        <p14:creationId xmlns:p14="http://schemas.microsoft.com/office/powerpoint/2010/main" val="16927640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err="1" smtClean="0"/>
              <a:t>Cognos</a:t>
            </a:r>
            <a:r>
              <a:rPr lang="en-US" dirty="0" smtClean="0"/>
              <a:t> </a:t>
            </a:r>
            <a:r>
              <a:rPr lang="en-US" dirty="0"/>
              <a:t>Framework </a:t>
            </a:r>
            <a:r>
              <a:rPr lang="en-US" dirty="0" smtClean="0"/>
              <a:t>Manager 10.1.1</a:t>
            </a:r>
            <a:endParaRPr lang="en-US" dirty="0" smtClean="0"/>
          </a:p>
        </p:txBody>
      </p:sp>
      <p:sp>
        <p:nvSpPr>
          <p:cNvPr id="6147" name="Content Placeholder 2"/>
          <p:cNvSpPr>
            <a:spLocks noGrp="1"/>
          </p:cNvSpPr>
          <p:nvPr>
            <p:ph idx="1"/>
          </p:nvPr>
        </p:nvSpPr>
        <p:spPr>
          <a:xfrm>
            <a:off x="457200" y="893826"/>
            <a:ext cx="8229600" cy="3592830"/>
          </a:xfrm>
        </p:spPr>
        <p:txBody>
          <a:bodyPr>
            <a:noAutofit/>
          </a:bodyPr>
          <a:lstStyle/>
          <a:p>
            <a:r>
              <a:rPr lang="en-US" sz="1500" b="1" dirty="0"/>
              <a:t>Validating model objects</a:t>
            </a:r>
          </a:p>
          <a:p>
            <a:pPr marL="231775" indent="0">
              <a:buNone/>
            </a:pPr>
            <a:r>
              <a:rPr lang="en-US" sz="1500" dirty="0"/>
              <a:t>In this release, </a:t>
            </a:r>
            <a:r>
              <a:rPr lang="en-US" sz="1500" dirty="0" smtClean="0"/>
              <a:t>there is an </a:t>
            </a:r>
            <a:r>
              <a:rPr lang="en-US" sz="1500" dirty="0"/>
              <a:t>increased flexibility regarding validation of model objects.</a:t>
            </a:r>
          </a:p>
          <a:p>
            <a:pPr marL="231775" indent="0">
              <a:buNone/>
            </a:pPr>
            <a:r>
              <a:rPr lang="en-US" sz="1500" dirty="0"/>
              <a:t>A new </a:t>
            </a:r>
            <a:r>
              <a:rPr lang="en-US" sz="1500" b="1" dirty="0"/>
              <a:t>Validate </a:t>
            </a:r>
            <a:r>
              <a:rPr lang="en-US" sz="1500" dirty="0"/>
              <a:t>button has been added for items such as query </a:t>
            </a:r>
            <a:r>
              <a:rPr lang="en-US" sz="1500" dirty="0" err="1" smtClean="0"/>
              <a:t>items,relationships</a:t>
            </a:r>
            <a:r>
              <a:rPr lang="en-US" sz="1500" dirty="0"/>
              <a:t>, and dimensions. This can assist </a:t>
            </a:r>
            <a:r>
              <a:rPr lang="en-US" sz="1500" dirty="0" smtClean="0"/>
              <a:t>the </a:t>
            </a:r>
            <a:r>
              <a:rPr lang="en-US" sz="1500" dirty="0"/>
              <a:t>modeling effort </a:t>
            </a:r>
            <a:r>
              <a:rPr lang="en-US" sz="1500" dirty="0" smtClean="0"/>
              <a:t>as validation can take </a:t>
            </a:r>
            <a:r>
              <a:rPr lang="en-US" sz="1500" dirty="0"/>
              <a:t>in place when </a:t>
            </a:r>
            <a:r>
              <a:rPr lang="en-US" sz="1500" dirty="0" smtClean="0"/>
              <a:t>an </a:t>
            </a:r>
            <a:r>
              <a:rPr lang="en-US" sz="1500" dirty="0"/>
              <a:t>individual </a:t>
            </a:r>
            <a:r>
              <a:rPr lang="en-US" sz="1500" dirty="0" smtClean="0"/>
              <a:t>definition is created or modified. </a:t>
            </a:r>
            <a:r>
              <a:rPr lang="en-US" sz="1500" dirty="0"/>
              <a:t>The </a:t>
            </a:r>
            <a:r>
              <a:rPr lang="en-US" sz="1500" b="1" dirty="0" smtClean="0"/>
              <a:t>Validate </a:t>
            </a:r>
            <a:r>
              <a:rPr lang="en-US" sz="1500" dirty="0" smtClean="0"/>
              <a:t>button </a:t>
            </a:r>
            <a:r>
              <a:rPr lang="en-US" sz="1500" dirty="0"/>
              <a:t>and the </a:t>
            </a:r>
            <a:r>
              <a:rPr lang="en-US" sz="1500" b="1" dirty="0"/>
              <a:t>Validate Object </a:t>
            </a:r>
            <a:r>
              <a:rPr lang="en-US" sz="1500" dirty="0"/>
              <a:t>command on the </a:t>
            </a:r>
            <a:r>
              <a:rPr lang="en-US" sz="1500" b="1" dirty="0"/>
              <a:t>Tools </a:t>
            </a:r>
            <a:r>
              <a:rPr lang="en-US" sz="1500" dirty="0"/>
              <a:t>menu perform the </a:t>
            </a:r>
            <a:r>
              <a:rPr lang="en-US" sz="1500" dirty="0" smtClean="0"/>
              <a:t>same function</a:t>
            </a:r>
            <a:r>
              <a:rPr lang="en-US" sz="1500" dirty="0"/>
              <a:t>.</a:t>
            </a:r>
          </a:p>
          <a:p>
            <a:pPr marL="231775" indent="0">
              <a:buNone/>
            </a:pPr>
            <a:r>
              <a:rPr lang="en-US" sz="1500" dirty="0"/>
              <a:t>In the previous release, the </a:t>
            </a:r>
            <a:r>
              <a:rPr lang="en-US" sz="1500" b="1" dirty="0"/>
              <a:t>Validate Automatically </a:t>
            </a:r>
            <a:r>
              <a:rPr lang="en-US" sz="1500" dirty="0"/>
              <a:t>option of the </a:t>
            </a:r>
            <a:r>
              <a:rPr lang="en-US" sz="1500" b="1" dirty="0"/>
              <a:t>Tools </a:t>
            </a:r>
            <a:r>
              <a:rPr lang="en-US" sz="1500" dirty="0"/>
              <a:t>menu </a:t>
            </a:r>
            <a:r>
              <a:rPr lang="en-US" sz="1500" dirty="0" smtClean="0"/>
              <a:t>was set </a:t>
            </a:r>
            <a:r>
              <a:rPr lang="en-US" sz="1500" dirty="0"/>
              <a:t>for automatic validation. In this release, the default setting is no </a:t>
            </a:r>
            <a:r>
              <a:rPr lang="en-US" sz="1500" dirty="0" smtClean="0"/>
              <a:t>automatic validation</a:t>
            </a:r>
            <a:r>
              <a:rPr lang="en-US" sz="1500" dirty="0"/>
              <a:t>.</a:t>
            </a:r>
          </a:p>
          <a:p>
            <a:pPr marL="231775" indent="0">
              <a:buNone/>
            </a:pPr>
            <a:r>
              <a:rPr lang="en-US" sz="1500" dirty="0"/>
              <a:t>If </a:t>
            </a:r>
            <a:r>
              <a:rPr lang="en-US" sz="1500" b="1" dirty="0"/>
              <a:t>Validate Automatically </a:t>
            </a:r>
            <a:r>
              <a:rPr lang="en-US" sz="1500" dirty="0"/>
              <a:t>option is enabled, the </a:t>
            </a:r>
            <a:r>
              <a:rPr lang="en-US" sz="1500" b="1" dirty="0"/>
              <a:t>OK </a:t>
            </a:r>
            <a:r>
              <a:rPr lang="en-US" sz="1500" dirty="0"/>
              <a:t>button rechecks </a:t>
            </a:r>
            <a:r>
              <a:rPr lang="en-US" sz="1500" dirty="0" smtClean="0"/>
              <a:t>validation and </a:t>
            </a:r>
            <a:r>
              <a:rPr lang="en-US" sz="1500" dirty="0"/>
              <a:t>saves the object in one action.</a:t>
            </a:r>
          </a:p>
          <a:p>
            <a:r>
              <a:rPr lang="en-US" sz="1500" b="1" dirty="0"/>
              <a:t>New vendor-specific functions</a:t>
            </a:r>
          </a:p>
          <a:p>
            <a:pPr marL="231775" indent="0">
              <a:buNone/>
            </a:pPr>
            <a:r>
              <a:rPr lang="en-US" sz="1500" dirty="0"/>
              <a:t>Functions that are specific to Aster Data now display in the expression editor </a:t>
            </a:r>
            <a:r>
              <a:rPr lang="en-US" sz="1500" dirty="0" smtClean="0"/>
              <a:t>in the </a:t>
            </a:r>
            <a:r>
              <a:rPr lang="en-US" sz="1500" dirty="0"/>
              <a:t>Vendor Specific Functions folder</a:t>
            </a:r>
            <a:r>
              <a:rPr lang="en-US" sz="1500" dirty="0" smtClean="0"/>
              <a:t>.</a:t>
            </a:r>
          </a:p>
        </p:txBody>
      </p:sp>
      <p:sp>
        <p:nvSpPr>
          <p:cNvPr id="6148" name="Slide Number Placeholder 3"/>
          <p:cNvSpPr>
            <a:spLocks noGrp="1"/>
          </p:cNvSpPr>
          <p:nvPr>
            <p:ph type="sldNum" sz="quarter" idx="4294967295"/>
          </p:nvPr>
        </p:nvSpPr>
        <p:spPr bwMode="auto">
          <a:xfrm>
            <a:off x="8305800" y="4887516"/>
            <a:ext cx="381000" cy="198834"/>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0CB24B15-2FF9-48DE-B1BE-70235C42ADBE}" type="slidenum">
              <a:rPr lang="en-US" smtClean="0"/>
              <a:pPr fontAlgn="base">
                <a:spcBef>
                  <a:spcPct val="0"/>
                </a:spcBef>
                <a:spcAft>
                  <a:spcPct val="0"/>
                </a:spcAft>
                <a:defRPr/>
              </a:pPr>
              <a:t>3</a:t>
            </a:fld>
            <a:endParaRPr lang="en-US" smtClean="0"/>
          </a:p>
        </p:txBody>
      </p:sp>
    </p:spTree>
    <p:extLst>
      <p:ext uri="{BB962C8B-B14F-4D97-AF65-F5344CB8AC3E}">
        <p14:creationId xmlns:p14="http://schemas.microsoft.com/office/powerpoint/2010/main" val="2620057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Cognos</a:t>
            </a:r>
            <a:r>
              <a:rPr lang="en-US" dirty="0"/>
              <a:t> </a:t>
            </a:r>
            <a:r>
              <a:rPr lang="en-US" dirty="0"/>
              <a:t>Framework </a:t>
            </a:r>
            <a:r>
              <a:rPr lang="en-US" dirty="0" smtClean="0"/>
              <a:t>Manager 10.1.1</a:t>
            </a:r>
            <a:endParaRPr lang="en-US" dirty="0"/>
          </a:p>
        </p:txBody>
      </p:sp>
      <p:sp>
        <p:nvSpPr>
          <p:cNvPr id="3" name="Content Placeholder 2"/>
          <p:cNvSpPr>
            <a:spLocks noGrp="1"/>
          </p:cNvSpPr>
          <p:nvPr>
            <p:ph idx="1"/>
          </p:nvPr>
        </p:nvSpPr>
        <p:spPr>
          <a:xfrm>
            <a:off x="418021" y="876808"/>
            <a:ext cx="8459787" cy="3719576"/>
          </a:xfrm>
        </p:spPr>
        <p:txBody>
          <a:bodyPr/>
          <a:lstStyle/>
          <a:p>
            <a:r>
              <a:rPr lang="en-US" sz="1500" b="1" dirty="0"/>
              <a:t>Specifying query mode for a project</a:t>
            </a:r>
          </a:p>
          <a:p>
            <a:pPr marL="231775" indent="0">
              <a:buNone/>
            </a:pPr>
            <a:r>
              <a:rPr lang="en-US" sz="1500" dirty="0"/>
              <a:t>When </a:t>
            </a:r>
            <a:r>
              <a:rPr lang="en-US" sz="1500" dirty="0" smtClean="0"/>
              <a:t>the modeler creates </a:t>
            </a:r>
            <a:r>
              <a:rPr lang="en-US" sz="1500" dirty="0"/>
              <a:t>a new project in IBM </a:t>
            </a:r>
            <a:r>
              <a:rPr lang="en-US" sz="1500" dirty="0" err="1"/>
              <a:t>Cognos</a:t>
            </a:r>
            <a:r>
              <a:rPr lang="en-US" sz="1500" dirty="0"/>
              <a:t> Framework Manager, </a:t>
            </a:r>
            <a:r>
              <a:rPr lang="en-US" sz="1500" dirty="0" smtClean="0"/>
              <a:t>one can specify </a:t>
            </a:r>
            <a:r>
              <a:rPr lang="en-US" sz="1500" dirty="0"/>
              <a:t>which </a:t>
            </a:r>
            <a:r>
              <a:rPr lang="en-US" sz="1500" b="1" dirty="0"/>
              <a:t>Query Mode </a:t>
            </a:r>
            <a:r>
              <a:rPr lang="en-US" sz="1500" dirty="0"/>
              <a:t>the project will use. On the </a:t>
            </a:r>
            <a:r>
              <a:rPr lang="en-US" sz="1500" b="1" dirty="0"/>
              <a:t>New Project </a:t>
            </a:r>
            <a:r>
              <a:rPr lang="en-US" sz="1500" dirty="0"/>
              <a:t>dialog, </a:t>
            </a:r>
            <a:r>
              <a:rPr lang="en-US" sz="1500" dirty="0" smtClean="0"/>
              <a:t>there is </a:t>
            </a:r>
            <a:r>
              <a:rPr lang="en-US" sz="1500" dirty="0"/>
              <a:t>a check box that </a:t>
            </a:r>
            <a:r>
              <a:rPr lang="en-US" sz="1500" dirty="0" smtClean="0"/>
              <a:t>allows </a:t>
            </a:r>
            <a:r>
              <a:rPr lang="en-US" sz="1500" dirty="0"/>
              <a:t>to specify dynamic query mode. By default, a </a:t>
            </a:r>
            <a:r>
              <a:rPr lang="en-US" sz="1500" dirty="0" smtClean="0"/>
              <a:t>new </a:t>
            </a:r>
            <a:r>
              <a:rPr lang="fr-FR" sz="1500" dirty="0" err="1" smtClean="0"/>
              <a:t>project</a:t>
            </a:r>
            <a:r>
              <a:rPr lang="fr-FR" sz="1500" dirty="0" smtClean="0"/>
              <a:t> </a:t>
            </a:r>
            <a:r>
              <a:rPr lang="fr-FR" sz="1500" dirty="0"/>
              <a:t>uses compatible </a:t>
            </a:r>
            <a:r>
              <a:rPr lang="fr-FR" sz="1500" dirty="0" err="1"/>
              <a:t>query</a:t>
            </a:r>
            <a:r>
              <a:rPr lang="fr-FR" sz="1500" dirty="0"/>
              <a:t> mode.</a:t>
            </a:r>
          </a:p>
          <a:p>
            <a:pPr marL="231775" indent="0">
              <a:buNone/>
            </a:pPr>
            <a:r>
              <a:rPr lang="en-US" sz="1500" dirty="0" smtClean="0"/>
              <a:t>One </a:t>
            </a:r>
            <a:r>
              <a:rPr lang="en-US" sz="1500" dirty="0"/>
              <a:t>can also change from one mode to another within the project. On </a:t>
            </a:r>
            <a:r>
              <a:rPr lang="en-US" sz="1500" dirty="0" smtClean="0"/>
              <a:t>the </a:t>
            </a:r>
            <a:r>
              <a:rPr lang="en-US" sz="1500" b="1" dirty="0" smtClean="0"/>
              <a:t>Properties </a:t>
            </a:r>
            <a:r>
              <a:rPr lang="en-US" sz="1500" dirty="0"/>
              <a:t>pane for the </a:t>
            </a:r>
            <a:r>
              <a:rPr lang="en-US" sz="1500" dirty="0" err="1" smtClean="0"/>
              <a:t>project,modify</a:t>
            </a:r>
            <a:r>
              <a:rPr lang="en-US" sz="1500" dirty="0" smtClean="0"/>
              <a:t> </a:t>
            </a:r>
            <a:r>
              <a:rPr lang="en-US" sz="1500" dirty="0"/>
              <a:t>the </a:t>
            </a:r>
            <a:r>
              <a:rPr lang="en-US" sz="1500" b="1" dirty="0"/>
              <a:t>Query Mode </a:t>
            </a:r>
            <a:r>
              <a:rPr lang="en-US" sz="1500" dirty="0"/>
              <a:t>property.</a:t>
            </a:r>
          </a:p>
          <a:p>
            <a:r>
              <a:rPr lang="en-US" sz="1500" b="1" dirty="0" smtClean="0"/>
              <a:t>Controlling </a:t>
            </a:r>
            <a:r>
              <a:rPr lang="en-US" sz="1500" b="1" dirty="0"/>
              <a:t>dynamic query mode using governors</a:t>
            </a:r>
          </a:p>
          <a:p>
            <a:pPr marL="231775" indent="0">
              <a:buNone/>
            </a:pPr>
            <a:r>
              <a:rPr lang="en-US" sz="1500" dirty="0"/>
              <a:t>IBM </a:t>
            </a:r>
            <a:r>
              <a:rPr lang="en-US" sz="1500" dirty="0" err="1"/>
              <a:t>Cognos</a:t>
            </a:r>
            <a:r>
              <a:rPr lang="en-US" sz="1500" dirty="0"/>
              <a:t> Framework Manager provides a new set of governors to </a:t>
            </a:r>
            <a:r>
              <a:rPr lang="en-US" sz="1500" dirty="0" smtClean="0"/>
              <a:t>control certain </a:t>
            </a:r>
            <a:r>
              <a:rPr lang="en-US" sz="1500" dirty="0"/>
              <a:t>dynamic query mode functionality.</a:t>
            </a:r>
          </a:p>
          <a:p>
            <a:r>
              <a:rPr lang="en-US" sz="1500" b="1" dirty="0" smtClean="0"/>
              <a:t>Renaming of menu items</a:t>
            </a:r>
          </a:p>
          <a:p>
            <a:pPr marL="231775" indent="0">
              <a:buNone/>
            </a:pPr>
            <a:r>
              <a:rPr lang="en-US" sz="1500" dirty="0" smtClean="0"/>
              <a:t>Two menu items have been renamed; their functionality remains the same. The </a:t>
            </a:r>
            <a:r>
              <a:rPr lang="en-US" sz="1500" b="1" dirty="0" smtClean="0"/>
              <a:t>Auto Evaluate </a:t>
            </a:r>
            <a:r>
              <a:rPr lang="en-US" sz="1500" dirty="0" smtClean="0"/>
              <a:t>command on the </a:t>
            </a:r>
            <a:r>
              <a:rPr lang="en-US" sz="1500" b="1" dirty="0" smtClean="0"/>
              <a:t>Project </a:t>
            </a:r>
            <a:r>
              <a:rPr lang="en-US" sz="1500" dirty="0" smtClean="0"/>
              <a:t>menu is now called </a:t>
            </a:r>
            <a:r>
              <a:rPr lang="en-US" sz="1500" b="1" dirty="0" smtClean="0"/>
              <a:t>Validate Automatically</a:t>
            </a:r>
            <a:r>
              <a:rPr lang="en-US" sz="1500" dirty="0" smtClean="0"/>
              <a:t>. The </a:t>
            </a:r>
            <a:r>
              <a:rPr lang="en-US" sz="1500" b="1" dirty="0" smtClean="0"/>
              <a:t>Evaluate Object </a:t>
            </a:r>
            <a:r>
              <a:rPr lang="en-US" sz="1500" dirty="0" smtClean="0"/>
              <a:t>on the </a:t>
            </a:r>
            <a:r>
              <a:rPr lang="en-US" sz="1500" b="1" dirty="0" smtClean="0"/>
              <a:t>Tools </a:t>
            </a:r>
            <a:r>
              <a:rPr lang="en-US" sz="1500" dirty="0" smtClean="0"/>
              <a:t>menu is now called </a:t>
            </a:r>
            <a:r>
              <a:rPr lang="en-US" sz="1500" b="1" dirty="0" smtClean="0"/>
              <a:t>Validate Object</a:t>
            </a:r>
            <a:r>
              <a:rPr lang="en-US" sz="1500" dirty="0" smtClean="0"/>
              <a:t>.</a:t>
            </a:r>
            <a:endParaRPr lang="en-US" sz="1500" dirty="0"/>
          </a:p>
        </p:txBody>
      </p:sp>
    </p:spTree>
    <p:extLst>
      <p:ext uri="{BB962C8B-B14F-4D97-AF65-F5344CB8AC3E}">
        <p14:creationId xmlns:p14="http://schemas.microsoft.com/office/powerpoint/2010/main" val="2232587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Cognos</a:t>
            </a:r>
            <a:r>
              <a:rPr lang="en-US" dirty="0"/>
              <a:t> </a:t>
            </a:r>
            <a:r>
              <a:rPr lang="en-US" dirty="0"/>
              <a:t>Framework </a:t>
            </a:r>
            <a:r>
              <a:rPr lang="en-US" dirty="0" smtClean="0"/>
              <a:t>Manager 10.1.1</a:t>
            </a:r>
            <a:endParaRPr lang="en-US" dirty="0"/>
          </a:p>
        </p:txBody>
      </p:sp>
      <p:sp>
        <p:nvSpPr>
          <p:cNvPr id="3" name="Content Placeholder 2"/>
          <p:cNvSpPr>
            <a:spLocks noGrp="1"/>
          </p:cNvSpPr>
          <p:nvPr>
            <p:ph idx="1"/>
          </p:nvPr>
        </p:nvSpPr>
        <p:spPr/>
        <p:txBody>
          <a:bodyPr/>
          <a:lstStyle/>
          <a:p>
            <a:r>
              <a:rPr lang="en-US" sz="1500" b="1" dirty="0"/>
              <a:t>Importing relational metadata to Framework Manager</a:t>
            </a:r>
          </a:p>
          <a:p>
            <a:pPr marL="231775" indent="0">
              <a:buNone/>
            </a:pPr>
            <a:r>
              <a:rPr lang="en-US" sz="1500" dirty="0"/>
              <a:t>The </a:t>
            </a:r>
            <a:r>
              <a:rPr lang="en-US" sz="1500" b="1" dirty="0"/>
              <a:t>Import relational metadata </a:t>
            </a:r>
            <a:r>
              <a:rPr lang="en-US" sz="1500" dirty="0"/>
              <a:t>capability in IBM </a:t>
            </a:r>
            <a:r>
              <a:rPr lang="en-US" sz="1500" dirty="0" err="1"/>
              <a:t>Cognos</a:t>
            </a:r>
            <a:r>
              <a:rPr lang="en-US" sz="1500" dirty="0"/>
              <a:t> Administration specifies that a group has the ability to import relational metadata into an IBM </a:t>
            </a:r>
            <a:r>
              <a:rPr lang="en-US" sz="1500" dirty="0" err="1"/>
              <a:t>Cognos</a:t>
            </a:r>
            <a:r>
              <a:rPr lang="en-US" sz="1500" dirty="0"/>
              <a:t> Framework Manager project using dynamic query </a:t>
            </a:r>
            <a:r>
              <a:rPr lang="en-US" sz="1500" dirty="0" err="1" smtClean="0"/>
              <a:t>mode.By</a:t>
            </a:r>
            <a:r>
              <a:rPr lang="en-US" sz="1500" dirty="0" smtClean="0"/>
              <a:t> </a:t>
            </a:r>
            <a:r>
              <a:rPr lang="en-US" sz="1500" dirty="0"/>
              <a:t>default, the System Administrator, Directory Administrator and Report Administrators groups belong to the </a:t>
            </a:r>
            <a:r>
              <a:rPr lang="en-US" sz="1500" b="1" dirty="0"/>
              <a:t>Import relational metadata </a:t>
            </a:r>
            <a:r>
              <a:rPr lang="en-US" sz="1500" dirty="0"/>
              <a:t>capability.</a:t>
            </a:r>
          </a:p>
          <a:p>
            <a:pPr marL="231775" indent="0">
              <a:buNone/>
            </a:pPr>
            <a:r>
              <a:rPr lang="en-US" sz="1500" dirty="0"/>
              <a:t>To perform relational imports to a dynamic query mode project, other groups must to be manually added to the capability. </a:t>
            </a:r>
            <a:endParaRPr lang="en-US" sz="1500" dirty="0" smtClean="0"/>
          </a:p>
          <a:p>
            <a:pPr marL="231775" indent="0">
              <a:buNone/>
            </a:pPr>
            <a:r>
              <a:rPr lang="en-US" sz="1500" dirty="0" smtClean="0"/>
              <a:t>For </a:t>
            </a:r>
            <a:r>
              <a:rPr lang="en-US" sz="1500" dirty="0"/>
              <a:t>example, if you create an IBM </a:t>
            </a:r>
            <a:r>
              <a:rPr lang="en-US" sz="1500" dirty="0" err="1"/>
              <a:t>Cognos</a:t>
            </a:r>
            <a:r>
              <a:rPr lang="en-US" sz="1500" dirty="0"/>
              <a:t> Framework Manager Users group and add your IBM </a:t>
            </a:r>
            <a:r>
              <a:rPr lang="en-US" sz="1500" dirty="0" err="1"/>
              <a:t>Cognos</a:t>
            </a:r>
            <a:r>
              <a:rPr lang="en-US" sz="1500" dirty="0"/>
              <a:t> Framework Manager users to that group, you also need to add the group to the </a:t>
            </a:r>
            <a:r>
              <a:rPr lang="en-US" sz="1500" b="1" dirty="0"/>
              <a:t>Import relational metadata </a:t>
            </a:r>
            <a:r>
              <a:rPr lang="en-US" sz="1500" dirty="0"/>
              <a:t>capability. The users must have traverse and execute permissions</a:t>
            </a:r>
            <a:r>
              <a:rPr lang="en-US" sz="1500" dirty="0" smtClean="0"/>
              <a:t>.</a:t>
            </a:r>
            <a:endParaRPr lang="en-US" sz="1500" dirty="0"/>
          </a:p>
        </p:txBody>
      </p:sp>
    </p:spTree>
    <p:extLst>
      <p:ext uri="{BB962C8B-B14F-4D97-AF65-F5344CB8AC3E}">
        <p14:creationId xmlns:p14="http://schemas.microsoft.com/office/powerpoint/2010/main" val="2031989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Cognos</a:t>
            </a:r>
            <a:r>
              <a:rPr lang="en-US" dirty="0"/>
              <a:t> </a:t>
            </a:r>
            <a:r>
              <a:rPr lang="en-US" dirty="0"/>
              <a:t>Framework </a:t>
            </a:r>
            <a:r>
              <a:rPr lang="en-US" dirty="0" smtClean="0"/>
              <a:t>Manager 10.1.0</a:t>
            </a:r>
            <a:endParaRPr lang="en-US" dirty="0"/>
          </a:p>
        </p:txBody>
      </p:sp>
      <p:sp>
        <p:nvSpPr>
          <p:cNvPr id="3" name="Content Placeholder 2"/>
          <p:cNvSpPr>
            <a:spLocks noGrp="1"/>
          </p:cNvSpPr>
          <p:nvPr>
            <p:ph idx="1"/>
          </p:nvPr>
        </p:nvSpPr>
        <p:spPr/>
        <p:txBody>
          <a:bodyPr/>
          <a:lstStyle/>
          <a:p>
            <a:r>
              <a:rPr lang="en-US" sz="1500" b="1" dirty="0"/>
              <a:t>Model Design </a:t>
            </a:r>
            <a:r>
              <a:rPr lang="en-US" sz="1500" b="1" dirty="0" smtClean="0"/>
              <a:t>Accelerator</a:t>
            </a:r>
          </a:p>
          <a:p>
            <a:pPr marL="231775" indent="0">
              <a:buNone/>
            </a:pPr>
            <a:r>
              <a:rPr lang="en-US" sz="1500" dirty="0"/>
              <a:t>The Model Design Accelerator is a graphical utility designed to guide both </a:t>
            </a:r>
            <a:r>
              <a:rPr lang="en-US" sz="1500" dirty="0" smtClean="0"/>
              <a:t>novice and </a:t>
            </a:r>
            <a:r>
              <a:rPr lang="en-US" sz="1500" dirty="0"/>
              <a:t>experienced </a:t>
            </a:r>
            <a:r>
              <a:rPr lang="en-US" sz="1500" dirty="0" smtClean="0"/>
              <a:t>modelers </a:t>
            </a:r>
            <a:r>
              <a:rPr lang="en-US" sz="1500" dirty="0"/>
              <a:t>through a simplified modeling process</a:t>
            </a:r>
            <a:r>
              <a:rPr lang="en-US" sz="1500" dirty="0" smtClean="0"/>
              <a:t>.</a:t>
            </a:r>
          </a:p>
          <a:p>
            <a:r>
              <a:rPr lang="en-US" sz="1500" b="1" dirty="0"/>
              <a:t>Durable </a:t>
            </a:r>
            <a:r>
              <a:rPr lang="en-US" sz="1500" b="1" dirty="0" smtClean="0"/>
              <a:t>models </a:t>
            </a:r>
          </a:p>
          <a:p>
            <a:pPr marL="231775" indent="0">
              <a:buNone/>
            </a:pPr>
            <a:r>
              <a:rPr lang="en-US" sz="1500" dirty="0"/>
              <a:t>When </a:t>
            </a:r>
            <a:r>
              <a:rPr lang="en-US" sz="1500" dirty="0" smtClean="0"/>
              <a:t>the modeler creates </a:t>
            </a:r>
            <a:r>
              <a:rPr lang="en-US" sz="1500" dirty="0"/>
              <a:t>an IBM </a:t>
            </a:r>
            <a:r>
              <a:rPr lang="en-US" sz="1500" dirty="0" err="1"/>
              <a:t>Cognos</a:t>
            </a:r>
            <a:r>
              <a:rPr lang="en-US" sz="1500" dirty="0"/>
              <a:t> Framework Manager model using the </a:t>
            </a:r>
            <a:r>
              <a:rPr lang="en-US" sz="1500" dirty="0" smtClean="0"/>
              <a:t>durable model </a:t>
            </a:r>
            <a:r>
              <a:rPr lang="en-US" sz="1500" dirty="0"/>
              <a:t>capability, </a:t>
            </a:r>
            <a:r>
              <a:rPr lang="en-US" sz="1500" dirty="0" smtClean="0"/>
              <a:t>he/she </a:t>
            </a:r>
            <a:r>
              <a:rPr lang="en-US" sz="1500" dirty="0"/>
              <a:t>can rename the query items in </a:t>
            </a:r>
            <a:r>
              <a:rPr lang="en-US" sz="1500" dirty="0" smtClean="0"/>
              <a:t>the </a:t>
            </a:r>
            <a:r>
              <a:rPr lang="en-US" sz="1500" dirty="0"/>
              <a:t>model without </a:t>
            </a:r>
            <a:r>
              <a:rPr lang="en-US" sz="1500" dirty="0" smtClean="0"/>
              <a:t>breaking references </a:t>
            </a:r>
            <a:r>
              <a:rPr lang="en-US" sz="1500" dirty="0"/>
              <a:t>to the changed names in existing </a:t>
            </a:r>
            <a:r>
              <a:rPr lang="en-US" sz="1500" dirty="0" smtClean="0"/>
              <a:t>reports.</a:t>
            </a:r>
          </a:p>
          <a:p>
            <a:r>
              <a:rPr lang="en-US" sz="1500" b="1" dirty="0"/>
              <a:t>Dynamic query mode</a:t>
            </a:r>
          </a:p>
          <a:p>
            <a:pPr marL="231775" indent="0">
              <a:buNone/>
            </a:pPr>
            <a:r>
              <a:rPr lang="en-US" sz="1500" dirty="0"/>
              <a:t>In IBM </a:t>
            </a:r>
            <a:r>
              <a:rPr lang="en-US" sz="1500" dirty="0" err="1"/>
              <a:t>Cognos</a:t>
            </a:r>
            <a:r>
              <a:rPr lang="en-US" sz="1500" dirty="0"/>
              <a:t> Framework Manager, </a:t>
            </a:r>
            <a:r>
              <a:rPr lang="en-US" sz="1500" dirty="0" smtClean="0"/>
              <a:t>the modeler </a:t>
            </a:r>
            <a:r>
              <a:rPr lang="en-US" sz="1500" dirty="0"/>
              <a:t>can specify that a package based on </a:t>
            </a:r>
            <a:r>
              <a:rPr lang="en-US" sz="1500" dirty="0" smtClean="0"/>
              <a:t>a supported </a:t>
            </a:r>
            <a:r>
              <a:rPr lang="en-US" sz="1500" dirty="0"/>
              <a:t>data source can use the new dynamic query mode, which is </a:t>
            </a:r>
            <a:r>
              <a:rPr lang="en-US" sz="1500" dirty="0" smtClean="0"/>
              <a:t>an enhanced </a:t>
            </a:r>
            <a:r>
              <a:rPr lang="en-US" sz="1500" dirty="0"/>
              <a:t>Java-based query execution mode. This mode offers improved </a:t>
            </a:r>
            <a:r>
              <a:rPr lang="en-US" sz="1500" dirty="0" smtClean="0"/>
              <a:t>query performance </a:t>
            </a:r>
            <a:r>
              <a:rPr lang="en-US" sz="1500" dirty="0"/>
              <a:t>and functionality, security-aware caching, and native data </a:t>
            </a:r>
            <a:r>
              <a:rPr lang="en-US" sz="1500" dirty="0" smtClean="0"/>
              <a:t>interfaces to </a:t>
            </a:r>
            <a:r>
              <a:rPr lang="en-US" sz="1500" dirty="0"/>
              <a:t>leverage 64-bit technology</a:t>
            </a:r>
            <a:r>
              <a:rPr lang="en-US" sz="1500" dirty="0" smtClean="0"/>
              <a:t>.</a:t>
            </a:r>
            <a:endParaRPr lang="en-US" sz="1500" dirty="0"/>
          </a:p>
        </p:txBody>
      </p:sp>
    </p:spTree>
    <p:extLst>
      <p:ext uri="{BB962C8B-B14F-4D97-AF65-F5344CB8AC3E}">
        <p14:creationId xmlns:p14="http://schemas.microsoft.com/office/powerpoint/2010/main" val="1620478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Cognos</a:t>
            </a:r>
            <a:r>
              <a:rPr lang="en-US" dirty="0"/>
              <a:t> </a:t>
            </a:r>
            <a:r>
              <a:rPr lang="en-US" dirty="0"/>
              <a:t>Framework </a:t>
            </a:r>
            <a:r>
              <a:rPr lang="en-US" dirty="0" smtClean="0"/>
              <a:t>Manager 10.1.0</a:t>
            </a:r>
            <a:endParaRPr lang="en-US" dirty="0"/>
          </a:p>
        </p:txBody>
      </p:sp>
      <p:sp>
        <p:nvSpPr>
          <p:cNvPr id="3" name="Content Placeholder 2"/>
          <p:cNvSpPr>
            <a:spLocks noGrp="1"/>
          </p:cNvSpPr>
          <p:nvPr>
            <p:ph idx="1"/>
          </p:nvPr>
        </p:nvSpPr>
        <p:spPr>
          <a:xfrm>
            <a:off x="430213" y="754888"/>
            <a:ext cx="8459787" cy="3875088"/>
          </a:xfrm>
        </p:spPr>
        <p:txBody>
          <a:bodyPr/>
          <a:lstStyle/>
          <a:p>
            <a:r>
              <a:rPr lang="en-US" sz="1500" b="1" dirty="0" smtClean="0"/>
              <a:t>Creating packages for SAP BW data sources</a:t>
            </a:r>
          </a:p>
          <a:p>
            <a:pPr marL="231775" indent="0">
              <a:buNone/>
            </a:pPr>
            <a:r>
              <a:rPr lang="en-US" sz="1500" dirty="0" smtClean="0"/>
              <a:t>The modeler can create packages for SAP BW cubes and queries directly in IBM </a:t>
            </a:r>
            <a:r>
              <a:rPr lang="en-US" sz="1500" dirty="0" err="1" smtClean="0"/>
              <a:t>Cognos</a:t>
            </a:r>
            <a:r>
              <a:rPr lang="en-US" sz="1500" dirty="0" smtClean="0"/>
              <a:t> Connection. This does not change the Framework Manager functionality for creating and publishing SAP BW packages. Regardless of where the packages are created, they are identical and can be used in the same way by the IBM </a:t>
            </a:r>
            <a:r>
              <a:rPr lang="en-US" sz="1500" dirty="0" err="1" smtClean="0"/>
              <a:t>Cognos</a:t>
            </a:r>
            <a:r>
              <a:rPr lang="en-US" sz="1500" dirty="0" smtClean="0"/>
              <a:t> studios.</a:t>
            </a:r>
          </a:p>
          <a:p>
            <a:r>
              <a:rPr lang="en-US" sz="1500" b="1" dirty="0" smtClean="0"/>
              <a:t>Using </a:t>
            </a:r>
            <a:r>
              <a:rPr lang="en-US" sz="1500" b="1" dirty="0"/>
              <a:t>SAP BW time-dependent hierarchies</a:t>
            </a:r>
          </a:p>
          <a:p>
            <a:pPr marL="231775" indent="0">
              <a:buNone/>
            </a:pPr>
            <a:r>
              <a:rPr lang="en-US" sz="1500" dirty="0"/>
              <a:t>Time-</a:t>
            </a:r>
            <a:r>
              <a:rPr lang="en-US" sz="1500" dirty="0" err="1"/>
              <a:t>dependant</a:t>
            </a:r>
            <a:r>
              <a:rPr lang="en-US" sz="1500" dirty="0"/>
              <a:t> </a:t>
            </a:r>
            <a:r>
              <a:rPr lang="en-US" sz="1500" dirty="0" smtClean="0"/>
              <a:t>hierarchies automatically </a:t>
            </a:r>
            <a:r>
              <a:rPr lang="en-US" sz="1500" dirty="0"/>
              <a:t>reflect hierarchy or </a:t>
            </a:r>
            <a:r>
              <a:rPr lang="en-US" sz="1500" dirty="0" smtClean="0"/>
              <a:t>structure changes</a:t>
            </a:r>
            <a:r>
              <a:rPr lang="en-US" sz="1500" dirty="0"/>
              <a:t>. When a structure is imported into Framework Manager, each SAP </a:t>
            </a:r>
            <a:r>
              <a:rPr lang="en-US" sz="1500" dirty="0" smtClean="0"/>
              <a:t>BW time </a:t>
            </a:r>
            <a:r>
              <a:rPr lang="en-US" sz="1500" dirty="0"/>
              <a:t>hierarchy is depicted as an individual level. Report Studio users can use </a:t>
            </a:r>
            <a:r>
              <a:rPr lang="en-US" sz="1500" dirty="0" smtClean="0"/>
              <a:t>these structures </a:t>
            </a:r>
            <a:r>
              <a:rPr lang="en-US" sz="1500" dirty="0"/>
              <a:t>to report on and compare levels that are valid for a specific time period</a:t>
            </a:r>
            <a:r>
              <a:rPr lang="en-US" sz="1500" dirty="0" smtClean="0"/>
              <a:t>.</a:t>
            </a:r>
          </a:p>
          <a:p>
            <a:r>
              <a:rPr lang="en-US" sz="1500" b="1" dirty="0" smtClean="0"/>
              <a:t>Function description improvements</a:t>
            </a:r>
          </a:p>
          <a:p>
            <a:pPr marL="231775" indent="0">
              <a:buNone/>
            </a:pPr>
            <a:r>
              <a:rPr lang="en-US" sz="1500" dirty="0" smtClean="0"/>
              <a:t>The functions used to create calculations include improved descriptions and more examples.</a:t>
            </a:r>
          </a:p>
          <a:p>
            <a:r>
              <a:rPr lang="en-US" sz="1500" b="1" dirty="0" smtClean="0"/>
              <a:t>New vendor-specific functions</a:t>
            </a:r>
          </a:p>
          <a:p>
            <a:pPr marL="231775" indent="0">
              <a:buNone/>
            </a:pPr>
            <a:r>
              <a:rPr lang="en-US" sz="1500" dirty="0" smtClean="0"/>
              <a:t>Functions that are specific to </a:t>
            </a:r>
            <a:r>
              <a:rPr lang="en-US" sz="1500" dirty="0" err="1" smtClean="0"/>
              <a:t>Postgres</a:t>
            </a:r>
            <a:r>
              <a:rPr lang="en-US" sz="1500" dirty="0" smtClean="0"/>
              <a:t>, </a:t>
            </a:r>
            <a:r>
              <a:rPr lang="en-US" sz="1500" dirty="0" err="1" smtClean="0"/>
              <a:t>Vertica</a:t>
            </a:r>
            <a:r>
              <a:rPr lang="en-US" sz="1500" dirty="0" smtClean="0"/>
              <a:t>, </a:t>
            </a:r>
            <a:r>
              <a:rPr lang="en-US" sz="1500" dirty="0" err="1" smtClean="0"/>
              <a:t>Netezza</a:t>
            </a:r>
            <a:r>
              <a:rPr lang="en-US" sz="1500" dirty="0" smtClean="0"/>
              <a:t>, </a:t>
            </a:r>
            <a:r>
              <a:rPr lang="en-US" sz="1500" dirty="0" err="1" smtClean="0"/>
              <a:t>Paraccel</a:t>
            </a:r>
            <a:r>
              <a:rPr lang="en-US" sz="1500" dirty="0" smtClean="0"/>
              <a:t>, MySQL, and </a:t>
            </a:r>
            <a:r>
              <a:rPr lang="en-US" sz="1500" dirty="0" err="1" smtClean="0"/>
              <a:t>Greenplum</a:t>
            </a:r>
            <a:r>
              <a:rPr lang="en-US" sz="1500" dirty="0" smtClean="0"/>
              <a:t> appear in the expression editor in the </a:t>
            </a:r>
            <a:r>
              <a:rPr lang="en-US" sz="1500" b="1" dirty="0" smtClean="0"/>
              <a:t>Vendor Specific Functions </a:t>
            </a:r>
            <a:r>
              <a:rPr lang="en-US" sz="1500" dirty="0" smtClean="0"/>
              <a:t>folder.</a:t>
            </a:r>
            <a:endParaRPr lang="en-US" sz="1500" dirty="0"/>
          </a:p>
        </p:txBody>
      </p:sp>
    </p:spTree>
    <p:extLst>
      <p:ext uri="{BB962C8B-B14F-4D97-AF65-F5344CB8AC3E}">
        <p14:creationId xmlns:p14="http://schemas.microsoft.com/office/powerpoint/2010/main" val="2434999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rtlCol="0"/>
          <a:lstStyle/>
          <a:p>
            <a:pPr eaLnBrk="1" fontAlgn="auto" hangingPunct="1">
              <a:spcAft>
                <a:spcPts val="0"/>
              </a:spcAft>
              <a:defRPr/>
            </a:pPr>
            <a:r>
              <a:rPr lang="en-US" dirty="0" smtClean="0"/>
              <a:t>Thank You</a:t>
            </a:r>
            <a:endParaRPr lang="en-US" dirty="0"/>
          </a:p>
        </p:txBody>
      </p:sp>
      <p:sp>
        <p:nvSpPr>
          <p:cNvPr id="36867" name="Subtitle 4"/>
          <p:cNvSpPr>
            <a:spLocks noGrp="1"/>
          </p:cNvSpPr>
          <p:nvPr>
            <p:ph type="subTitle" idx="1"/>
          </p:nvPr>
        </p:nvSpPr>
        <p:spPr/>
        <p:txBody>
          <a:bodyPr/>
          <a:lstStyle/>
          <a:p>
            <a:pPr eaLnBrk="1" hangingPunct="1"/>
            <a:r>
              <a:rPr smtClean="0"/>
              <a:t>www.infosys.com</a:t>
            </a:r>
          </a:p>
        </p:txBody>
      </p:sp>
    </p:spTree>
    <p:extLst>
      <p:ext uri="{BB962C8B-B14F-4D97-AF65-F5344CB8AC3E}">
        <p14:creationId xmlns:p14="http://schemas.microsoft.com/office/powerpoint/2010/main" val="3508342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4_New SunTrust Template">
  <a:themeElements>
    <a:clrScheme name="4_New SunTrust Template 15">
      <a:dk1>
        <a:srgbClr val="003366"/>
      </a:dk1>
      <a:lt1>
        <a:srgbClr val="FFFFFF"/>
      </a:lt1>
      <a:dk2>
        <a:srgbClr val="003366"/>
      </a:dk2>
      <a:lt2>
        <a:srgbClr val="FFBB11"/>
      </a:lt2>
      <a:accent1>
        <a:srgbClr val="006699"/>
      </a:accent1>
      <a:accent2>
        <a:srgbClr val="E87F04"/>
      </a:accent2>
      <a:accent3>
        <a:srgbClr val="FFFFFF"/>
      </a:accent3>
      <a:accent4>
        <a:srgbClr val="002A56"/>
      </a:accent4>
      <a:accent5>
        <a:srgbClr val="AAB8CA"/>
      </a:accent5>
      <a:accent6>
        <a:srgbClr val="D27203"/>
      </a:accent6>
      <a:hlink>
        <a:srgbClr val="FFAA11"/>
      </a:hlink>
      <a:folHlink>
        <a:srgbClr val="FF3E00"/>
      </a:folHlink>
    </a:clrScheme>
    <a:fontScheme name="4_New SunTrust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New SunTrus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New SunTrust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New SunTrust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New SunTrust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New SunTrust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New SunTrust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New SunTrust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New SunTrust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New SunTrust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New SunTrust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New SunTrust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New SunTrust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4_New SunTrust Template 13">
        <a:dk1>
          <a:srgbClr val="003366"/>
        </a:dk1>
        <a:lt1>
          <a:srgbClr val="FFFFFF"/>
        </a:lt1>
        <a:dk2>
          <a:srgbClr val="003366"/>
        </a:dk2>
        <a:lt2>
          <a:srgbClr val="FFBB11"/>
        </a:lt2>
        <a:accent1>
          <a:srgbClr val="007766"/>
        </a:accent1>
        <a:accent2>
          <a:srgbClr val="E87F04"/>
        </a:accent2>
        <a:accent3>
          <a:srgbClr val="FFFFFF"/>
        </a:accent3>
        <a:accent4>
          <a:srgbClr val="002A56"/>
        </a:accent4>
        <a:accent5>
          <a:srgbClr val="AABDB8"/>
        </a:accent5>
        <a:accent6>
          <a:srgbClr val="D27203"/>
        </a:accent6>
        <a:hlink>
          <a:srgbClr val="FF0000"/>
        </a:hlink>
        <a:folHlink>
          <a:srgbClr val="FF3E00"/>
        </a:folHlink>
      </a:clrScheme>
      <a:clrMap bg1="lt1" tx1="dk1" bg2="lt2" tx2="dk2" accent1="accent1" accent2="accent2" accent3="accent3" accent4="accent4" accent5="accent5" accent6="accent6" hlink="hlink" folHlink="folHlink"/>
    </a:extraClrScheme>
    <a:extraClrScheme>
      <a:clrScheme name="4_New SunTrust Template 14">
        <a:dk1>
          <a:srgbClr val="003366"/>
        </a:dk1>
        <a:lt1>
          <a:srgbClr val="FFFFFF"/>
        </a:lt1>
        <a:dk2>
          <a:srgbClr val="003366"/>
        </a:dk2>
        <a:lt2>
          <a:srgbClr val="FFBB11"/>
        </a:lt2>
        <a:accent1>
          <a:srgbClr val="006699"/>
        </a:accent1>
        <a:accent2>
          <a:srgbClr val="E87F04"/>
        </a:accent2>
        <a:accent3>
          <a:srgbClr val="FFFFFF"/>
        </a:accent3>
        <a:accent4>
          <a:srgbClr val="002A56"/>
        </a:accent4>
        <a:accent5>
          <a:srgbClr val="AAB8CA"/>
        </a:accent5>
        <a:accent6>
          <a:srgbClr val="D27203"/>
        </a:accent6>
        <a:hlink>
          <a:srgbClr val="FFAA11"/>
        </a:hlink>
        <a:folHlink>
          <a:srgbClr val="009988"/>
        </a:folHlink>
      </a:clrScheme>
      <a:clrMap bg1="lt1" tx1="dk1" bg2="lt2" tx2="dk2" accent1="accent1" accent2="accent2" accent3="accent3" accent4="accent4" accent5="accent5" accent6="accent6" hlink="hlink" folHlink="folHlink"/>
    </a:extraClrScheme>
    <a:extraClrScheme>
      <a:clrScheme name="4_New SunTrust Template 15">
        <a:dk1>
          <a:srgbClr val="003366"/>
        </a:dk1>
        <a:lt1>
          <a:srgbClr val="FFFFFF"/>
        </a:lt1>
        <a:dk2>
          <a:srgbClr val="003366"/>
        </a:dk2>
        <a:lt2>
          <a:srgbClr val="FFBB11"/>
        </a:lt2>
        <a:accent1>
          <a:srgbClr val="006699"/>
        </a:accent1>
        <a:accent2>
          <a:srgbClr val="E87F04"/>
        </a:accent2>
        <a:accent3>
          <a:srgbClr val="FFFFFF"/>
        </a:accent3>
        <a:accent4>
          <a:srgbClr val="002A56"/>
        </a:accent4>
        <a:accent5>
          <a:srgbClr val="AAB8CA"/>
        </a:accent5>
        <a:accent6>
          <a:srgbClr val="D27203"/>
        </a:accent6>
        <a:hlink>
          <a:srgbClr val="FFAA11"/>
        </a:hlink>
        <a:folHlink>
          <a:srgbClr val="FF3E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80031</TotalTime>
  <Words>775</Words>
  <Application>Microsoft Office PowerPoint</Application>
  <PresentationFormat>On-screen Show (16:9)</PresentationFormat>
  <Paragraphs>51</Paragraphs>
  <Slides>8</Slides>
  <Notes>2</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4_New SunTrust Template</vt:lpstr>
      <vt:lpstr>New features of Cognos Framework Manager in versions 10.1.1 and 10.1.0</vt:lpstr>
      <vt:lpstr>Topics to be covered</vt:lpstr>
      <vt:lpstr>Cognos Framework Manager 10.1.1</vt:lpstr>
      <vt:lpstr>Cognos Framework Manager 10.1.1</vt:lpstr>
      <vt:lpstr>Cognos Framework Manager 10.1.1</vt:lpstr>
      <vt:lpstr>Cognos Framework Manager 10.1.0</vt:lpstr>
      <vt:lpstr>Cognos Framework Manager 10.1.0</vt:lpstr>
      <vt:lpstr>Thank You</vt:lpstr>
    </vt:vector>
  </TitlesOfParts>
  <Company>Infosys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Infosys Monthly Steering Committee Meeting</dc:title>
  <dc:creator>Infosys</dc:creator>
  <cp:lastModifiedBy>Amruta Pandurang Kulkarni03</cp:lastModifiedBy>
  <cp:revision>3247</cp:revision>
  <cp:lastPrinted>2005-06-06T01:09:22Z</cp:lastPrinted>
  <dcterms:modified xsi:type="dcterms:W3CDTF">2012-10-09T10:52:52Z</dcterms:modified>
</cp:coreProperties>
</file>