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3" r:id="rId1"/>
  </p:sldMasterIdLst>
  <p:sldIdLst>
    <p:sldId id="257" r:id="rId2"/>
    <p:sldId id="258" r:id="rId3"/>
    <p:sldId id="264" r:id="rId4"/>
    <p:sldId id="259" r:id="rId5"/>
    <p:sldId id="260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969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1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413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73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73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09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379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1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210DD25-E9A3-4089-A440-553498695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" r="7894" b="-1"/>
          <a:stretch/>
        </p:blipFill>
        <p:spPr>
          <a:xfrm>
            <a:off x="481655" y="489204"/>
            <a:ext cx="3923296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lvl="0" algn="l"/>
            <a:r>
              <a:rPr lang="en-US" sz="8000" i="1" dirty="0">
                <a:solidFill>
                  <a:schemeClr val="bg1"/>
                </a:solidFill>
              </a:rPr>
              <a:t>Framework Scope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5272-D15B-45EC-A3C1-EF3A311DD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5400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A0C6B4-1E84-486B-BAF4-7D796B9D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87E3599-D5C0-4F35-BD85-4DB19E69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64621"/>
              </p:ext>
            </p:extLst>
          </p:nvPr>
        </p:nvGraphicFramePr>
        <p:xfrm>
          <a:off x="838199" y="885825"/>
          <a:ext cx="10220325" cy="458773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76576">
                  <a:extLst>
                    <a:ext uri="{9D8B030D-6E8A-4147-A177-3AD203B41FA5}">
                      <a16:colId xmlns:a16="http://schemas.microsoft.com/office/drawing/2014/main" val="3916949457"/>
                    </a:ext>
                  </a:extLst>
                </a:gridCol>
                <a:gridCol w="2346019">
                  <a:extLst>
                    <a:ext uri="{9D8B030D-6E8A-4147-A177-3AD203B41FA5}">
                      <a16:colId xmlns:a16="http://schemas.microsoft.com/office/drawing/2014/main" val="2502130953"/>
                    </a:ext>
                  </a:extLst>
                </a:gridCol>
                <a:gridCol w="2398865">
                  <a:extLst>
                    <a:ext uri="{9D8B030D-6E8A-4147-A177-3AD203B41FA5}">
                      <a16:colId xmlns:a16="http://schemas.microsoft.com/office/drawing/2014/main" val="190135987"/>
                    </a:ext>
                  </a:extLst>
                </a:gridCol>
                <a:gridCol w="2398865">
                  <a:extLst>
                    <a:ext uri="{9D8B030D-6E8A-4147-A177-3AD203B41FA5}">
                      <a16:colId xmlns:a16="http://schemas.microsoft.com/office/drawing/2014/main" val="3849986249"/>
                    </a:ext>
                  </a:extLst>
                </a:gridCol>
              </a:tblGrid>
              <a:tr h="1204844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387156" marR="232294" marT="232294" marB="2322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1">
                        <a:lumMod val="95000"/>
                        <a:lumOff val="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GM Build 29</a:t>
                      </a:r>
                    </a:p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(T)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1">
                        <a:lumMod val="95000"/>
                        <a:lumOff val="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Build 22</a:t>
                      </a:r>
                    </a:p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(T-7)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1">
                        <a:lumMod val="95000"/>
                        <a:lumOff val="5000"/>
                        <a:alpha val="6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Build 17</a:t>
                      </a:r>
                    </a:p>
                    <a:p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(T-12)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tx1">
                        <a:lumMod val="95000"/>
                        <a:lumOff val="5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65658"/>
                  </a:ext>
                </a:extLst>
              </a:tr>
              <a:tr h="1352467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Number of </a:t>
                      </a:r>
                      <a:r>
                        <a:rPr lang="en-US" sz="27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TestCase</a:t>
                      </a:r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Failures</a:t>
                      </a:r>
                    </a:p>
                  </a:txBody>
                  <a:tcPr marL="387156" marR="232294" marT="232294" marB="23229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237118"/>
                  </a:ext>
                </a:extLst>
              </a:tr>
              <a:tr h="1015211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Total </a:t>
                      </a:r>
                      <a:r>
                        <a:rPr lang="en-US" sz="27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TestCases</a:t>
                      </a:r>
                      <a:endParaRPr lang="en-US" sz="2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87156" marR="232294" marT="232294" marB="23229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10556"/>
                  </a:ext>
                </a:extLst>
              </a:tr>
              <a:tr h="1015211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Failure % </a:t>
                      </a:r>
                    </a:p>
                  </a:txBody>
                  <a:tcPr marL="387156" marR="232294" marT="232294" marB="23229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14.2%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17.8%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67.8%</a:t>
                      </a:r>
                    </a:p>
                  </a:txBody>
                  <a:tcPr marL="387156" marR="232294" marT="232294" marB="232294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2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18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D55E-8952-46C1-8B6B-954B6D2C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90" y="156513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i="1" dirty="0">
                <a:solidFill>
                  <a:srgbClr val="FFFFFF"/>
                </a:solidFill>
              </a:rPr>
              <a:t>Features Covered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879A-6B49-4AA1-B702-D5741CAC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43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D55E-8952-46C1-8B6B-954B6D2C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Features to be covered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879A-6B49-4AA1-B702-D5741CAC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84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65272-D15B-45EC-A3C1-EF3A311DD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 Bugs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0D61E74-2232-4F97-8914-47B96368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65272-D15B-45EC-A3C1-EF3A311DD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0D61E74-2232-4F97-8914-47B96368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2" y="894027"/>
            <a:ext cx="6377768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03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3EB57-E518-431B-AAF8-2CCD267AC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AAFB4-9F22-4AAE-951D-64927AD6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endParaRPr lang="en-US" sz="40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Framework</vt:lpstr>
      <vt:lpstr>Framework Scope</vt:lpstr>
      <vt:lpstr>PowerPoint Presentation</vt:lpstr>
      <vt:lpstr>Features Covered</vt:lpstr>
      <vt:lpstr>Features to be covered</vt:lpstr>
      <vt:lpstr>Current Bugs</vt:lpstr>
      <vt:lpstr>Queries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2020-03-02T08:51:20Z</dcterms:created>
  <dcterms:modified xsi:type="dcterms:W3CDTF">2020-11-25T09:59:19Z</dcterms:modified>
</cp:coreProperties>
</file>