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E8AE-CC94-4638-96AF-4DBB5789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3E5D0-20F7-43E3-8420-4BBF55E6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283E-4001-4C2B-84D5-CA8F7CA5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169D-F226-41BA-8149-65694EC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AC6D-0201-4137-9017-4F5E3180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2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033-8561-4A31-92B1-EFB40FA0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EA9B-ADEE-460A-89F4-4893B2D2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6591-3895-4061-994F-106F1DE3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E82F-53E8-4413-977C-43D71787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7708-1F09-4C1C-9091-0AF0230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BE551-8CB0-459C-B938-D28981EC6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38F94-668F-4A98-ABC5-27F24313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0C5A-9E38-4CEC-91A9-BD42AB3C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4720-1F21-4755-90C4-D6E5889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1258-49AF-4A09-8CAA-C040CB6C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77FD-0903-456F-9A6D-164A809A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F2EB-5D3D-4FE2-9B53-A807DF8E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4F9B-2A0E-45F3-BE19-E01BDDB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CBF3-830C-4822-8F9A-55A96FFB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C60-8197-421D-88A3-CF69B9C3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7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2E21-A3F2-4E0B-9F69-0145C62B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FD53-88B2-493B-9F77-38402A3D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C4C6-3951-4FE6-834B-58A7E163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D023-B9E2-46FB-9A32-00C7CD61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25B0-E991-46C2-95C9-CCF38C2B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FC6E-A897-4209-B315-0DA01397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4867-CCA6-495D-B268-7D9985CB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11733-905D-455B-804C-FBB96FCA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028B6-9870-4EAE-A4D1-F46B1189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3E4E-39D8-4CE7-AC7C-7A6E9C2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B8FA-32FF-4772-8190-0611BF0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5719-41AF-4901-BB45-AF507D35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3D08-85BD-4F68-9047-0B276E95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774-8ADF-41CF-91F7-1B403259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46CDD-D52F-4300-95AC-1FFEF20AB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76907-C56D-4946-9B7B-9B6C15F7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F6C0-6255-481C-8C1F-64FB416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AD60A-17CB-4600-BDBE-E7500EFF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A1EE-A6B5-427A-B170-C87A6DB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D884-8D51-40B5-9132-1E694483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6F4C-9390-47F5-BFED-D7D550D9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E80B-0C8B-432C-A722-8BBE213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0B06A-7007-480B-9B3C-A8FA2F0C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C3EB-0E69-4A6C-ABAF-0FCC955E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6A4DA-00F7-440B-BC79-D70ECF2C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1447-9647-4B65-91FC-FA5A00D2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1F94-AD91-4A64-87C7-555BAC32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5CCE-7B03-404A-953B-B7550056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F7C18-FE13-4AF7-84DD-71735CB84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61A55-3110-46FE-93DA-A0A0CBF5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E989-9291-489B-933C-ADA37612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AD74-DFFE-48C9-8690-17559B4C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FB9-9EFF-439D-A33C-07A27AE5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94C55-D988-4927-80BC-DD05C1DE5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D886-9FE2-46F9-BD24-FF27A264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A20D-04CE-4CAF-8922-3A4DEFD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CF2B-BB3B-4ECC-B2A0-C2AF232B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25833-D94D-43E7-95E4-3EBC841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97130-E7BB-478A-84BB-F971EB86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D8AF-446E-46FC-9290-FA6A6B54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8556-D3C2-4FB0-8729-860671B2A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3781-E74B-4B76-8DAC-4470B6C04C3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F9E0-0459-429A-92C1-16D8529A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D9D5-5EA3-4508-9582-CA61A521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AFFE-862D-4E3F-A69F-4BAD7A4F8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FE5-5196-452B-B07F-4F41BA081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B4B6-090F-4751-AE1E-069E5C88F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</dc:title>
  <dc:creator>Pankhuri Saxena</dc:creator>
  <cp:lastModifiedBy>Pankhuri Saxena</cp:lastModifiedBy>
  <cp:revision>1</cp:revision>
  <dcterms:created xsi:type="dcterms:W3CDTF">2020-11-09T07:43:41Z</dcterms:created>
  <dcterms:modified xsi:type="dcterms:W3CDTF">2020-11-09T07:44:02Z</dcterms:modified>
</cp:coreProperties>
</file>