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6E585-CBB5-4B4B-B974-1CB1BE6D4C7F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F31ECED-A94A-4669-A58D-9AA378D46E1F}">
      <dgm:prSet phldrT="[Text]" custT="1"/>
      <dgm:spPr/>
      <dgm:t>
        <a:bodyPr/>
        <a:lstStyle/>
        <a:p>
          <a:r>
            <a:rPr lang="hi-IN" sz="2000" dirty="0"/>
            <a:t>लक्ष्य बुझब बड कठिन अछि</a:t>
          </a:r>
          <a:endParaRPr lang="en-IN" sz="2000" dirty="0"/>
        </a:p>
      </dgm:t>
    </dgm:pt>
    <dgm:pt modelId="{8E7C56AB-0FFC-4E9D-B785-6826972EE33B}" type="parTrans" cxnId="{17E85613-C770-4A5F-A5F6-DD467E890678}">
      <dgm:prSet/>
      <dgm:spPr/>
      <dgm:t>
        <a:bodyPr/>
        <a:lstStyle/>
        <a:p>
          <a:endParaRPr lang="en-IN"/>
        </a:p>
      </dgm:t>
    </dgm:pt>
    <dgm:pt modelId="{FDE23D43-E1F1-4052-8A12-5B9CA4FC94A0}" type="sibTrans" cxnId="{17E85613-C770-4A5F-A5F6-DD467E890678}">
      <dgm:prSet/>
      <dgm:spPr/>
      <dgm:t>
        <a:bodyPr/>
        <a:lstStyle/>
        <a:p>
          <a:endParaRPr lang="en-IN"/>
        </a:p>
      </dgm:t>
    </dgm:pt>
    <dgm:pt modelId="{4E946ED4-A7D6-4E98-A6E7-380CAB8EFEB4}">
      <dgm:prSet phldrT="[Text]" custT="1"/>
      <dgm:spPr/>
      <dgm:t>
        <a:bodyPr/>
        <a:lstStyle/>
        <a:p>
          <a:r>
            <a:rPr lang="hi-IN" sz="2000" dirty="0"/>
            <a:t>लक्ष्य</a:t>
          </a:r>
          <a:endParaRPr lang="en-IN" sz="2000" dirty="0"/>
        </a:p>
      </dgm:t>
    </dgm:pt>
    <dgm:pt modelId="{B476D232-6165-4B91-B245-ED392FAB1785}" type="parTrans" cxnId="{E17E6E53-0E76-4D46-A36D-5F7D03825E32}">
      <dgm:prSet/>
      <dgm:spPr/>
      <dgm:t>
        <a:bodyPr/>
        <a:lstStyle/>
        <a:p>
          <a:endParaRPr lang="en-IN"/>
        </a:p>
      </dgm:t>
    </dgm:pt>
    <dgm:pt modelId="{686C3846-1A60-422E-9F3C-2322B3B60605}" type="sibTrans" cxnId="{E17E6E53-0E76-4D46-A36D-5F7D03825E32}">
      <dgm:prSet/>
      <dgm:spPr/>
      <dgm:t>
        <a:bodyPr/>
        <a:lstStyle/>
        <a:p>
          <a:endParaRPr lang="en-IN"/>
        </a:p>
      </dgm:t>
    </dgm:pt>
    <dgm:pt modelId="{8093C806-CC68-4D7A-BF91-3DBBFE04268D}">
      <dgm:prSet phldrT="[Text]" custT="1"/>
      <dgm:spPr/>
      <dgm:t>
        <a:bodyPr/>
        <a:lstStyle/>
        <a:p>
          <a:r>
            <a:rPr lang="en-IN" sz="1600" dirty="0"/>
            <a:t>LAKS</a:t>
          </a:r>
        </a:p>
      </dgm:t>
    </dgm:pt>
    <dgm:pt modelId="{7A1C330C-3B9D-497B-8C32-BF9BCFCBD134}" type="parTrans" cxnId="{EBFDDB81-6BFD-4A1C-8897-DB0002A60441}">
      <dgm:prSet/>
      <dgm:spPr/>
      <dgm:t>
        <a:bodyPr/>
        <a:lstStyle/>
        <a:p>
          <a:endParaRPr lang="en-IN"/>
        </a:p>
      </dgm:t>
    </dgm:pt>
    <dgm:pt modelId="{AA989356-6A8F-4D4B-A728-292E5484B7B4}" type="sibTrans" cxnId="{EBFDDB81-6BFD-4A1C-8897-DB0002A60441}">
      <dgm:prSet/>
      <dgm:spPr/>
      <dgm:t>
        <a:bodyPr/>
        <a:lstStyle/>
        <a:p>
          <a:endParaRPr lang="en-IN"/>
        </a:p>
      </dgm:t>
    </dgm:pt>
    <dgm:pt modelId="{CC7EF092-2ECE-47D8-B089-C820DC2263C8}">
      <dgm:prSet phldrT="[Text]" custT="1"/>
      <dgm:spPr/>
      <dgm:t>
        <a:bodyPr/>
        <a:lstStyle/>
        <a:p>
          <a:r>
            <a:rPr lang="en-IN" sz="1600" dirty="0"/>
            <a:t>BUJH </a:t>
          </a:r>
        </a:p>
      </dgm:t>
    </dgm:pt>
    <dgm:pt modelId="{10576804-93C9-47ED-8B66-BD3661E7B7B1}" type="parTrans" cxnId="{6D8F8CD5-F3D4-49A9-A8B1-2838CFEB7FDD}">
      <dgm:prSet/>
      <dgm:spPr/>
      <dgm:t>
        <a:bodyPr/>
        <a:lstStyle/>
        <a:p>
          <a:endParaRPr lang="en-IN"/>
        </a:p>
      </dgm:t>
    </dgm:pt>
    <dgm:pt modelId="{63A09EFE-1A97-428B-880D-C5E4DB277757}" type="sibTrans" cxnId="{6D8F8CD5-F3D4-49A9-A8B1-2838CFEB7FDD}">
      <dgm:prSet/>
      <dgm:spPr/>
      <dgm:t>
        <a:bodyPr/>
        <a:lstStyle/>
        <a:p>
          <a:endParaRPr lang="en-IN"/>
        </a:p>
      </dgm:t>
    </dgm:pt>
    <dgm:pt modelId="{4910092C-D1F3-46FE-9DDD-7315458C3440}">
      <dgm:prSet phldrT="[Text]"/>
      <dgm:spPr/>
      <dgm:t>
        <a:bodyPr/>
        <a:lstStyle/>
        <a:p>
          <a:r>
            <a:rPr lang="en-IN" dirty="0"/>
            <a:t>Maithili:</a:t>
          </a:r>
        </a:p>
      </dgm:t>
    </dgm:pt>
    <dgm:pt modelId="{1C6DE813-D85A-4C0D-B545-4D296BEA33CE}" type="parTrans" cxnId="{D2CDDA50-BC47-48A2-9D7B-AD3951E98811}">
      <dgm:prSet/>
      <dgm:spPr/>
      <dgm:t>
        <a:bodyPr/>
        <a:lstStyle/>
        <a:p>
          <a:endParaRPr lang="en-IN"/>
        </a:p>
      </dgm:t>
    </dgm:pt>
    <dgm:pt modelId="{548FC980-4207-4BA2-8153-05F23D5BD797}" type="sibTrans" cxnId="{D2CDDA50-BC47-48A2-9D7B-AD3951E98811}">
      <dgm:prSet/>
      <dgm:spPr/>
      <dgm:t>
        <a:bodyPr/>
        <a:lstStyle/>
        <a:p>
          <a:endParaRPr lang="en-IN"/>
        </a:p>
      </dgm:t>
    </dgm:pt>
    <dgm:pt modelId="{1FEDF91E-0B99-4671-9C45-D298068975C4}">
      <dgm:prSet phldrT="[Text]" custT="1"/>
      <dgm:spPr/>
      <dgm:t>
        <a:bodyPr/>
        <a:lstStyle/>
        <a:p>
          <a:r>
            <a:rPr lang="en-IN" sz="2000" dirty="0"/>
            <a:t>Roman:</a:t>
          </a:r>
        </a:p>
      </dgm:t>
    </dgm:pt>
    <dgm:pt modelId="{FFAC5375-CC1C-4020-B41E-32FD95316FEE}" type="parTrans" cxnId="{B1613B17-19C4-41E8-A93A-C98BD93278D2}">
      <dgm:prSet/>
      <dgm:spPr/>
      <dgm:t>
        <a:bodyPr/>
        <a:lstStyle/>
        <a:p>
          <a:endParaRPr lang="en-IN"/>
        </a:p>
      </dgm:t>
    </dgm:pt>
    <dgm:pt modelId="{E4C8AF21-DF43-4D6D-BFEF-34D447E4F7B5}" type="sibTrans" cxnId="{B1613B17-19C4-41E8-A93A-C98BD93278D2}">
      <dgm:prSet/>
      <dgm:spPr/>
      <dgm:t>
        <a:bodyPr/>
        <a:lstStyle/>
        <a:p>
          <a:endParaRPr lang="en-IN"/>
        </a:p>
      </dgm:t>
    </dgm:pt>
    <dgm:pt modelId="{083B8DE5-AE51-4969-B17E-8DFFD176833B}">
      <dgm:prSet phldrT="[Text]"/>
      <dgm:spPr/>
      <dgm:t>
        <a:bodyPr/>
        <a:lstStyle/>
        <a:p>
          <a:r>
            <a:rPr lang="en-IN" dirty="0"/>
            <a:t>English:</a:t>
          </a:r>
        </a:p>
      </dgm:t>
    </dgm:pt>
    <dgm:pt modelId="{B39737EF-F976-40BB-9103-EEB229F410BE}" type="parTrans" cxnId="{2BBDA5E6-27BD-4CFA-9544-B047D06591E7}">
      <dgm:prSet/>
      <dgm:spPr/>
      <dgm:t>
        <a:bodyPr/>
        <a:lstStyle/>
        <a:p>
          <a:endParaRPr lang="en-IN"/>
        </a:p>
      </dgm:t>
    </dgm:pt>
    <dgm:pt modelId="{D4BB95B6-702B-4CC0-9834-23B0E41F0ED5}" type="sibTrans" cxnId="{2BBDA5E6-27BD-4CFA-9544-B047D06591E7}">
      <dgm:prSet/>
      <dgm:spPr/>
      <dgm:t>
        <a:bodyPr/>
        <a:lstStyle/>
        <a:p>
          <a:endParaRPr lang="en-IN"/>
        </a:p>
      </dgm:t>
    </dgm:pt>
    <dgm:pt modelId="{B4F5EC39-649A-4124-AB11-73B7605D7F4E}">
      <dgm:prSet phldrT="[Text]" custT="1"/>
      <dgm:spPr/>
      <dgm:t>
        <a:bodyPr/>
        <a:lstStyle/>
        <a:p>
          <a:r>
            <a:rPr lang="hi-IN" sz="2000" dirty="0"/>
            <a:t>बड</a:t>
          </a:r>
          <a:endParaRPr lang="en-IN" sz="2000" dirty="0"/>
        </a:p>
      </dgm:t>
    </dgm:pt>
    <dgm:pt modelId="{66ED48D6-5871-4CFA-9B54-5E71C21CE92B}" type="parTrans" cxnId="{5B0E8723-241E-4301-BD18-AB0F5D8D47B2}">
      <dgm:prSet/>
      <dgm:spPr/>
      <dgm:t>
        <a:bodyPr/>
        <a:lstStyle/>
        <a:p>
          <a:endParaRPr lang="en-IN"/>
        </a:p>
      </dgm:t>
    </dgm:pt>
    <dgm:pt modelId="{ED618E7C-C2B3-4B98-8E87-5E5FDEDCA390}" type="sibTrans" cxnId="{5B0E8723-241E-4301-BD18-AB0F5D8D47B2}">
      <dgm:prSet/>
      <dgm:spPr/>
      <dgm:t>
        <a:bodyPr/>
        <a:lstStyle/>
        <a:p>
          <a:endParaRPr lang="en-IN"/>
        </a:p>
      </dgm:t>
    </dgm:pt>
    <dgm:pt modelId="{D2209308-B66D-4418-BCDA-8AB4AB0B300D}">
      <dgm:prSet phldrT="[Text]" custT="1"/>
      <dgm:spPr/>
      <dgm:t>
        <a:bodyPr/>
        <a:lstStyle/>
        <a:p>
          <a:r>
            <a:rPr lang="hi-IN" sz="2000" dirty="0"/>
            <a:t>कठिन</a:t>
          </a:r>
          <a:endParaRPr lang="en-IN" sz="2000" dirty="0"/>
        </a:p>
      </dgm:t>
    </dgm:pt>
    <dgm:pt modelId="{66CDDF81-14B2-40BE-9896-B89F86811983}" type="parTrans" cxnId="{63590171-6EC9-47AF-ACCB-D6DFA7F5D8E1}">
      <dgm:prSet/>
      <dgm:spPr/>
      <dgm:t>
        <a:bodyPr/>
        <a:lstStyle/>
        <a:p>
          <a:endParaRPr lang="en-IN"/>
        </a:p>
      </dgm:t>
    </dgm:pt>
    <dgm:pt modelId="{D1707847-97DC-40FC-89C6-717F03BD5019}" type="sibTrans" cxnId="{63590171-6EC9-47AF-ACCB-D6DFA7F5D8E1}">
      <dgm:prSet/>
      <dgm:spPr/>
      <dgm:t>
        <a:bodyPr/>
        <a:lstStyle/>
        <a:p>
          <a:endParaRPr lang="en-IN"/>
        </a:p>
      </dgm:t>
    </dgm:pt>
    <dgm:pt modelId="{15191742-A467-4B0D-BAEE-9561A8B11DB1}">
      <dgm:prSet phldrT="[Text]" custT="1"/>
      <dgm:spPr/>
      <dgm:t>
        <a:bodyPr/>
        <a:lstStyle/>
        <a:p>
          <a:r>
            <a:rPr lang="hi-IN" sz="2000" dirty="0"/>
            <a:t>अछि</a:t>
          </a:r>
          <a:endParaRPr lang="en-IN" sz="2000" dirty="0"/>
        </a:p>
      </dgm:t>
    </dgm:pt>
    <dgm:pt modelId="{3AF9F30B-FCDE-40E8-8EC5-0E831EF837A6}" type="parTrans" cxnId="{45DB0ED1-D3CD-4AEC-A2C5-D82C48464A2D}">
      <dgm:prSet/>
      <dgm:spPr/>
      <dgm:t>
        <a:bodyPr/>
        <a:lstStyle/>
        <a:p>
          <a:endParaRPr lang="en-IN"/>
        </a:p>
      </dgm:t>
    </dgm:pt>
    <dgm:pt modelId="{496EF7AD-8FCD-4E50-BB07-9706A90A8343}" type="sibTrans" cxnId="{45DB0ED1-D3CD-4AEC-A2C5-D82C48464A2D}">
      <dgm:prSet/>
      <dgm:spPr/>
      <dgm:t>
        <a:bodyPr/>
        <a:lstStyle/>
        <a:p>
          <a:endParaRPr lang="en-IN"/>
        </a:p>
      </dgm:t>
    </dgm:pt>
    <dgm:pt modelId="{B7EFB63E-BAAE-4156-8FD6-2CFDC08397FF}">
      <dgm:prSet phldrT="[Text]" custT="1"/>
      <dgm:spPr/>
      <dgm:t>
        <a:bodyPr/>
        <a:lstStyle/>
        <a:p>
          <a:r>
            <a:rPr lang="hi-IN" sz="2000" dirty="0"/>
            <a:t>बुझब</a:t>
          </a:r>
          <a:endParaRPr lang="en-IN" sz="2000" dirty="0"/>
        </a:p>
      </dgm:t>
    </dgm:pt>
    <dgm:pt modelId="{97172F87-F575-4560-B366-8A36BDB8FA84}" type="sibTrans" cxnId="{46C988FC-4FDB-45A6-98D3-140816DCD744}">
      <dgm:prSet/>
      <dgm:spPr/>
      <dgm:t>
        <a:bodyPr/>
        <a:lstStyle/>
        <a:p>
          <a:endParaRPr lang="en-IN"/>
        </a:p>
      </dgm:t>
    </dgm:pt>
    <dgm:pt modelId="{3C088A93-E448-4F8F-B4A3-DAA167F90368}" type="parTrans" cxnId="{46C988FC-4FDB-45A6-98D3-140816DCD744}">
      <dgm:prSet/>
      <dgm:spPr/>
      <dgm:t>
        <a:bodyPr/>
        <a:lstStyle/>
        <a:p>
          <a:endParaRPr lang="en-IN"/>
        </a:p>
      </dgm:t>
    </dgm:pt>
    <dgm:pt modelId="{FE66FF04-B146-4928-9928-DCF863B470BC}">
      <dgm:prSet phldrT="[Text]" custT="1"/>
      <dgm:spPr/>
      <dgm:t>
        <a:bodyPr/>
        <a:lstStyle/>
        <a:p>
          <a:r>
            <a:rPr lang="en-IN" sz="1600" dirty="0"/>
            <a:t>MOTIVE</a:t>
          </a:r>
        </a:p>
      </dgm:t>
    </dgm:pt>
    <dgm:pt modelId="{78C2DBFC-32B8-4C11-8942-7C8ECA728F0A}" type="parTrans" cxnId="{64C0863A-4E63-4BD7-9A9F-D3B0F164E882}">
      <dgm:prSet/>
      <dgm:spPr/>
      <dgm:t>
        <a:bodyPr/>
        <a:lstStyle/>
        <a:p>
          <a:endParaRPr lang="en-IN"/>
        </a:p>
      </dgm:t>
    </dgm:pt>
    <dgm:pt modelId="{934C1E43-9A67-48AF-B5CD-671FDC7C25BB}" type="sibTrans" cxnId="{64C0863A-4E63-4BD7-9A9F-D3B0F164E882}">
      <dgm:prSet/>
      <dgm:spPr/>
      <dgm:t>
        <a:bodyPr/>
        <a:lstStyle/>
        <a:p>
          <a:endParaRPr lang="en-IN"/>
        </a:p>
      </dgm:t>
    </dgm:pt>
    <dgm:pt modelId="{7378F21C-35BF-43C8-A42F-2BB02D95C143}">
      <dgm:prSet phldrT="[Text]" custT="1"/>
      <dgm:spPr/>
      <dgm:t>
        <a:bodyPr/>
        <a:lstStyle/>
        <a:p>
          <a:r>
            <a:rPr lang="en-IN" sz="1600" dirty="0"/>
            <a:t>UNDERSTAND</a:t>
          </a:r>
        </a:p>
      </dgm:t>
    </dgm:pt>
    <dgm:pt modelId="{B1CA6535-104E-4061-8F28-E6AB873A7F0F}" type="parTrans" cxnId="{6C1B5BBF-D459-4447-8268-763F946BD6D5}">
      <dgm:prSet/>
      <dgm:spPr/>
      <dgm:t>
        <a:bodyPr/>
        <a:lstStyle/>
        <a:p>
          <a:endParaRPr lang="en-IN"/>
        </a:p>
      </dgm:t>
    </dgm:pt>
    <dgm:pt modelId="{82446B19-86FC-47A6-9C34-5D089EE540E9}" type="sibTrans" cxnId="{6C1B5BBF-D459-4447-8268-763F946BD6D5}">
      <dgm:prSet/>
      <dgm:spPr/>
      <dgm:t>
        <a:bodyPr/>
        <a:lstStyle/>
        <a:p>
          <a:endParaRPr lang="en-IN"/>
        </a:p>
      </dgm:t>
    </dgm:pt>
    <dgm:pt modelId="{B13ADC53-884B-467C-9693-DE180E7C40ED}">
      <dgm:prSet phldrT="[Text]" custT="1"/>
      <dgm:spPr/>
      <dgm:t>
        <a:bodyPr/>
        <a:lstStyle/>
        <a:p>
          <a:r>
            <a:rPr lang="en-IN" sz="1600" dirty="0"/>
            <a:t>BADDA</a:t>
          </a:r>
        </a:p>
      </dgm:t>
    </dgm:pt>
    <dgm:pt modelId="{C09136FB-724D-4B2F-BE7D-8AECA98B7836}" type="parTrans" cxnId="{255F147C-153C-4E58-AD28-F4FABB4E7477}">
      <dgm:prSet/>
      <dgm:spPr/>
      <dgm:t>
        <a:bodyPr/>
        <a:lstStyle/>
        <a:p>
          <a:endParaRPr lang="en-IN"/>
        </a:p>
      </dgm:t>
    </dgm:pt>
    <dgm:pt modelId="{DCABB177-5C16-4CCE-812E-6B607076160C}" type="sibTrans" cxnId="{255F147C-153C-4E58-AD28-F4FABB4E7477}">
      <dgm:prSet/>
      <dgm:spPr/>
      <dgm:t>
        <a:bodyPr/>
        <a:lstStyle/>
        <a:p>
          <a:endParaRPr lang="en-IN"/>
        </a:p>
      </dgm:t>
    </dgm:pt>
    <dgm:pt modelId="{0E6FDC8E-7AFC-4711-852A-19E5184A1070}">
      <dgm:prSet phldrT="[Text]" custT="1"/>
      <dgm:spPr/>
      <dgm:t>
        <a:bodyPr/>
        <a:lstStyle/>
        <a:p>
          <a:r>
            <a:rPr lang="en-IN" sz="1600" dirty="0"/>
            <a:t>VERY</a:t>
          </a:r>
        </a:p>
      </dgm:t>
    </dgm:pt>
    <dgm:pt modelId="{6098B681-AE8D-4ECA-9B02-E1C7DD525D51}" type="parTrans" cxnId="{2E6B322C-178B-4F17-A8FF-A699E17E55E2}">
      <dgm:prSet/>
      <dgm:spPr/>
      <dgm:t>
        <a:bodyPr/>
        <a:lstStyle/>
        <a:p>
          <a:endParaRPr lang="en-IN"/>
        </a:p>
      </dgm:t>
    </dgm:pt>
    <dgm:pt modelId="{AA87971C-0D4D-447A-8066-E10CF3CE2A14}" type="sibTrans" cxnId="{2E6B322C-178B-4F17-A8FF-A699E17E55E2}">
      <dgm:prSet/>
      <dgm:spPr/>
      <dgm:t>
        <a:bodyPr/>
        <a:lstStyle/>
        <a:p>
          <a:endParaRPr lang="en-IN"/>
        </a:p>
      </dgm:t>
    </dgm:pt>
    <dgm:pt modelId="{1C39F324-CF4B-435A-A10A-7CD86A62EF90}">
      <dgm:prSet phldrT="[Text]" custT="1"/>
      <dgm:spPr/>
      <dgm:t>
        <a:bodyPr/>
        <a:lstStyle/>
        <a:p>
          <a:r>
            <a:rPr lang="en-IN" sz="1600" dirty="0"/>
            <a:t>KATTHAINA</a:t>
          </a:r>
        </a:p>
      </dgm:t>
    </dgm:pt>
    <dgm:pt modelId="{D8C1364F-F58E-4EEF-8566-B2DF387692DC}" type="parTrans" cxnId="{74122C58-371C-416C-BBE1-CBFD1EDCFF36}">
      <dgm:prSet/>
      <dgm:spPr/>
      <dgm:t>
        <a:bodyPr/>
        <a:lstStyle/>
        <a:p>
          <a:endParaRPr lang="en-IN"/>
        </a:p>
      </dgm:t>
    </dgm:pt>
    <dgm:pt modelId="{F78852E9-3493-4C03-98F9-BC3832BF598A}" type="sibTrans" cxnId="{74122C58-371C-416C-BBE1-CBFD1EDCFF36}">
      <dgm:prSet/>
      <dgm:spPr/>
      <dgm:t>
        <a:bodyPr/>
        <a:lstStyle/>
        <a:p>
          <a:endParaRPr lang="en-IN"/>
        </a:p>
      </dgm:t>
    </dgm:pt>
    <dgm:pt modelId="{69929E89-2F62-475F-A5A7-900ED509456C}">
      <dgm:prSet phldrT="[Text]" custT="1"/>
      <dgm:spPr/>
      <dgm:t>
        <a:bodyPr/>
        <a:lstStyle/>
        <a:p>
          <a:r>
            <a:rPr lang="en-IN" sz="1600" dirty="0"/>
            <a:t>DIFFICULT</a:t>
          </a:r>
        </a:p>
      </dgm:t>
    </dgm:pt>
    <dgm:pt modelId="{0C512D93-A71B-4E42-ADD0-23BDB04E1565}" type="parTrans" cxnId="{0FB35D4C-3A63-4031-AF05-E047BAA4019F}">
      <dgm:prSet/>
      <dgm:spPr/>
      <dgm:t>
        <a:bodyPr/>
        <a:lstStyle/>
        <a:p>
          <a:endParaRPr lang="en-IN"/>
        </a:p>
      </dgm:t>
    </dgm:pt>
    <dgm:pt modelId="{0E0F3B42-5C11-4CFE-9E91-8A8E40A763FB}" type="sibTrans" cxnId="{0FB35D4C-3A63-4031-AF05-E047BAA4019F}">
      <dgm:prSet/>
      <dgm:spPr/>
      <dgm:t>
        <a:bodyPr/>
        <a:lstStyle/>
        <a:p>
          <a:endParaRPr lang="en-IN"/>
        </a:p>
      </dgm:t>
    </dgm:pt>
    <dgm:pt modelId="{CC6E3101-2A87-4106-85E9-862A051AB70C}">
      <dgm:prSet phldrT="[Text]" custT="1"/>
      <dgm:spPr/>
      <dgm:t>
        <a:bodyPr/>
        <a:lstStyle/>
        <a:p>
          <a:r>
            <a:rPr lang="en-IN" sz="1600" dirty="0"/>
            <a:t>ACHAI</a:t>
          </a:r>
        </a:p>
      </dgm:t>
    </dgm:pt>
    <dgm:pt modelId="{41F65C7A-D46B-467D-9BA0-67789A0BA9A1}" type="parTrans" cxnId="{6739859E-D3B0-436F-8EB8-B48D162A9C09}">
      <dgm:prSet/>
      <dgm:spPr/>
      <dgm:t>
        <a:bodyPr/>
        <a:lstStyle/>
        <a:p>
          <a:endParaRPr lang="en-IN"/>
        </a:p>
      </dgm:t>
    </dgm:pt>
    <dgm:pt modelId="{237F634E-4CA2-4964-8502-2916D6A39A07}" type="sibTrans" cxnId="{6739859E-D3B0-436F-8EB8-B48D162A9C09}">
      <dgm:prSet/>
      <dgm:spPr/>
      <dgm:t>
        <a:bodyPr/>
        <a:lstStyle/>
        <a:p>
          <a:endParaRPr lang="en-IN"/>
        </a:p>
      </dgm:t>
    </dgm:pt>
    <dgm:pt modelId="{6CE3F091-2088-4B7A-A233-E57FC4958498}">
      <dgm:prSet phldrT="[Text]" custT="1"/>
      <dgm:spPr/>
      <dgm:t>
        <a:bodyPr/>
        <a:lstStyle/>
        <a:p>
          <a:r>
            <a:rPr lang="en-IN" sz="1600" dirty="0"/>
            <a:t>IS/ARE</a:t>
          </a:r>
        </a:p>
      </dgm:t>
    </dgm:pt>
    <dgm:pt modelId="{223896C8-9937-4263-B02C-5DAEDC976FAF}" type="parTrans" cxnId="{69B209A8-2259-4BD6-8482-76D21464D481}">
      <dgm:prSet/>
      <dgm:spPr/>
      <dgm:t>
        <a:bodyPr/>
        <a:lstStyle/>
        <a:p>
          <a:endParaRPr lang="en-IN"/>
        </a:p>
      </dgm:t>
    </dgm:pt>
    <dgm:pt modelId="{8BC050EC-9577-4B26-BFE4-11E3C0EC7403}" type="sibTrans" cxnId="{69B209A8-2259-4BD6-8482-76D21464D481}">
      <dgm:prSet/>
      <dgm:spPr/>
      <dgm:t>
        <a:bodyPr/>
        <a:lstStyle/>
        <a:p>
          <a:endParaRPr lang="en-IN"/>
        </a:p>
      </dgm:t>
    </dgm:pt>
    <dgm:pt modelId="{5421778B-C336-43C5-8D8B-3B9FA2548F4B}" type="pres">
      <dgm:prSet presAssocID="{9A96E585-CBB5-4B4B-B974-1CB1BE6D4C7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072030B-E4BE-4238-A7E3-29736DDF3244}" type="pres">
      <dgm:prSet presAssocID="{9A96E585-CBB5-4B4B-B974-1CB1BE6D4C7F}" presName="hierFlow" presStyleCnt="0"/>
      <dgm:spPr/>
    </dgm:pt>
    <dgm:pt modelId="{173F6589-2116-4C33-A740-C6C2DB51C493}" type="pres">
      <dgm:prSet presAssocID="{9A96E585-CBB5-4B4B-B974-1CB1BE6D4C7F}" presName="firstBuf" presStyleCnt="0"/>
      <dgm:spPr/>
    </dgm:pt>
    <dgm:pt modelId="{3A4BEAFC-BFB1-459C-A37A-650D24277E0B}" type="pres">
      <dgm:prSet presAssocID="{9A96E585-CBB5-4B4B-B974-1CB1BE6D4C7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9D10C4-92F9-4E06-92F0-EB16FA844859}" type="pres">
      <dgm:prSet presAssocID="{7F31ECED-A94A-4669-A58D-9AA378D46E1F}" presName="Name14" presStyleCnt="0"/>
      <dgm:spPr/>
    </dgm:pt>
    <dgm:pt modelId="{BB645A10-C0D1-49D0-803A-5FA11CCEE684}" type="pres">
      <dgm:prSet presAssocID="{7F31ECED-A94A-4669-A58D-9AA378D46E1F}" presName="level1Shape" presStyleLbl="node0" presStyleIdx="0" presStyleCnt="1" custScaleX="935775" custScaleY="216543">
        <dgm:presLayoutVars>
          <dgm:chPref val="3"/>
        </dgm:presLayoutVars>
      </dgm:prSet>
      <dgm:spPr/>
    </dgm:pt>
    <dgm:pt modelId="{60F9BD21-6390-4F04-85D3-B06EE39B21F0}" type="pres">
      <dgm:prSet presAssocID="{7F31ECED-A94A-4669-A58D-9AA378D46E1F}" presName="hierChild2" presStyleCnt="0"/>
      <dgm:spPr/>
    </dgm:pt>
    <dgm:pt modelId="{DC0CF85F-0D9A-4751-B07E-553B0B9515C6}" type="pres">
      <dgm:prSet presAssocID="{B476D232-6165-4B91-B245-ED392FAB1785}" presName="Name19" presStyleLbl="parChTrans1D2" presStyleIdx="0" presStyleCnt="5"/>
      <dgm:spPr/>
    </dgm:pt>
    <dgm:pt modelId="{E20843FA-7F14-4F47-B2A6-A7E4705BE2B5}" type="pres">
      <dgm:prSet presAssocID="{4E946ED4-A7D6-4E98-A6E7-380CAB8EFEB4}" presName="Name21" presStyleCnt="0"/>
      <dgm:spPr/>
    </dgm:pt>
    <dgm:pt modelId="{B4CA6FB5-7FED-4B4C-ABEA-0563D45F5027}" type="pres">
      <dgm:prSet presAssocID="{4E946ED4-A7D6-4E98-A6E7-380CAB8EFEB4}" presName="level2Shape" presStyleLbl="node2" presStyleIdx="0" presStyleCnt="5" custScaleX="148597"/>
      <dgm:spPr/>
    </dgm:pt>
    <dgm:pt modelId="{733C271F-F168-4DFC-B2EB-D573A98E189C}" type="pres">
      <dgm:prSet presAssocID="{4E946ED4-A7D6-4E98-A6E7-380CAB8EFEB4}" presName="hierChild3" presStyleCnt="0"/>
      <dgm:spPr/>
    </dgm:pt>
    <dgm:pt modelId="{DF64B588-6AF4-4CB7-8869-82D01AA217A8}" type="pres">
      <dgm:prSet presAssocID="{7A1C330C-3B9D-497B-8C32-BF9BCFCBD134}" presName="Name19" presStyleLbl="parChTrans1D3" presStyleIdx="0" presStyleCnt="5"/>
      <dgm:spPr/>
    </dgm:pt>
    <dgm:pt modelId="{F5E31251-41F3-4648-8F9E-F2705B8D79E3}" type="pres">
      <dgm:prSet presAssocID="{8093C806-CC68-4D7A-BF91-3DBBFE04268D}" presName="Name21" presStyleCnt="0"/>
      <dgm:spPr/>
    </dgm:pt>
    <dgm:pt modelId="{AD3F8E60-9288-49B5-91E0-28F9C1B1C8DD}" type="pres">
      <dgm:prSet presAssocID="{8093C806-CC68-4D7A-BF91-3DBBFE04268D}" presName="level2Shape" presStyleLbl="node3" presStyleIdx="0" presStyleCnt="5" custScaleX="202111"/>
      <dgm:spPr/>
    </dgm:pt>
    <dgm:pt modelId="{31C60D5E-58D0-4D5F-91B0-28C00A0EFD40}" type="pres">
      <dgm:prSet presAssocID="{8093C806-CC68-4D7A-BF91-3DBBFE04268D}" presName="hierChild3" presStyleCnt="0"/>
      <dgm:spPr/>
    </dgm:pt>
    <dgm:pt modelId="{D2C5E899-B623-4C69-A75B-3CAF06379689}" type="pres">
      <dgm:prSet presAssocID="{78C2DBFC-32B8-4C11-8942-7C8ECA728F0A}" presName="Name19" presStyleLbl="parChTrans1D4" presStyleIdx="0" presStyleCnt="5"/>
      <dgm:spPr/>
    </dgm:pt>
    <dgm:pt modelId="{9EF38671-58B6-4775-A3EB-5F6E9D45EBA2}" type="pres">
      <dgm:prSet presAssocID="{FE66FF04-B146-4928-9928-DCF863B470BC}" presName="Name21" presStyleCnt="0"/>
      <dgm:spPr/>
    </dgm:pt>
    <dgm:pt modelId="{433F8F60-E4B8-4CB3-9F6E-7F8D8F5A8EFF}" type="pres">
      <dgm:prSet presAssocID="{FE66FF04-B146-4928-9928-DCF863B470BC}" presName="level2Shape" presStyleLbl="node4" presStyleIdx="0" presStyleCnt="5" custScaleX="208478"/>
      <dgm:spPr/>
    </dgm:pt>
    <dgm:pt modelId="{5D2989FE-E340-40A9-A3E4-2F669B5997FB}" type="pres">
      <dgm:prSet presAssocID="{FE66FF04-B146-4928-9928-DCF863B470BC}" presName="hierChild3" presStyleCnt="0"/>
      <dgm:spPr/>
    </dgm:pt>
    <dgm:pt modelId="{570A7F15-838E-49CA-82C6-A032AE65E98C}" type="pres">
      <dgm:prSet presAssocID="{3C088A93-E448-4F8F-B4A3-DAA167F90368}" presName="Name19" presStyleLbl="parChTrans1D2" presStyleIdx="1" presStyleCnt="5"/>
      <dgm:spPr/>
    </dgm:pt>
    <dgm:pt modelId="{735DAE55-E981-4CDC-AF1C-108C94F79587}" type="pres">
      <dgm:prSet presAssocID="{B7EFB63E-BAAE-4156-8FD6-2CFDC08397FF}" presName="Name21" presStyleCnt="0"/>
      <dgm:spPr/>
    </dgm:pt>
    <dgm:pt modelId="{B1BE4894-5A30-4497-A1BE-F4189B91D9D5}" type="pres">
      <dgm:prSet presAssocID="{B7EFB63E-BAAE-4156-8FD6-2CFDC08397FF}" presName="level2Shape" presStyleLbl="node2" presStyleIdx="1" presStyleCnt="5" custScaleX="189261"/>
      <dgm:spPr/>
    </dgm:pt>
    <dgm:pt modelId="{C2DC4100-DB83-4256-9CA4-32A63ACFC593}" type="pres">
      <dgm:prSet presAssocID="{B7EFB63E-BAAE-4156-8FD6-2CFDC08397FF}" presName="hierChild3" presStyleCnt="0"/>
      <dgm:spPr/>
    </dgm:pt>
    <dgm:pt modelId="{E333DE5B-9295-4A29-825A-3A1398A918CE}" type="pres">
      <dgm:prSet presAssocID="{10576804-93C9-47ED-8B66-BD3661E7B7B1}" presName="Name19" presStyleLbl="parChTrans1D3" presStyleIdx="1" presStyleCnt="5"/>
      <dgm:spPr/>
    </dgm:pt>
    <dgm:pt modelId="{C17FFA28-CBC5-4DCC-919C-D7F41D0A6335}" type="pres">
      <dgm:prSet presAssocID="{CC7EF092-2ECE-47D8-B089-C820DC2263C8}" presName="Name21" presStyleCnt="0"/>
      <dgm:spPr/>
    </dgm:pt>
    <dgm:pt modelId="{10EAAA09-B1EF-4ECA-9F93-A2F98632C28C}" type="pres">
      <dgm:prSet presAssocID="{CC7EF092-2ECE-47D8-B089-C820DC2263C8}" presName="level2Shape" presStyleLbl="node3" presStyleIdx="1" presStyleCnt="5" custScaleX="138876" custScaleY="108462" custLinFactNeighborX="-1" custLinFactNeighborY="-21032"/>
      <dgm:spPr/>
    </dgm:pt>
    <dgm:pt modelId="{0017041C-EC00-4BC3-AC79-574575EA8E1B}" type="pres">
      <dgm:prSet presAssocID="{CC7EF092-2ECE-47D8-B089-C820DC2263C8}" presName="hierChild3" presStyleCnt="0"/>
      <dgm:spPr/>
    </dgm:pt>
    <dgm:pt modelId="{97FEC519-8783-4B22-9314-D866591B99F6}" type="pres">
      <dgm:prSet presAssocID="{B1CA6535-104E-4061-8F28-E6AB873A7F0F}" presName="Name19" presStyleLbl="parChTrans1D4" presStyleIdx="1" presStyleCnt="5"/>
      <dgm:spPr/>
    </dgm:pt>
    <dgm:pt modelId="{83973C8C-B226-4238-A64A-41B2F3896C45}" type="pres">
      <dgm:prSet presAssocID="{7378F21C-35BF-43C8-A42F-2BB02D95C143}" presName="Name21" presStyleCnt="0"/>
      <dgm:spPr/>
    </dgm:pt>
    <dgm:pt modelId="{68EF3605-9873-4EC8-8FB4-F1751F7DF034}" type="pres">
      <dgm:prSet presAssocID="{7378F21C-35BF-43C8-A42F-2BB02D95C143}" presName="level2Shape" presStyleLbl="node4" presStyleIdx="1" presStyleCnt="5" custScaleX="186594" custScaleY="121230"/>
      <dgm:spPr/>
    </dgm:pt>
    <dgm:pt modelId="{4331D065-0E11-436F-A6D4-7FC46360E279}" type="pres">
      <dgm:prSet presAssocID="{7378F21C-35BF-43C8-A42F-2BB02D95C143}" presName="hierChild3" presStyleCnt="0"/>
      <dgm:spPr/>
    </dgm:pt>
    <dgm:pt modelId="{A0368D34-D8EA-4835-9442-6566AB21B436}" type="pres">
      <dgm:prSet presAssocID="{66ED48D6-5871-4CFA-9B54-5E71C21CE92B}" presName="Name19" presStyleLbl="parChTrans1D2" presStyleIdx="2" presStyleCnt="5"/>
      <dgm:spPr/>
    </dgm:pt>
    <dgm:pt modelId="{7D1C4F1A-5726-4B70-94AD-896DFC7DA7A0}" type="pres">
      <dgm:prSet presAssocID="{B4F5EC39-649A-4124-AB11-73B7605D7F4E}" presName="Name21" presStyleCnt="0"/>
      <dgm:spPr/>
    </dgm:pt>
    <dgm:pt modelId="{55D40AD7-0A90-4B5B-8F4E-2644732290E8}" type="pres">
      <dgm:prSet presAssocID="{B4F5EC39-649A-4124-AB11-73B7605D7F4E}" presName="level2Shape" presStyleLbl="node2" presStyleIdx="2" presStyleCnt="5"/>
      <dgm:spPr/>
    </dgm:pt>
    <dgm:pt modelId="{9AA82288-D05D-4399-A157-21E1D634207C}" type="pres">
      <dgm:prSet presAssocID="{B4F5EC39-649A-4124-AB11-73B7605D7F4E}" presName="hierChild3" presStyleCnt="0"/>
      <dgm:spPr/>
    </dgm:pt>
    <dgm:pt modelId="{139E7EFE-452A-402B-AACE-D4CB2939C354}" type="pres">
      <dgm:prSet presAssocID="{C09136FB-724D-4B2F-BE7D-8AECA98B7836}" presName="Name19" presStyleLbl="parChTrans1D3" presStyleIdx="2" presStyleCnt="5"/>
      <dgm:spPr/>
    </dgm:pt>
    <dgm:pt modelId="{024857BE-0A3D-4FEA-BDAA-30A131A36025}" type="pres">
      <dgm:prSet presAssocID="{B13ADC53-884B-467C-9693-DE180E7C40ED}" presName="Name21" presStyleCnt="0"/>
      <dgm:spPr/>
    </dgm:pt>
    <dgm:pt modelId="{3857837F-3DB7-4C34-A2E8-416698A9FB98}" type="pres">
      <dgm:prSet presAssocID="{B13ADC53-884B-467C-9693-DE180E7C40ED}" presName="level2Shape" presStyleLbl="node3" presStyleIdx="2" presStyleCnt="5" custScaleX="223574"/>
      <dgm:spPr/>
    </dgm:pt>
    <dgm:pt modelId="{3A30EFB4-C182-470F-92DB-25D2869A0507}" type="pres">
      <dgm:prSet presAssocID="{B13ADC53-884B-467C-9693-DE180E7C40ED}" presName="hierChild3" presStyleCnt="0"/>
      <dgm:spPr/>
    </dgm:pt>
    <dgm:pt modelId="{8B494C2C-849B-4115-883A-16BF91299C5E}" type="pres">
      <dgm:prSet presAssocID="{6098B681-AE8D-4ECA-9B02-E1C7DD525D51}" presName="Name19" presStyleLbl="parChTrans1D4" presStyleIdx="2" presStyleCnt="5"/>
      <dgm:spPr/>
    </dgm:pt>
    <dgm:pt modelId="{2CD63465-6110-46C5-A762-26D2D70B20FF}" type="pres">
      <dgm:prSet presAssocID="{0E6FDC8E-7AFC-4711-852A-19E5184A1070}" presName="Name21" presStyleCnt="0"/>
      <dgm:spPr/>
    </dgm:pt>
    <dgm:pt modelId="{6B2EB987-50BA-4464-9475-E38362A408E3}" type="pres">
      <dgm:prSet presAssocID="{0E6FDC8E-7AFC-4711-852A-19E5184A1070}" presName="level2Shape" presStyleLbl="node4" presStyleIdx="2" presStyleCnt="5" custScaleX="177925"/>
      <dgm:spPr/>
    </dgm:pt>
    <dgm:pt modelId="{8751DEF7-C2B3-4D17-B68A-31E57221D2D8}" type="pres">
      <dgm:prSet presAssocID="{0E6FDC8E-7AFC-4711-852A-19E5184A1070}" presName="hierChild3" presStyleCnt="0"/>
      <dgm:spPr/>
    </dgm:pt>
    <dgm:pt modelId="{B526BADA-1F9B-4014-8608-FE6991AC2B80}" type="pres">
      <dgm:prSet presAssocID="{66CDDF81-14B2-40BE-9896-B89F86811983}" presName="Name19" presStyleLbl="parChTrans1D2" presStyleIdx="3" presStyleCnt="5"/>
      <dgm:spPr/>
    </dgm:pt>
    <dgm:pt modelId="{CED92718-1A22-4A79-801B-198883A320F0}" type="pres">
      <dgm:prSet presAssocID="{D2209308-B66D-4418-BCDA-8AB4AB0B300D}" presName="Name21" presStyleCnt="0"/>
      <dgm:spPr/>
    </dgm:pt>
    <dgm:pt modelId="{21318A9E-D151-4999-B485-9A78AB214C58}" type="pres">
      <dgm:prSet presAssocID="{D2209308-B66D-4418-BCDA-8AB4AB0B300D}" presName="level2Shape" presStyleLbl="node2" presStyleIdx="3" presStyleCnt="5" custScaleX="238415"/>
      <dgm:spPr/>
    </dgm:pt>
    <dgm:pt modelId="{E7800EB2-C4CE-4884-B508-FEB8ADBF048A}" type="pres">
      <dgm:prSet presAssocID="{D2209308-B66D-4418-BCDA-8AB4AB0B300D}" presName="hierChild3" presStyleCnt="0"/>
      <dgm:spPr/>
    </dgm:pt>
    <dgm:pt modelId="{7277C6A3-8B4E-402D-BC79-ED4F406D8995}" type="pres">
      <dgm:prSet presAssocID="{D8C1364F-F58E-4EEF-8566-B2DF387692DC}" presName="Name19" presStyleLbl="parChTrans1D3" presStyleIdx="3" presStyleCnt="5"/>
      <dgm:spPr/>
    </dgm:pt>
    <dgm:pt modelId="{29D6D4DD-0C7F-486E-A846-60DBB4095340}" type="pres">
      <dgm:prSet presAssocID="{1C39F324-CF4B-435A-A10A-7CD86A62EF90}" presName="Name21" presStyleCnt="0"/>
      <dgm:spPr/>
    </dgm:pt>
    <dgm:pt modelId="{73309A50-44BA-4CB5-B1E2-D9DF092F809D}" type="pres">
      <dgm:prSet presAssocID="{1C39F324-CF4B-435A-A10A-7CD86A62EF90}" presName="level2Shape" presStyleLbl="node3" presStyleIdx="3" presStyleCnt="5" custScaleX="270815"/>
      <dgm:spPr/>
    </dgm:pt>
    <dgm:pt modelId="{00A5F4EE-0261-4303-B20D-8DF958603B1D}" type="pres">
      <dgm:prSet presAssocID="{1C39F324-CF4B-435A-A10A-7CD86A62EF90}" presName="hierChild3" presStyleCnt="0"/>
      <dgm:spPr/>
    </dgm:pt>
    <dgm:pt modelId="{5C5F54BB-6972-4A5F-B53A-54CD729EBD08}" type="pres">
      <dgm:prSet presAssocID="{0C512D93-A71B-4E42-ADD0-23BDB04E1565}" presName="Name19" presStyleLbl="parChTrans1D4" presStyleIdx="3" presStyleCnt="5"/>
      <dgm:spPr/>
    </dgm:pt>
    <dgm:pt modelId="{A4E3458C-EA00-4282-8AA5-B5FA2E6AE7E4}" type="pres">
      <dgm:prSet presAssocID="{69929E89-2F62-475F-A5A7-900ED509456C}" presName="Name21" presStyleCnt="0"/>
      <dgm:spPr/>
    </dgm:pt>
    <dgm:pt modelId="{0FD2E102-2466-4916-8826-6D2F05AC31ED}" type="pres">
      <dgm:prSet presAssocID="{69929E89-2F62-475F-A5A7-900ED509456C}" presName="level2Shape" presStyleLbl="node4" presStyleIdx="3" presStyleCnt="5" custScaleX="244153" custScaleY="107692"/>
      <dgm:spPr/>
    </dgm:pt>
    <dgm:pt modelId="{CDD53414-A2C9-4D52-BA57-BD55438109B7}" type="pres">
      <dgm:prSet presAssocID="{69929E89-2F62-475F-A5A7-900ED509456C}" presName="hierChild3" presStyleCnt="0"/>
      <dgm:spPr/>
    </dgm:pt>
    <dgm:pt modelId="{1C4BB867-1B63-4E6B-8191-2259EF72E280}" type="pres">
      <dgm:prSet presAssocID="{3AF9F30B-FCDE-40E8-8EC5-0E831EF837A6}" presName="Name19" presStyleLbl="parChTrans1D2" presStyleIdx="4" presStyleCnt="5"/>
      <dgm:spPr/>
    </dgm:pt>
    <dgm:pt modelId="{101EE55B-084C-4190-A99F-55090F0431B3}" type="pres">
      <dgm:prSet presAssocID="{15191742-A467-4B0D-BAEE-9561A8B11DB1}" presName="Name21" presStyleCnt="0"/>
      <dgm:spPr/>
    </dgm:pt>
    <dgm:pt modelId="{E0F96BE7-2CF3-4D67-8476-E0DEB5D834DC}" type="pres">
      <dgm:prSet presAssocID="{15191742-A467-4B0D-BAEE-9561A8B11DB1}" presName="level2Shape" presStyleLbl="node2" presStyleIdx="4" presStyleCnt="5" custScaleX="143808"/>
      <dgm:spPr/>
    </dgm:pt>
    <dgm:pt modelId="{408E97E8-E6C1-4860-AF23-911D72454D41}" type="pres">
      <dgm:prSet presAssocID="{15191742-A467-4B0D-BAEE-9561A8B11DB1}" presName="hierChild3" presStyleCnt="0"/>
      <dgm:spPr/>
    </dgm:pt>
    <dgm:pt modelId="{EEC5CA78-8D4D-4F38-B7A6-F93CDC846C51}" type="pres">
      <dgm:prSet presAssocID="{41F65C7A-D46B-467D-9BA0-67789A0BA9A1}" presName="Name19" presStyleLbl="parChTrans1D3" presStyleIdx="4" presStyleCnt="5"/>
      <dgm:spPr/>
    </dgm:pt>
    <dgm:pt modelId="{5E7BA64D-1F2F-444A-A6E2-D1D91F8987F3}" type="pres">
      <dgm:prSet presAssocID="{CC6E3101-2A87-4106-85E9-862A051AB70C}" presName="Name21" presStyleCnt="0"/>
      <dgm:spPr/>
    </dgm:pt>
    <dgm:pt modelId="{4DD47042-F5CB-42CE-8BB1-7B932E9C875D}" type="pres">
      <dgm:prSet presAssocID="{CC6E3101-2A87-4106-85E9-862A051AB70C}" presName="level2Shape" presStyleLbl="node3" presStyleIdx="4" presStyleCnt="5" custScaleX="180806"/>
      <dgm:spPr/>
    </dgm:pt>
    <dgm:pt modelId="{B7F49695-F4C5-4814-A540-2F43CD1FE0B1}" type="pres">
      <dgm:prSet presAssocID="{CC6E3101-2A87-4106-85E9-862A051AB70C}" presName="hierChild3" presStyleCnt="0"/>
      <dgm:spPr/>
    </dgm:pt>
    <dgm:pt modelId="{2CC7FB9D-B962-4C9E-B5CB-DCFB60F3A051}" type="pres">
      <dgm:prSet presAssocID="{223896C8-9937-4263-B02C-5DAEDC976FAF}" presName="Name19" presStyleLbl="parChTrans1D4" presStyleIdx="4" presStyleCnt="5"/>
      <dgm:spPr/>
    </dgm:pt>
    <dgm:pt modelId="{F47A2BBF-A390-4D20-B7D0-DAD800290196}" type="pres">
      <dgm:prSet presAssocID="{6CE3F091-2088-4B7A-A233-E57FC4958498}" presName="Name21" presStyleCnt="0"/>
      <dgm:spPr/>
    </dgm:pt>
    <dgm:pt modelId="{96B91E1A-F4B0-4C84-B307-799B99E7B3F5}" type="pres">
      <dgm:prSet presAssocID="{6CE3F091-2088-4B7A-A233-E57FC4958498}" presName="level2Shape" presStyleLbl="node4" presStyleIdx="4" presStyleCnt="5" custScaleX="197959"/>
      <dgm:spPr/>
    </dgm:pt>
    <dgm:pt modelId="{DA8A509C-7036-40F5-ACD5-D25070C0D76B}" type="pres">
      <dgm:prSet presAssocID="{6CE3F091-2088-4B7A-A233-E57FC4958498}" presName="hierChild3" presStyleCnt="0"/>
      <dgm:spPr/>
    </dgm:pt>
    <dgm:pt modelId="{F007F05A-2FFA-4DF0-B1EE-1E0C0BA88680}" type="pres">
      <dgm:prSet presAssocID="{9A96E585-CBB5-4B4B-B974-1CB1BE6D4C7F}" presName="bgShapesFlow" presStyleCnt="0"/>
      <dgm:spPr/>
    </dgm:pt>
    <dgm:pt modelId="{3AFF1A42-3CF5-4AFB-9C59-2A64E286FCF1}" type="pres">
      <dgm:prSet presAssocID="{4910092C-D1F3-46FE-9DDD-7315458C3440}" presName="rectComp" presStyleCnt="0"/>
      <dgm:spPr/>
    </dgm:pt>
    <dgm:pt modelId="{9B0516FE-EEBA-427D-9826-46C05C319606}" type="pres">
      <dgm:prSet presAssocID="{4910092C-D1F3-46FE-9DDD-7315458C3440}" presName="bgRect" presStyleLbl="bgShp" presStyleIdx="0" presStyleCnt="3"/>
      <dgm:spPr/>
    </dgm:pt>
    <dgm:pt modelId="{542066E4-FDB8-4BB8-B0B9-44C6C00B2756}" type="pres">
      <dgm:prSet presAssocID="{4910092C-D1F3-46FE-9DDD-7315458C3440}" presName="bgRectTx" presStyleLbl="bgShp" presStyleIdx="0" presStyleCnt="3">
        <dgm:presLayoutVars>
          <dgm:bulletEnabled val="1"/>
        </dgm:presLayoutVars>
      </dgm:prSet>
      <dgm:spPr/>
    </dgm:pt>
    <dgm:pt modelId="{7B64DA96-EEDD-40E3-B950-3990AFF19FA2}" type="pres">
      <dgm:prSet presAssocID="{4910092C-D1F3-46FE-9DDD-7315458C3440}" presName="spComp" presStyleCnt="0"/>
      <dgm:spPr/>
    </dgm:pt>
    <dgm:pt modelId="{4C96E345-1532-4C75-9019-E346D4EB8B9F}" type="pres">
      <dgm:prSet presAssocID="{4910092C-D1F3-46FE-9DDD-7315458C3440}" presName="vSp" presStyleCnt="0"/>
      <dgm:spPr/>
    </dgm:pt>
    <dgm:pt modelId="{F3451FEA-4247-431C-9B04-4823214B26D2}" type="pres">
      <dgm:prSet presAssocID="{1FEDF91E-0B99-4671-9C45-D298068975C4}" presName="rectComp" presStyleCnt="0"/>
      <dgm:spPr/>
    </dgm:pt>
    <dgm:pt modelId="{933F8247-5FC3-46BA-818E-8DAD5A7796CF}" type="pres">
      <dgm:prSet presAssocID="{1FEDF91E-0B99-4671-9C45-D298068975C4}" presName="bgRect" presStyleLbl="bgShp" presStyleIdx="1" presStyleCnt="3"/>
      <dgm:spPr/>
    </dgm:pt>
    <dgm:pt modelId="{D1DE5A2B-C8FC-4EE1-9268-EBB39A4B2C2B}" type="pres">
      <dgm:prSet presAssocID="{1FEDF91E-0B99-4671-9C45-D298068975C4}" presName="bgRectTx" presStyleLbl="bgShp" presStyleIdx="1" presStyleCnt="3">
        <dgm:presLayoutVars>
          <dgm:bulletEnabled val="1"/>
        </dgm:presLayoutVars>
      </dgm:prSet>
      <dgm:spPr/>
    </dgm:pt>
    <dgm:pt modelId="{4B394B8F-FBBC-454F-9EFB-806FF609A184}" type="pres">
      <dgm:prSet presAssocID="{1FEDF91E-0B99-4671-9C45-D298068975C4}" presName="spComp" presStyleCnt="0"/>
      <dgm:spPr/>
    </dgm:pt>
    <dgm:pt modelId="{661D2039-CA7F-4ADD-B516-E06D7CBF4DF4}" type="pres">
      <dgm:prSet presAssocID="{1FEDF91E-0B99-4671-9C45-D298068975C4}" presName="vSp" presStyleCnt="0"/>
      <dgm:spPr/>
    </dgm:pt>
    <dgm:pt modelId="{BA204C4A-F89F-4083-89A4-456F3C4A8134}" type="pres">
      <dgm:prSet presAssocID="{083B8DE5-AE51-4969-B17E-8DFFD176833B}" presName="rectComp" presStyleCnt="0"/>
      <dgm:spPr/>
    </dgm:pt>
    <dgm:pt modelId="{AFFF2A75-475A-4247-ADBD-BDE54722B77F}" type="pres">
      <dgm:prSet presAssocID="{083B8DE5-AE51-4969-B17E-8DFFD176833B}" presName="bgRect" presStyleLbl="bgShp" presStyleIdx="2" presStyleCnt="3"/>
      <dgm:spPr/>
    </dgm:pt>
    <dgm:pt modelId="{B0C76027-A97C-427D-9791-8DC0191F9858}" type="pres">
      <dgm:prSet presAssocID="{083B8DE5-AE51-4969-B17E-8DFFD176833B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7860507-9E2D-4E71-97C5-406C1EEFDBDB}" type="presOf" srcId="{78C2DBFC-32B8-4C11-8942-7C8ECA728F0A}" destId="{D2C5E899-B623-4C69-A75B-3CAF06379689}" srcOrd="0" destOrd="0" presId="urn:microsoft.com/office/officeart/2005/8/layout/hierarchy6"/>
    <dgm:cxn modelId="{47E7070F-267C-4799-A489-C42389756C0F}" type="presOf" srcId="{1C39F324-CF4B-435A-A10A-7CD86A62EF90}" destId="{73309A50-44BA-4CB5-B1E2-D9DF092F809D}" srcOrd="0" destOrd="0" presId="urn:microsoft.com/office/officeart/2005/8/layout/hierarchy6"/>
    <dgm:cxn modelId="{17E85613-C770-4A5F-A5F6-DD467E890678}" srcId="{9A96E585-CBB5-4B4B-B974-1CB1BE6D4C7F}" destId="{7F31ECED-A94A-4669-A58D-9AA378D46E1F}" srcOrd="0" destOrd="0" parTransId="{8E7C56AB-0FFC-4E9D-B785-6826972EE33B}" sibTransId="{FDE23D43-E1F1-4052-8A12-5B9CA4FC94A0}"/>
    <dgm:cxn modelId="{BA197B16-A0D9-4E81-B677-FB45F4A8235F}" type="presOf" srcId="{083B8DE5-AE51-4969-B17E-8DFFD176833B}" destId="{B0C76027-A97C-427D-9791-8DC0191F9858}" srcOrd="1" destOrd="0" presId="urn:microsoft.com/office/officeart/2005/8/layout/hierarchy6"/>
    <dgm:cxn modelId="{B1613B17-19C4-41E8-A93A-C98BD93278D2}" srcId="{9A96E585-CBB5-4B4B-B974-1CB1BE6D4C7F}" destId="{1FEDF91E-0B99-4671-9C45-D298068975C4}" srcOrd="2" destOrd="0" parTransId="{FFAC5375-CC1C-4020-B41E-32FD95316FEE}" sibTransId="{E4C8AF21-DF43-4D6D-BFEF-34D447E4F7B5}"/>
    <dgm:cxn modelId="{1EFA301B-F61E-4935-BFC5-EEA653C280EB}" type="presOf" srcId="{8093C806-CC68-4D7A-BF91-3DBBFE04268D}" destId="{AD3F8E60-9288-49B5-91E0-28F9C1B1C8DD}" srcOrd="0" destOrd="0" presId="urn:microsoft.com/office/officeart/2005/8/layout/hierarchy6"/>
    <dgm:cxn modelId="{5B0E8723-241E-4301-BD18-AB0F5D8D47B2}" srcId="{7F31ECED-A94A-4669-A58D-9AA378D46E1F}" destId="{B4F5EC39-649A-4124-AB11-73B7605D7F4E}" srcOrd="2" destOrd="0" parTransId="{66ED48D6-5871-4CFA-9B54-5E71C21CE92B}" sibTransId="{ED618E7C-C2B3-4B98-8E87-5E5FDEDCA390}"/>
    <dgm:cxn modelId="{E534A926-03AE-4306-BCB3-B4B517FEDA68}" type="presOf" srcId="{69929E89-2F62-475F-A5A7-900ED509456C}" destId="{0FD2E102-2466-4916-8826-6D2F05AC31ED}" srcOrd="0" destOrd="0" presId="urn:microsoft.com/office/officeart/2005/8/layout/hierarchy6"/>
    <dgm:cxn modelId="{A3CB052A-5516-421B-B12F-22ABC76E8A96}" type="presOf" srcId="{7A1C330C-3B9D-497B-8C32-BF9BCFCBD134}" destId="{DF64B588-6AF4-4CB7-8869-82D01AA217A8}" srcOrd="0" destOrd="0" presId="urn:microsoft.com/office/officeart/2005/8/layout/hierarchy6"/>
    <dgm:cxn modelId="{2E6B322C-178B-4F17-A8FF-A699E17E55E2}" srcId="{B13ADC53-884B-467C-9693-DE180E7C40ED}" destId="{0E6FDC8E-7AFC-4711-852A-19E5184A1070}" srcOrd="0" destOrd="0" parTransId="{6098B681-AE8D-4ECA-9B02-E1C7DD525D51}" sibTransId="{AA87971C-0D4D-447A-8066-E10CF3CE2A14}"/>
    <dgm:cxn modelId="{9E3B302F-5287-4603-BCB7-6861CEEF92C3}" type="presOf" srcId="{D2209308-B66D-4418-BCDA-8AB4AB0B300D}" destId="{21318A9E-D151-4999-B485-9A78AB214C58}" srcOrd="0" destOrd="0" presId="urn:microsoft.com/office/officeart/2005/8/layout/hierarchy6"/>
    <dgm:cxn modelId="{AD6FBF35-F5E4-420F-96E0-5F24705F2D8C}" type="presOf" srcId="{9A96E585-CBB5-4B4B-B974-1CB1BE6D4C7F}" destId="{5421778B-C336-43C5-8D8B-3B9FA2548F4B}" srcOrd="0" destOrd="0" presId="urn:microsoft.com/office/officeart/2005/8/layout/hierarchy6"/>
    <dgm:cxn modelId="{64C0863A-4E63-4BD7-9A9F-D3B0F164E882}" srcId="{8093C806-CC68-4D7A-BF91-3DBBFE04268D}" destId="{FE66FF04-B146-4928-9928-DCF863B470BC}" srcOrd="0" destOrd="0" parTransId="{78C2DBFC-32B8-4C11-8942-7C8ECA728F0A}" sibTransId="{934C1E43-9A67-48AF-B5CD-671FDC7C25BB}"/>
    <dgm:cxn modelId="{0FB35D4C-3A63-4031-AF05-E047BAA4019F}" srcId="{1C39F324-CF4B-435A-A10A-7CD86A62EF90}" destId="{69929E89-2F62-475F-A5A7-900ED509456C}" srcOrd="0" destOrd="0" parTransId="{0C512D93-A71B-4E42-ADD0-23BDB04E1565}" sibTransId="{0E0F3B42-5C11-4CFE-9E91-8A8E40A763FB}"/>
    <dgm:cxn modelId="{7AB5766D-C67A-430F-A183-0B88A9886D69}" type="presOf" srcId="{4910092C-D1F3-46FE-9DDD-7315458C3440}" destId="{542066E4-FDB8-4BB8-B0B9-44C6C00B2756}" srcOrd="1" destOrd="0" presId="urn:microsoft.com/office/officeart/2005/8/layout/hierarchy6"/>
    <dgm:cxn modelId="{24827A6F-E4AF-448A-8E15-7371CA4B5F7C}" type="presOf" srcId="{3AF9F30B-FCDE-40E8-8EC5-0E831EF837A6}" destId="{1C4BB867-1B63-4E6B-8191-2259EF72E280}" srcOrd="0" destOrd="0" presId="urn:microsoft.com/office/officeart/2005/8/layout/hierarchy6"/>
    <dgm:cxn modelId="{D2CDDA50-BC47-48A2-9D7B-AD3951E98811}" srcId="{9A96E585-CBB5-4B4B-B974-1CB1BE6D4C7F}" destId="{4910092C-D1F3-46FE-9DDD-7315458C3440}" srcOrd="1" destOrd="0" parTransId="{1C6DE813-D85A-4C0D-B545-4D296BEA33CE}" sibTransId="{548FC980-4207-4BA2-8153-05F23D5BD797}"/>
    <dgm:cxn modelId="{63590171-6EC9-47AF-ACCB-D6DFA7F5D8E1}" srcId="{7F31ECED-A94A-4669-A58D-9AA378D46E1F}" destId="{D2209308-B66D-4418-BCDA-8AB4AB0B300D}" srcOrd="3" destOrd="0" parTransId="{66CDDF81-14B2-40BE-9896-B89F86811983}" sibTransId="{D1707847-97DC-40FC-89C6-717F03BD5019}"/>
    <dgm:cxn modelId="{EF8CC171-C49D-4E86-A9F9-18798A91F560}" type="presOf" srcId="{6098B681-AE8D-4ECA-9B02-E1C7DD525D51}" destId="{8B494C2C-849B-4115-883A-16BF91299C5E}" srcOrd="0" destOrd="0" presId="urn:microsoft.com/office/officeart/2005/8/layout/hierarchy6"/>
    <dgm:cxn modelId="{E17E6E53-0E76-4D46-A36D-5F7D03825E32}" srcId="{7F31ECED-A94A-4669-A58D-9AA378D46E1F}" destId="{4E946ED4-A7D6-4E98-A6E7-380CAB8EFEB4}" srcOrd="0" destOrd="0" parTransId="{B476D232-6165-4B91-B245-ED392FAB1785}" sibTransId="{686C3846-1A60-422E-9F3C-2322B3B60605}"/>
    <dgm:cxn modelId="{AAA78474-28EE-4FEE-8F20-AD303FE11104}" type="presOf" srcId="{CC7EF092-2ECE-47D8-B089-C820DC2263C8}" destId="{10EAAA09-B1EF-4ECA-9F93-A2F98632C28C}" srcOrd="0" destOrd="0" presId="urn:microsoft.com/office/officeart/2005/8/layout/hierarchy6"/>
    <dgm:cxn modelId="{F3F20975-1314-446A-8336-1CB90F62C20B}" type="presOf" srcId="{C09136FB-724D-4B2F-BE7D-8AECA98B7836}" destId="{139E7EFE-452A-402B-AACE-D4CB2939C354}" srcOrd="0" destOrd="0" presId="urn:microsoft.com/office/officeart/2005/8/layout/hierarchy6"/>
    <dgm:cxn modelId="{40291C55-35EA-4EA9-8FD4-8628B9CF9BD6}" type="presOf" srcId="{1FEDF91E-0B99-4671-9C45-D298068975C4}" destId="{933F8247-5FC3-46BA-818E-8DAD5A7796CF}" srcOrd="0" destOrd="0" presId="urn:microsoft.com/office/officeart/2005/8/layout/hierarchy6"/>
    <dgm:cxn modelId="{81EE3F76-EBA1-4A62-8C9A-DB8BC622E9CE}" type="presOf" srcId="{CC6E3101-2A87-4106-85E9-862A051AB70C}" destId="{4DD47042-F5CB-42CE-8BB1-7B932E9C875D}" srcOrd="0" destOrd="0" presId="urn:microsoft.com/office/officeart/2005/8/layout/hierarchy6"/>
    <dgm:cxn modelId="{E9C08A56-9B5F-4AB7-BD03-47498C3E5336}" type="presOf" srcId="{4910092C-D1F3-46FE-9DDD-7315458C3440}" destId="{9B0516FE-EEBA-427D-9826-46C05C319606}" srcOrd="0" destOrd="0" presId="urn:microsoft.com/office/officeart/2005/8/layout/hierarchy6"/>
    <dgm:cxn modelId="{74122C58-371C-416C-BBE1-CBFD1EDCFF36}" srcId="{D2209308-B66D-4418-BCDA-8AB4AB0B300D}" destId="{1C39F324-CF4B-435A-A10A-7CD86A62EF90}" srcOrd="0" destOrd="0" parTransId="{D8C1364F-F58E-4EEF-8566-B2DF387692DC}" sibTransId="{F78852E9-3493-4C03-98F9-BC3832BF598A}"/>
    <dgm:cxn modelId="{9C301F79-D7E6-4388-8B38-867FBA59B928}" type="presOf" srcId="{10576804-93C9-47ED-8B66-BD3661E7B7B1}" destId="{E333DE5B-9295-4A29-825A-3A1398A918CE}" srcOrd="0" destOrd="0" presId="urn:microsoft.com/office/officeart/2005/8/layout/hierarchy6"/>
    <dgm:cxn modelId="{462B2C79-97E9-4F00-BDF3-7C4C73D7936F}" type="presOf" srcId="{7378F21C-35BF-43C8-A42F-2BB02D95C143}" destId="{68EF3605-9873-4EC8-8FB4-F1751F7DF034}" srcOrd="0" destOrd="0" presId="urn:microsoft.com/office/officeart/2005/8/layout/hierarchy6"/>
    <dgm:cxn modelId="{10F46459-3D3A-4622-A579-04977B3B6823}" type="presOf" srcId="{0E6FDC8E-7AFC-4711-852A-19E5184A1070}" destId="{6B2EB987-50BA-4464-9475-E38362A408E3}" srcOrd="0" destOrd="0" presId="urn:microsoft.com/office/officeart/2005/8/layout/hierarchy6"/>
    <dgm:cxn modelId="{255F147C-153C-4E58-AD28-F4FABB4E7477}" srcId="{B4F5EC39-649A-4124-AB11-73B7605D7F4E}" destId="{B13ADC53-884B-467C-9693-DE180E7C40ED}" srcOrd="0" destOrd="0" parTransId="{C09136FB-724D-4B2F-BE7D-8AECA98B7836}" sibTransId="{DCABB177-5C16-4CCE-812E-6B607076160C}"/>
    <dgm:cxn modelId="{EBFDDB81-6BFD-4A1C-8897-DB0002A60441}" srcId="{4E946ED4-A7D6-4E98-A6E7-380CAB8EFEB4}" destId="{8093C806-CC68-4D7A-BF91-3DBBFE04268D}" srcOrd="0" destOrd="0" parTransId="{7A1C330C-3B9D-497B-8C32-BF9BCFCBD134}" sibTransId="{AA989356-6A8F-4D4B-A728-292E5484B7B4}"/>
    <dgm:cxn modelId="{6739859E-D3B0-436F-8EB8-B48D162A9C09}" srcId="{15191742-A467-4B0D-BAEE-9561A8B11DB1}" destId="{CC6E3101-2A87-4106-85E9-862A051AB70C}" srcOrd="0" destOrd="0" parTransId="{41F65C7A-D46B-467D-9BA0-67789A0BA9A1}" sibTransId="{237F634E-4CA2-4964-8502-2916D6A39A07}"/>
    <dgm:cxn modelId="{472440A4-BCFF-4BA4-B6EC-A9A56AA0A3A0}" type="presOf" srcId="{3C088A93-E448-4F8F-B4A3-DAA167F90368}" destId="{570A7F15-838E-49CA-82C6-A032AE65E98C}" srcOrd="0" destOrd="0" presId="urn:microsoft.com/office/officeart/2005/8/layout/hierarchy6"/>
    <dgm:cxn modelId="{69B209A8-2259-4BD6-8482-76D21464D481}" srcId="{CC6E3101-2A87-4106-85E9-862A051AB70C}" destId="{6CE3F091-2088-4B7A-A233-E57FC4958498}" srcOrd="0" destOrd="0" parTransId="{223896C8-9937-4263-B02C-5DAEDC976FAF}" sibTransId="{8BC050EC-9577-4B26-BFE4-11E3C0EC7403}"/>
    <dgm:cxn modelId="{309F01AF-4BF6-408F-98EC-118E6CBBA7A1}" type="presOf" srcId="{1FEDF91E-0B99-4671-9C45-D298068975C4}" destId="{D1DE5A2B-C8FC-4EE1-9268-EBB39A4B2C2B}" srcOrd="1" destOrd="0" presId="urn:microsoft.com/office/officeart/2005/8/layout/hierarchy6"/>
    <dgm:cxn modelId="{8187E4B1-FDC0-48D0-B055-8B4EAC9A90C7}" type="presOf" srcId="{6CE3F091-2088-4B7A-A233-E57FC4958498}" destId="{96B91E1A-F4B0-4C84-B307-799B99E7B3F5}" srcOrd="0" destOrd="0" presId="urn:microsoft.com/office/officeart/2005/8/layout/hierarchy6"/>
    <dgm:cxn modelId="{FE2F82B5-D2C1-4C3D-AD39-997575F79B7E}" type="presOf" srcId="{223896C8-9937-4263-B02C-5DAEDC976FAF}" destId="{2CC7FB9D-B962-4C9E-B5CB-DCFB60F3A051}" srcOrd="0" destOrd="0" presId="urn:microsoft.com/office/officeart/2005/8/layout/hierarchy6"/>
    <dgm:cxn modelId="{3039CAB6-DCA1-416D-B078-856B38C146B7}" type="presOf" srcId="{B1CA6535-104E-4061-8F28-E6AB873A7F0F}" destId="{97FEC519-8783-4B22-9314-D866591B99F6}" srcOrd="0" destOrd="0" presId="urn:microsoft.com/office/officeart/2005/8/layout/hierarchy6"/>
    <dgm:cxn modelId="{6C1B5BBF-D459-4447-8268-763F946BD6D5}" srcId="{CC7EF092-2ECE-47D8-B089-C820DC2263C8}" destId="{7378F21C-35BF-43C8-A42F-2BB02D95C143}" srcOrd="0" destOrd="0" parTransId="{B1CA6535-104E-4061-8F28-E6AB873A7F0F}" sibTransId="{82446B19-86FC-47A6-9C34-5D089EE540E9}"/>
    <dgm:cxn modelId="{17A27DC0-9D85-4704-8D3B-62285E0496BE}" type="presOf" srcId="{FE66FF04-B146-4928-9928-DCF863B470BC}" destId="{433F8F60-E4B8-4CB3-9F6E-7F8D8F5A8EFF}" srcOrd="0" destOrd="0" presId="urn:microsoft.com/office/officeart/2005/8/layout/hierarchy6"/>
    <dgm:cxn modelId="{0F1342C8-D54E-4D7F-B945-4D607226CD76}" type="presOf" srcId="{66CDDF81-14B2-40BE-9896-B89F86811983}" destId="{B526BADA-1F9B-4014-8608-FE6991AC2B80}" srcOrd="0" destOrd="0" presId="urn:microsoft.com/office/officeart/2005/8/layout/hierarchy6"/>
    <dgm:cxn modelId="{969F1BCB-0571-4C7C-94CF-B077025413B6}" type="presOf" srcId="{B7EFB63E-BAAE-4156-8FD6-2CFDC08397FF}" destId="{B1BE4894-5A30-4497-A1BE-F4189B91D9D5}" srcOrd="0" destOrd="0" presId="urn:microsoft.com/office/officeart/2005/8/layout/hierarchy6"/>
    <dgm:cxn modelId="{45DB0ED1-D3CD-4AEC-A2C5-D82C48464A2D}" srcId="{7F31ECED-A94A-4669-A58D-9AA378D46E1F}" destId="{15191742-A467-4B0D-BAEE-9561A8B11DB1}" srcOrd="4" destOrd="0" parTransId="{3AF9F30B-FCDE-40E8-8EC5-0E831EF837A6}" sibTransId="{496EF7AD-8FCD-4E50-BB07-9706A90A8343}"/>
    <dgm:cxn modelId="{AB900DD2-6C30-45C4-9B5C-8CE6632F3FC5}" type="presOf" srcId="{4E946ED4-A7D6-4E98-A6E7-380CAB8EFEB4}" destId="{B4CA6FB5-7FED-4B4C-ABEA-0563D45F5027}" srcOrd="0" destOrd="0" presId="urn:microsoft.com/office/officeart/2005/8/layout/hierarchy6"/>
    <dgm:cxn modelId="{186743D5-7913-439A-970F-89F1864D3C74}" type="presOf" srcId="{0C512D93-A71B-4E42-ADD0-23BDB04E1565}" destId="{5C5F54BB-6972-4A5F-B53A-54CD729EBD08}" srcOrd="0" destOrd="0" presId="urn:microsoft.com/office/officeart/2005/8/layout/hierarchy6"/>
    <dgm:cxn modelId="{6D8F8CD5-F3D4-49A9-A8B1-2838CFEB7FDD}" srcId="{B7EFB63E-BAAE-4156-8FD6-2CFDC08397FF}" destId="{CC7EF092-2ECE-47D8-B089-C820DC2263C8}" srcOrd="0" destOrd="0" parTransId="{10576804-93C9-47ED-8B66-BD3661E7B7B1}" sibTransId="{63A09EFE-1A97-428B-880D-C5E4DB277757}"/>
    <dgm:cxn modelId="{DF8585D6-B330-4C60-BDD4-08E1A41834AB}" type="presOf" srcId="{B476D232-6165-4B91-B245-ED392FAB1785}" destId="{DC0CF85F-0D9A-4751-B07E-553B0B9515C6}" srcOrd="0" destOrd="0" presId="urn:microsoft.com/office/officeart/2005/8/layout/hierarchy6"/>
    <dgm:cxn modelId="{FFA780DB-1158-4970-A30E-E8E366E5DB35}" type="presOf" srcId="{B13ADC53-884B-467C-9693-DE180E7C40ED}" destId="{3857837F-3DB7-4C34-A2E8-416698A9FB98}" srcOrd="0" destOrd="0" presId="urn:microsoft.com/office/officeart/2005/8/layout/hierarchy6"/>
    <dgm:cxn modelId="{2022B5DE-DD7E-425B-8058-CAAA57B733FD}" type="presOf" srcId="{66ED48D6-5871-4CFA-9B54-5E71C21CE92B}" destId="{A0368D34-D8EA-4835-9442-6566AB21B436}" srcOrd="0" destOrd="0" presId="urn:microsoft.com/office/officeart/2005/8/layout/hierarchy6"/>
    <dgm:cxn modelId="{993A22E1-6EB5-4ECB-9FE8-4F471FF01770}" type="presOf" srcId="{7F31ECED-A94A-4669-A58D-9AA378D46E1F}" destId="{BB645A10-C0D1-49D0-803A-5FA11CCEE684}" srcOrd="0" destOrd="0" presId="urn:microsoft.com/office/officeart/2005/8/layout/hierarchy6"/>
    <dgm:cxn modelId="{A51D06E5-42A5-44DF-85FA-760E9A82A295}" type="presOf" srcId="{083B8DE5-AE51-4969-B17E-8DFFD176833B}" destId="{AFFF2A75-475A-4247-ADBD-BDE54722B77F}" srcOrd="0" destOrd="0" presId="urn:microsoft.com/office/officeart/2005/8/layout/hierarchy6"/>
    <dgm:cxn modelId="{2BBDA5E6-27BD-4CFA-9544-B047D06591E7}" srcId="{9A96E585-CBB5-4B4B-B974-1CB1BE6D4C7F}" destId="{083B8DE5-AE51-4969-B17E-8DFFD176833B}" srcOrd="3" destOrd="0" parTransId="{B39737EF-F976-40BB-9103-EEB229F410BE}" sibTransId="{D4BB95B6-702B-4CC0-9834-23B0E41F0ED5}"/>
    <dgm:cxn modelId="{48E1ADF4-8A31-4326-8C73-39FC35B80952}" type="presOf" srcId="{D8C1364F-F58E-4EEF-8566-B2DF387692DC}" destId="{7277C6A3-8B4E-402D-BC79-ED4F406D8995}" srcOrd="0" destOrd="0" presId="urn:microsoft.com/office/officeart/2005/8/layout/hierarchy6"/>
    <dgm:cxn modelId="{1CF110F5-38D1-4CA8-8904-A3A2EE82A66E}" type="presOf" srcId="{15191742-A467-4B0D-BAEE-9561A8B11DB1}" destId="{E0F96BE7-2CF3-4D67-8476-E0DEB5D834DC}" srcOrd="0" destOrd="0" presId="urn:microsoft.com/office/officeart/2005/8/layout/hierarchy6"/>
    <dgm:cxn modelId="{DDF5FAF6-DD6B-4D71-B317-397ACD224A5C}" type="presOf" srcId="{41F65C7A-D46B-467D-9BA0-67789A0BA9A1}" destId="{EEC5CA78-8D4D-4F38-B7A6-F93CDC846C51}" srcOrd="0" destOrd="0" presId="urn:microsoft.com/office/officeart/2005/8/layout/hierarchy6"/>
    <dgm:cxn modelId="{A3289AFB-C1F9-4394-966F-CCC28284DC71}" type="presOf" srcId="{B4F5EC39-649A-4124-AB11-73B7605D7F4E}" destId="{55D40AD7-0A90-4B5B-8F4E-2644732290E8}" srcOrd="0" destOrd="0" presId="urn:microsoft.com/office/officeart/2005/8/layout/hierarchy6"/>
    <dgm:cxn modelId="{46C988FC-4FDB-45A6-98D3-140816DCD744}" srcId="{7F31ECED-A94A-4669-A58D-9AA378D46E1F}" destId="{B7EFB63E-BAAE-4156-8FD6-2CFDC08397FF}" srcOrd="1" destOrd="0" parTransId="{3C088A93-E448-4F8F-B4A3-DAA167F90368}" sibTransId="{97172F87-F575-4560-B366-8A36BDB8FA84}"/>
    <dgm:cxn modelId="{CB9B8690-5104-47DB-A33B-DCC80B14B216}" type="presParOf" srcId="{5421778B-C336-43C5-8D8B-3B9FA2548F4B}" destId="{8072030B-E4BE-4238-A7E3-29736DDF3244}" srcOrd="0" destOrd="0" presId="urn:microsoft.com/office/officeart/2005/8/layout/hierarchy6"/>
    <dgm:cxn modelId="{4504273B-223B-4B09-8E70-B24949DD9B6C}" type="presParOf" srcId="{8072030B-E4BE-4238-A7E3-29736DDF3244}" destId="{173F6589-2116-4C33-A740-C6C2DB51C493}" srcOrd="0" destOrd="0" presId="urn:microsoft.com/office/officeart/2005/8/layout/hierarchy6"/>
    <dgm:cxn modelId="{E7DE423A-2B8E-4E97-968C-5851DD738173}" type="presParOf" srcId="{8072030B-E4BE-4238-A7E3-29736DDF3244}" destId="{3A4BEAFC-BFB1-459C-A37A-650D24277E0B}" srcOrd="1" destOrd="0" presId="urn:microsoft.com/office/officeart/2005/8/layout/hierarchy6"/>
    <dgm:cxn modelId="{6DAC24F6-DF06-46C3-BFE5-41DE78B85D93}" type="presParOf" srcId="{3A4BEAFC-BFB1-459C-A37A-650D24277E0B}" destId="{B59D10C4-92F9-4E06-92F0-EB16FA844859}" srcOrd="0" destOrd="0" presId="urn:microsoft.com/office/officeart/2005/8/layout/hierarchy6"/>
    <dgm:cxn modelId="{755497C9-5F1F-43D5-94CD-E053FD4AA4F0}" type="presParOf" srcId="{B59D10C4-92F9-4E06-92F0-EB16FA844859}" destId="{BB645A10-C0D1-49D0-803A-5FA11CCEE684}" srcOrd="0" destOrd="0" presId="urn:microsoft.com/office/officeart/2005/8/layout/hierarchy6"/>
    <dgm:cxn modelId="{20DD2FBE-CB29-4B80-82AE-E9B1A40BECAD}" type="presParOf" srcId="{B59D10C4-92F9-4E06-92F0-EB16FA844859}" destId="{60F9BD21-6390-4F04-85D3-B06EE39B21F0}" srcOrd="1" destOrd="0" presId="urn:microsoft.com/office/officeart/2005/8/layout/hierarchy6"/>
    <dgm:cxn modelId="{1F0B1664-0CB4-4AB4-B527-E7896B53A86C}" type="presParOf" srcId="{60F9BD21-6390-4F04-85D3-B06EE39B21F0}" destId="{DC0CF85F-0D9A-4751-B07E-553B0B9515C6}" srcOrd="0" destOrd="0" presId="urn:microsoft.com/office/officeart/2005/8/layout/hierarchy6"/>
    <dgm:cxn modelId="{BB67D392-E678-424D-909A-3F47A54CFF7C}" type="presParOf" srcId="{60F9BD21-6390-4F04-85D3-B06EE39B21F0}" destId="{E20843FA-7F14-4F47-B2A6-A7E4705BE2B5}" srcOrd="1" destOrd="0" presId="urn:microsoft.com/office/officeart/2005/8/layout/hierarchy6"/>
    <dgm:cxn modelId="{4FBB0563-5C77-46A1-A9F8-CDF4F8F430E8}" type="presParOf" srcId="{E20843FA-7F14-4F47-B2A6-A7E4705BE2B5}" destId="{B4CA6FB5-7FED-4B4C-ABEA-0563D45F5027}" srcOrd="0" destOrd="0" presId="urn:microsoft.com/office/officeart/2005/8/layout/hierarchy6"/>
    <dgm:cxn modelId="{A8D31F9F-84B3-4EBF-9DA2-FA9C7A1AA6CA}" type="presParOf" srcId="{E20843FA-7F14-4F47-B2A6-A7E4705BE2B5}" destId="{733C271F-F168-4DFC-B2EB-D573A98E189C}" srcOrd="1" destOrd="0" presId="urn:microsoft.com/office/officeart/2005/8/layout/hierarchy6"/>
    <dgm:cxn modelId="{4FEA0F48-F330-4594-96FC-D3D0E1AAF103}" type="presParOf" srcId="{733C271F-F168-4DFC-B2EB-D573A98E189C}" destId="{DF64B588-6AF4-4CB7-8869-82D01AA217A8}" srcOrd="0" destOrd="0" presId="urn:microsoft.com/office/officeart/2005/8/layout/hierarchy6"/>
    <dgm:cxn modelId="{6C9D22AE-A46A-4875-B3FD-8F3117F6A188}" type="presParOf" srcId="{733C271F-F168-4DFC-B2EB-D573A98E189C}" destId="{F5E31251-41F3-4648-8F9E-F2705B8D79E3}" srcOrd="1" destOrd="0" presId="urn:microsoft.com/office/officeart/2005/8/layout/hierarchy6"/>
    <dgm:cxn modelId="{C05A672F-AF1D-4E77-9056-027A5BCA36EE}" type="presParOf" srcId="{F5E31251-41F3-4648-8F9E-F2705B8D79E3}" destId="{AD3F8E60-9288-49B5-91E0-28F9C1B1C8DD}" srcOrd="0" destOrd="0" presId="urn:microsoft.com/office/officeart/2005/8/layout/hierarchy6"/>
    <dgm:cxn modelId="{C5DF536E-D006-41DC-BF16-00D97C0428E5}" type="presParOf" srcId="{F5E31251-41F3-4648-8F9E-F2705B8D79E3}" destId="{31C60D5E-58D0-4D5F-91B0-28C00A0EFD40}" srcOrd="1" destOrd="0" presId="urn:microsoft.com/office/officeart/2005/8/layout/hierarchy6"/>
    <dgm:cxn modelId="{B33056C4-6E88-46A2-925C-A58938D27EAE}" type="presParOf" srcId="{31C60D5E-58D0-4D5F-91B0-28C00A0EFD40}" destId="{D2C5E899-B623-4C69-A75B-3CAF06379689}" srcOrd="0" destOrd="0" presId="urn:microsoft.com/office/officeart/2005/8/layout/hierarchy6"/>
    <dgm:cxn modelId="{5E54281F-2940-4A43-ACDD-3DE68B352C0D}" type="presParOf" srcId="{31C60D5E-58D0-4D5F-91B0-28C00A0EFD40}" destId="{9EF38671-58B6-4775-A3EB-5F6E9D45EBA2}" srcOrd="1" destOrd="0" presId="urn:microsoft.com/office/officeart/2005/8/layout/hierarchy6"/>
    <dgm:cxn modelId="{0CD34AE8-2DDD-4999-9FA6-7A7CF98CDEB6}" type="presParOf" srcId="{9EF38671-58B6-4775-A3EB-5F6E9D45EBA2}" destId="{433F8F60-E4B8-4CB3-9F6E-7F8D8F5A8EFF}" srcOrd="0" destOrd="0" presId="urn:microsoft.com/office/officeart/2005/8/layout/hierarchy6"/>
    <dgm:cxn modelId="{5BE2696F-69B3-4C5B-8D22-C1EE57300399}" type="presParOf" srcId="{9EF38671-58B6-4775-A3EB-5F6E9D45EBA2}" destId="{5D2989FE-E340-40A9-A3E4-2F669B5997FB}" srcOrd="1" destOrd="0" presId="urn:microsoft.com/office/officeart/2005/8/layout/hierarchy6"/>
    <dgm:cxn modelId="{99B8542C-B8F3-46DF-8B20-3C95820E2D80}" type="presParOf" srcId="{60F9BD21-6390-4F04-85D3-B06EE39B21F0}" destId="{570A7F15-838E-49CA-82C6-A032AE65E98C}" srcOrd="2" destOrd="0" presId="urn:microsoft.com/office/officeart/2005/8/layout/hierarchy6"/>
    <dgm:cxn modelId="{2D6928C0-FA7C-4620-8720-AE641ED0D143}" type="presParOf" srcId="{60F9BD21-6390-4F04-85D3-B06EE39B21F0}" destId="{735DAE55-E981-4CDC-AF1C-108C94F79587}" srcOrd="3" destOrd="0" presId="urn:microsoft.com/office/officeart/2005/8/layout/hierarchy6"/>
    <dgm:cxn modelId="{B6DB2200-554C-4A4C-B68D-38E10A4F343B}" type="presParOf" srcId="{735DAE55-E981-4CDC-AF1C-108C94F79587}" destId="{B1BE4894-5A30-4497-A1BE-F4189B91D9D5}" srcOrd="0" destOrd="0" presId="urn:microsoft.com/office/officeart/2005/8/layout/hierarchy6"/>
    <dgm:cxn modelId="{04E9F667-514D-484E-B13B-25F4D9663AFA}" type="presParOf" srcId="{735DAE55-E981-4CDC-AF1C-108C94F79587}" destId="{C2DC4100-DB83-4256-9CA4-32A63ACFC593}" srcOrd="1" destOrd="0" presId="urn:microsoft.com/office/officeart/2005/8/layout/hierarchy6"/>
    <dgm:cxn modelId="{A653DDC0-C3B7-4B93-936E-3D32C8BD5BE5}" type="presParOf" srcId="{C2DC4100-DB83-4256-9CA4-32A63ACFC593}" destId="{E333DE5B-9295-4A29-825A-3A1398A918CE}" srcOrd="0" destOrd="0" presId="urn:microsoft.com/office/officeart/2005/8/layout/hierarchy6"/>
    <dgm:cxn modelId="{7F596803-ED04-47B4-9F4B-FD735ABC92EF}" type="presParOf" srcId="{C2DC4100-DB83-4256-9CA4-32A63ACFC593}" destId="{C17FFA28-CBC5-4DCC-919C-D7F41D0A6335}" srcOrd="1" destOrd="0" presId="urn:microsoft.com/office/officeart/2005/8/layout/hierarchy6"/>
    <dgm:cxn modelId="{B1E7137A-EFEF-4AFC-A78C-203D11453FFF}" type="presParOf" srcId="{C17FFA28-CBC5-4DCC-919C-D7F41D0A6335}" destId="{10EAAA09-B1EF-4ECA-9F93-A2F98632C28C}" srcOrd="0" destOrd="0" presId="urn:microsoft.com/office/officeart/2005/8/layout/hierarchy6"/>
    <dgm:cxn modelId="{D28AA50F-0D56-401C-8B49-A214F3C8E7EA}" type="presParOf" srcId="{C17FFA28-CBC5-4DCC-919C-D7F41D0A6335}" destId="{0017041C-EC00-4BC3-AC79-574575EA8E1B}" srcOrd="1" destOrd="0" presId="urn:microsoft.com/office/officeart/2005/8/layout/hierarchy6"/>
    <dgm:cxn modelId="{3A962946-EEEE-464C-89B6-A78DDE1D343A}" type="presParOf" srcId="{0017041C-EC00-4BC3-AC79-574575EA8E1B}" destId="{97FEC519-8783-4B22-9314-D866591B99F6}" srcOrd="0" destOrd="0" presId="urn:microsoft.com/office/officeart/2005/8/layout/hierarchy6"/>
    <dgm:cxn modelId="{9F82B15C-9F21-46B8-BBD2-2A4D7ABE9482}" type="presParOf" srcId="{0017041C-EC00-4BC3-AC79-574575EA8E1B}" destId="{83973C8C-B226-4238-A64A-41B2F3896C45}" srcOrd="1" destOrd="0" presId="urn:microsoft.com/office/officeart/2005/8/layout/hierarchy6"/>
    <dgm:cxn modelId="{06A83B72-536A-4CF0-9C26-1C5B6E78F03D}" type="presParOf" srcId="{83973C8C-B226-4238-A64A-41B2F3896C45}" destId="{68EF3605-9873-4EC8-8FB4-F1751F7DF034}" srcOrd="0" destOrd="0" presId="urn:microsoft.com/office/officeart/2005/8/layout/hierarchy6"/>
    <dgm:cxn modelId="{64F2D197-505C-4D85-A9B2-2180A2FD6805}" type="presParOf" srcId="{83973C8C-B226-4238-A64A-41B2F3896C45}" destId="{4331D065-0E11-436F-A6D4-7FC46360E279}" srcOrd="1" destOrd="0" presId="urn:microsoft.com/office/officeart/2005/8/layout/hierarchy6"/>
    <dgm:cxn modelId="{6CE519D1-DCAE-44CF-8CC8-DEE8FCA142EC}" type="presParOf" srcId="{60F9BD21-6390-4F04-85D3-B06EE39B21F0}" destId="{A0368D34-D8EA-4835-9442-6566AB21B436}" srcOrd="4" destOrd="0" presId="urn:microsoft.com/office/officeart/2005/8/layout/hierarchy6"/>
    <dgm:cxn modelId="{3610C8D0-3510-4B59-A46C-F0601815222A}" type="presParOf" srcId="{60F9BD21-6390-4F04-85D3-B06EE39B21F0}" destId="{7D1C4F1A-5726-4B70-94AD-896DFC7DA7A0}" srcOrd="5" destOrd="0" presId="urn:microsoft.com/office/officeart/2005/8/layout/hierarchy6"/>
    <dgm:cxn modelId="{B1430F9B-8C09-48FD-B697-6CE1AF8BE148}" type="presParOf" srcId="{7D1C4F1A-5726-4B70-94AD-896DFC7DA7A0}" destId="{55D40AD7-0A90-4B5B-8F4E-2644732290E8}" srcOrd="0" destOrd="0" presId="urn:microsoft.com/office/officeart/2005/8/layout/hierarchy6"/>
    <dgm:cxn modelId="{BE8D8166-DA69-4B54-BB1D-EF38CE59644D}" type="presParOf" srcId="{7D1C4F1A-5726-4B70-94AD-896DFC7DA7A0}" destId="{9AA82288-D05D-4399-A157-21E1D634207C}" srcOrd="1" destOrd="0" presId="urn:microsoft.com/office/officeart/2005/8/layout/hierarchy6"/>
    <dgm:cxn modelId="{77D47AF5-E372-4767-BFBC-C07125A644AC}" type="presParOf" srcId="{9AA82288-D05D-4399-A157-21E1D634207C}" destId="{139E7EFE-452A-402B-AACE-D4CB2939C354}" srcOrd="0" destOrd="0" presId="urn:microsoft.com/office/officeart/2005/8/layout/hierarchy6"/>
    <dgm:cxn modelId="{0C47B4B1-475D-40A1-96F2-E8E08BE6373B}" type="presParOf" srcId="{9AA82288-D05D-4399-A157-21E1D634207C}" destId="{024857BE-0A3D-4FEA-BDAA-30A131A36025}" srcOrd="1" destOrd="0" presId="urn:microsoft.com/office/officeart/2005/8/layout/hierarchy6"/>
    <dgm:cxn modelId="{090A3A8C-E960-4F7C-9F8A-B2072A796DF2}" type="presParOf" srcId="{024857BE-0A3D-4FEA-BDAA-30A131A36025}" destId="{3857837F-3DB7-4C34-A2E8-416698A9FB98}" srcOrd="0" destOrd="0" presId="urn:microsoft.com/office/officeart/2005/8/layout/hierarchy6"/>
    <dgm:cxn modelId="{9B62A029-0278-4712-A803-610924259FBA}" type="presParOf" srcId="{024857BE-0A3D-4FEA-BDAA-30A131A36025}" destId="{3A30EFB4-C182-470F-92DB-25D2869A0507}" srcOrd="1" destOrd="0" presId="urn:microsoft.com/office/officeart/2005/8/layout/hierarchy6"/>
    <dgm:cxn modelId="{DAD0159C-73C1-48E6-B53B-775F55D8C257}" type="presParOf" srcId="{3A30EFB4-C182-470F-92DB-25D2869A0507}" destId="{8B494C2C-849B-4115-883A-16BF91299C5E}" srcOrd="0" destOrd="0" presId="urn:microsoft.com/office/officeart/2005/8/layout/hierarchy6"/>
    <dgm:cxn modelId="{9E3C6382-141E-4F8E-ABAA-C8C48986FE52}" type="presParOf" srcId="{3A30EFB4-C182-470F-92DB-25D2869A0507}" destId="{2CD63465-6110-46C5-A762-26D2D70B20FF}" srcOrd="1" destOrd="0" presId="urn:microsoft.com/office/officeart/2005/8/layout/hierarchy6"/>
    <dgm:cxn modelId="{3EC922BA-5481-4A87-B86E-CFD2F723BB56}" type="presParOf" srcId="{2CD63465-6110-46C5-A762-26D2D70B20FF}" destId="{6B2EB987-50BA-4464-9475-E38362A408E3}" srcOrd="0" destOrd="0" presId="urn:microsoft.com/office/officeart/2005/8/layout/hierarchy6"/>
    <dgm:cxn modelId="{F79D5F37-ECC1-4CD9-8E92-4C6A368CFFEC}" type="presParOf" srcId="{2CD63465-6110-46C5-A762-26D2D70B20FF}" destId="{8751DEF7-C2B3-4D17-B68A-31E57221D2D8}" srcOrd="1" destOrd="0" presId="urn:microsoft.com/office/officeart/2005/8/layout/hierarchy6"/>
    <dgm:cxn modelId="{8260BECC-51A4-45B5-BD63-4B1A1BEC67FF}" type="presParOf" srcId="{60F9BD21-6390-4F04-85D3-B06EE39B21F0}" destId="{B526BADA-1F9B-4014-8608-FE6991AC2B80}" srcOrd="6" destOrd="0" presId="urn:microsoft.com/office/officeart/2005/8/layout/hierarchy6"/>
    <dgm:cxn modelId="{28E31ECB-0535-4351-B109-95FD03E4DB10}" type="presParOf" srcId="{60F9BD21-6390-4F04-85D3-B06EE39B21F0}" destId="{CED92718-1A22-4A79-801B-198883A320F0}" srcOrd="7" destOrd="0" presId="urn:microsoft.com/office/officeart/2005/8/layout/hierarchy6"/>
    <dgm:cxn modelId="{0558AA50-7714-4834-B124-3255EBDB2149}" type="presParOf" srcId="{CED92718-1A22-4A79-801B-198883A320F0}" destId="{21318A9E-D151-4999-B485-9A78AB214C58}" srcOrd="0" destOrd="0" presId="urn:microsoft.com/office/officeart/2005/8/layout/hierarchy6"/>
    <dgm:cxn modelId="{57CA0570-2F4C-4A04-BF5A-13396E58491B}" type="presParOf" srcId="{CED92718-1A22-4A79-801B-198883A320F0}" destId="{E7800EB2-C4CE-4884-B508-FEB8ADBF048A}" srcOrd="1" destOrd="0" presId="urn:microsoft.com/office/officeart/2005/8/layout/hierarchy6"/>
    <dgm:cxn modelId="{670012DF-EC1E-4F16-AAB6-813E3141784E}" type="presParOf" srcId="{E7800EB2-C4CE-4884-B508-FEB8ADBF048A}" destId="{7277C6A3-8B4E-402D-BC79-ED4F406D8995}" srcOrd="0" destOrd="0" presId="urn:microsoft.com/office/officeart/2005/8/layout/hierarchy6"/>
    <dgm:cxn modelId="{996E4516-4D50-4FD3-BA71-03175F229286}" type="presParOf" srcId="{E7800EB2-C4CE-4884-B508-FEB8ADBF048A}" destId="{29D6D4DD-0C7F-486E-A846-60DBB4095340}" srcOrd="1" destOrd="0" presId="urn:microsoft.com/office/officeart/2005/8/layout/hierarchy6"/>
    <dgm:cxn modelId="{16D039A6-AF10-4490-A684-19B3B6A41DAD}" type="presParOf" srcId="{29D6D4DD-0C7F-486E-A846-60DBB4095340}" destId="{73309A50-44BA-4CB5-B1E2-D9DF092F809D}" srcOrd="0" destOrd="0" presId="urn:microsoft.com/office/officeart/2005/8/layout/hierarchy6"/>
    <dgm:cxn modelId="{E4FF8400-C629-45B9-8514-EBD171733CEE}" type="presParOf" srcId="{29D6D4DD-0C7F-486E-A846-60DBB4095340}" destId="{00A5F4EE-0261-4303-B20D-8DF958603B1D}" srcOrd="1" destOrd="0" presId="urn:microsoft.com/office/officeart/2005/8/layout/hierarchy6"/>
    <dgm:cxn modelId="{2F2648C8-06D7-4735-8D18-0420A34CD011}" type="presParOf" srcId="{00A5F4EE-0261-4303-B20D-8DF958603B1D}" destId="{5C5F54BB-6972-4A5F-B53A-54CD729EBD08}" srcOrd="0" destOrd="0" presId="urn:microsoft.com/office/officeart/2005/8/layout/hierarchy6"/>
    <dgm:cxn modelId="{168972DD-E1AC-4FF8-A775-C5ADEAB5637E}" type="presParOf" srcId="{00A5F4EE-0261-4303-B20D-8DF958603B1D}" destId="{A4E3458C-EA00-4282-8AA5-B5FA2E6AE7E4}" srcOrd="1" destOrd="0" presId="urn:microsoft.com/office/officeart/2005/8/layout/hierarchy6"/>
    <dgm:cxn modelId="{CC2EE2A2-C578-4F19-95CC-14C9AAE3A22F}" type="presParOf" srcId="{A4E3458C-EA00-4282-8AA5-B5FA2E6AE7E4}" destId="{0FD2E102-2466-4916-8826-6D2F05AC31ED}" srcOrd="0" destOrd="0" presId="urn:microsoft.com/office/officeart/2005/8/layout/hierarchy6"/>
    <dgm:cxn modelId="{D5732B74-ACE4-4CE1-A218-ACB6EEA234FE}" type="presParOf" srcId="{A4E3458C-EA00-4282-8AA5-B5FA2E6AE7E4}" destId="{CDD53414-A2C9-4D52-BA57-BD55438109B7}" srcOrd="1" destOrd="0" presId="urn:microsoft.com/office/officeart/2005/8/layout/hierarchy6"/>
    <dgm:cxn modelId="{6B662934-938F-4D9D-82A8-A8CBBCE20798}" type="presParOf" srcId="{60F9BD21-6390-4F04-85D3-B06EE39B21F0}" destId="{1C4BB867-1B63-4E6B-8191-2259EF72E280}" srcOrd="8" destOrd="0" presId="urn:microsoft.com/office/officeart/2005/8/layout/hierarchy6"/>
    <dgm:cxn modelId="{D5319320-8D40-4AD9-86E3-B1FAC5AB668A}" type="presParOf" srcId="{60F9BD21-6390-4F04-85D3-B06EE39B21F0}" destId="{101EE55B-084C-4190-A99F-55090F0431B3}" srcOrd="9" destOrd="0" presId="urn:microsoft.com/office/officeart/2005/8/layout/hierarchy6"/>
    <dgm:cxn modelId="{B509562C-1422-4911-8D3C-46957D6367F8}" type="presParOf" srcId="{101EE55B-084C-4190-A99F-55090F0431B3}" destId="{E0F96BE7-2CF3-4D67-8476-E0DEB5D834DC}" srcOrd="0" destOrd="0" presId="urn:microsoft.com/office/officeart/2005/8/layout/hierarchy6"/>
    <dgm:cxn modelId="{C8A22472-5057-4E7E-BE30-7AD27FC614A7}" type="presParOf" srcId="{101EE55B-084C-4190-A99F-55090F0431B3}" destId="{408E97E8-E6C1-4860-AF23-911D72454D41}" srcOrd="1" destOrd="0" presId="urn:microsoft.com/office/officeart/2005/8/layout/hierarchy6"/>
    <dgm:cxn modelId="{56075FC7-A355-4552-A39B-00C25FA6DC48}" type="presParOf" srcId="{408E97E8-E6C1-4860-AF23-911D72454D41}" destId="{EEC5CA78-8D4D-4F38-B7A6-F93CDC846C51}" srcOrd="0" destOrd="0" presId="urn:microsoft.com/office/officeart/2005/8/layout/hierarchy6"/>
    <dgm:cxn modelId="{FB81BBB1-7166-49B3-9045-F33D00E25F18}" type="presParOf" srcId="{408E97E8-E6C1-4860-AF23-911D72454D41}" destId="{5E7BA64D-1F2F-444A-A6E2-D1D91F8987F3}" srcOrd="1" destOrd="0" presId="urn:microsoft.com/office/officeart/2005/8/layout/hierarchy6"/>
    <dgm:cxn modelId="{BCE07AEF-0620-47AC-8BC6-76E0282861E7}" type="presParOf" srcId="{5E7BA64D-1F2F-444A-A6E2-D1D91F8987F3}" destId="{4DD47042-F5CB-42CE-8BB1-7B932E9C875D}" srcOrd="0" destOrd="0" presId="urn:microsoft.com/office/officeart/2005/8/layout/hierarchy6"/>
    <dgm:cxn modelId="{3664FFFB-28A1-47AA-A31D-BADC9F4C0212}" type="presParOf" srcId="{5E7BA64D-1F2F-444A-A6E2-D1D91F8987F3}" destId="{B7F49695-F4C5-4814-A540-2F43CD1FE0B1}" srcOrd="1" destOrd="0" presId="urn:microsoft.com/office/officeart/2005/8/layout/hierarchy6"/>
    <dgm:cxn modelId="{A75072F2-87AF-49BF-B8B4-2A7513E8BFD7}" type="presParOf" srcId="{B7F49695-F4C5-4814-A540-2F43CD1FE0B1}" destId="{2CC7FB9D-B962-4C9E-B5CB-DCFB60F3A051}" srcOrd="0" destOrd="0" presId="urn:microsoft.com/office/officeart/2005/8/layout/hierarchy6"/>
    <dgm:cxn modelId="{328CCAB8-0264-47E5-B30E-69CC4D2DD724}" type="presParOf" srcId="{B7F49695-F4C5-4814-A540-2F43CD1FE0B1}" destId="{F47A2BBF-A390-4D20-B7D0-DAD800290196}" srcOrd="1" destOrd="0" presId="urn:microsoft.com/office/officeart/2005/8/layout/hierarchy6"/>
    <dgm:cxn modelId="{0C8C07BE-1C44-4888-A1E3-F2F4C27A5D18}" type="presParOf" srcId="{F47A2BBF-A390-4D20-B7D0-DAD800290196}" destId="{96B91E1A-F4B0-4C84-B307-799B99E7B3F5}" srcOrd="0" destOrd="0" presId="urn:microsoft.com/office/officeart/2005/8/layout/hierarchy6"/>
    <dgm:cxn modelId="{3B3C990A-1FA1-45A0-8089-1287A505976A}" type="presParOf" srcId="{F47A2BBF-A390-4D20-B7D0-DAD800290196}" destId="{DA8A509C-7036-40F5-ACD5-D25070C0D76B}" srcOrd="1" destOrd="0" presId="urn:microsoft.com/office/officeart/2005/8/layout/hierarchy6"/>
    <dgm:cxn modelId="{2D26D72B-1F5E-48A7-A45C-ECDA2E33474D}" type="presParOf" srcId="{5421778B-C336-43C5-8D8B-3B9FA2548F4B}" destId="{F007F05A-2FFA-4DF0-B1EE-1E0C0BA88680}" srcOrd="1" destOrd="0" presId="urn:microsoft.com/office/officeart/2005/8/layout/hierarchy6"/>
    <dgm:cxn modelId="{5185A0FC-E462-475A-9F67-B0B10B521B61}" type="presParOf" srcId="{F007F05A-2FFA-4DF0-B1EE-1E0C0BA88680}" destId="{3AFF1A42-3CF5-4AFB-9C59-2A64E286FCF1}" srcOrd="0" destOrd="0" presId="urn:microsoft.com/office/officeart/2005/8/layout/hierarchy6"/>
    <dgm:cxn modelId="{6311CC1B-C86F-4E9C-9571-5351390E10E1}" type="presParOf" srcId="{3AFF1A42-3CF5-4AFB-9C59-2A64E286FCF1}" destId="{9B0516FE-EEBA-427D-9826-46C05C319606}" srcOrd="0" destOrd="0" presId="urn:microsoft.com/office/officeart/2005/8/layout/hierarchy6"/>
    <dgm:cxn modelId="{EFDA1DDA-490C-4653-BB65-796FE4209CE5}" type="presParOf" srcId="{3AFF1A42-3CF5-4AFB-9C59-2A64E286FCF1}" destId="{542066E4-FDB8-4BB8-B0B9-44C6C00B2756}" srcOrd="1" destOrd="0" presId="urn:microsoft.com/office/officeart/2005/8/layout/hierarchy6"/>
    <dgm:cxn modelId="{E7CF3962-BB2D-43A3-A299-D23B49C03EB7}" type="presParOf" srcId="{F007F05A-2FFA-4DF0-B1EE-1E0C0BA88680}" destId="{7B64DA96-EEDD-40E3-B950-3990AFF19FA2}" srcOrd="1" destOrd="0" presId="urn:microsoft.com/office/officeart/2005/8/layout/hierarchy6"/>
    <dgm:cxn modelId="{E274E3EC-BB22-435C-B2AD-4FFA438A89DA}" type="presParOf" srcId="{7B64DA96-EEDD-40E3-B950-3990AFF19FA2}" destId="{4C96E345-1532-4C75-9019-E346D4EB8B9F}" srcOrd="0" destOrd="0" presId="urn:microsoft.com/office/officeart/2005/8/layout/hierarchy6"/>
    <dgm:cxn modelId="{3B91528D-1D66-43D1-9A9C-CEDF19DF3E20}" type="presParOf" srcId="{F007F05A-2FFA-4DF0-B1EE-1E0C0BA88680}" destId="{F3451FEA-4247-431C-9B04-4823214B26D2}" srcOrd="2" destOrd="0" presId="urn:microsoft.com/office/officeart/2005/8/layout/hierarchy6"/>
    <dgm:cxn modelId="{5DA1F39B-50C8-4B1E-85A5-73B3FE04BF92}" type="presParOf" srcId="{F3451FEA-4247-431C-9B04-4823214B26D2}" destId="{933F8247-5FC3-46BA-818E-8DAD5A7796CF}" srcOrd="0" destOrd="0" presId="urn:microsoft.com/office/officeart/2005/8/layout/hierarchy6"/>
    <dgm:cxn modelId="{316DFFA2-4D80-4BBB-A814-5A1F5AE1DD09}" type="presParOf" srcId="{F3451FEA-4247-431C-9B04-4823214B26D2}" destId="{D1DE5A2B-C8FC-4EE1-9268-EBB39A4B2C2B}" srcOrd="1" destOrd="0" presId="urn:microsoft.com/office/officeart/2005/8/layout/hierarchy6"/>
    <dgm:cxn modelId="{1C432366-AB6C-49FA-8001-240837B15942}" type="presParOf" srcId="{F007F05A-2FFA-4DF0-B1EE-1E0C0BA88680}" destId="{4B394B8F-FBBC-454F-9EFB-806FF609A184}" srcOrd="3" destOrd="0" presId="urn:microsoft.com/office/officeart/2005/8/layout/hierarchy6"/>
    <dgm:cxn modelId="{AD534BE4-470E-4FEB-B51B-757FD21DB644}" type="presParOf" srcId="{4B394B8F-FBBC-454F-9EFB-806FF609A184}" destId="{661D2039-CA7F-4ADD-B516-E06D7CBF4DF4}" srcOrd="0" destOrd="0" presId="urn:microsoft.com/office/officeart/2005/8/layout/hierarchy6"/>
    <dgm:cxn modelId="{A8968D90-3AA3-4063-BE39-1EE79D4700BF}" type="presParOf" srcId="{F007F05A-2FFA-4DF0-B1EE-1E0C0BA88680}" destId="{BA204C4A-F89F-4083-89A4-456F3C4A8134}" srcOrd="4" destOrd="0" presId="urn:microsoft.com/office/officeart/2005/8/layout/hierarchy6"/>
    <dgm:cxn modelId="{BDAF8C81-B60A-4BEF-8D59-3C6E412ACFDB}" type="presParOf" srcId="{BA204C4A-F89F-4083-89A4-456F3C4A8134}" destId="{AFFF2A75-475A-4247-ADBD-BDE54722B77F}" srcOrd="0" destOrd="0" presId="urn:microsoft.com/office/officeart/2005/8/layout/hierarchy6"/>
    <dgm:cxn modelId="{EA451516-1E0F-4C05-BFD0-2B14DE1CB40C}" type="presParOf" srcId="{BA204C4A-F89F-4083-89A4-456F3C4A8134}" destId="{B0C76027-A97C-427D-9791-8DC0191F985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38B330-2F78-4E36-9994-DC9AB4F5F51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AF40261-ACDF-408B-AA28-76CF8A5C9866}">
      <dgm:prSet phldrT="[Text]"/>
      <dgm:spPr>
        <a:solidFill>
          <a:srgbClr val="00B0F0"/>
        </a:solidFill>
      </dgm:spPr>
      <dgm:t>
        <a:bodyPr/>
        <a:lstStyle/>
        <a:p>
          <a:r>
            <a:rPr lang="hi-IN" dirty="0"/>
            <a:t>लक्ष्य</a:t>
          </a:r>
          <a:endParaRPr lang="en-IN" dirty="0"/>
        </a:p>
      </dgm:t>
    </dgm:pt>
    <dgm:pt modelId="{81D025BE-1669-4689-86B8-812FE3F4D501}" type="parTrans" cxnId="{F07F281D-AC4F-4CEF-A4BB-F4970DFB427E}">
      <dgm:prSet/>
      <dgm:spPr/>
      <dgm:t>
        <a:bodyPr/>
        <a:lstStyle/>
        <a:p>
          <a:endParaRPr lang="en-IN"/>
        </a:p>
      </dgm:t>
    </dgm:pt>
    <dgm:pt modelId="{4DB899D2-9CC8-48BD-85BF-47D90DAC9194}" type="sibTrans" cxnId="{F07F281D-AC4F-4CEF-A4BB-F4970DFB427E}">
      <dgm:prSet/>
      <dgm:spPr/>
      <dgm:t>
        <a:bodyPr/>
        <a:lstStyle/>
        <a:p>
          <a:endParaRPr lang="en-IN"/>
        </a:p>
      </dgm:t>
    </dgm:pt>
    <dgm:pt modelId="{0F720C48-CB78-4FB8-AABA-0CF21CCEBAC4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/>
            <a:t>LAKASSAYA</a:t>
          </a:r>
        </a:p>
      </dgm:t>
    </dgm:pt>
    <dgm:pt modelId="{35F0E10C-561F-487F-8C3F-1660B024EBFC}" type="parTrans" cxnId="{1EF67B9E-0C34-4B9C-B3FF-96B7F4147AF2}">
      <dgm:prSet/>
      <dgm:spPr/>
      <dgm:t>
        <a:bodyPr/>
        <a:lstStyle/>
        <a:p>
          <a:endParaRPr lang="en-IN"/>
        </a:p>
      </dgm:t>
    </dgm:pt>
    <dgm:pt modelId="{63CD0783-60FB-463B-BB09-20708ACC40CC}" type="sibTrans" cxnId="{1EF67B9E-0C34-4B9C-B3FF-96B7F4147AF2}">
      <dgm:prSet/>
      <dgm:spPr/>
      <dgm:t>
        <a:bodyPr/>
        <a:lstStyle/>
        <a:p>
          <a:endParaRPr lang="en-IN"/>
        </a:p>
      </dgm:t>
    </dgm:pt>
    <dgm:pt modelId="{0DE78267-71AD-49EA-9485-57EA47816AD0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/>
            <a:t>MOTIVE</a:t>
          </a:r>
        </a:p>
      </dgm:t>
    </dgm:pt>
    <dgm:pt modelId="{89F2CFCE-78CD-4400-A87E-ED353982DA8D}" type="parTrans" cxnId="{423E81FC-80E9-4898-9AE9-09AF6685BA8D}">
      <dgm:prSet/>
      <dgm:spPr/>
      <dgm:t>
        <a:bodyPr/>
        <a:lstStyle/>
        <a:p>
          <a:endParaRPr lang="en-IN"/>
        </a:p>
      </dgm:t>
    </dgm:pt>
    <dgm:pt modelId="{FE9F82E2-AC9F-4C47-B4C3-375F8E307CF2}" type="sibTrans" cxnId="{423E81FC-80E9-4898-9AE9-09AF6685BA8D}">
      <dgm:prSet/>
      <dgm:spPr/>
      <dgm:t>
        <a:bodyPr/>
        <a:lstStyle/>
        <a:p>
          <a:endParaRPr lang="en-IN"/>
        </a:p>
      </dgm:t>
    </dgm:pt>
    <dgm:pt modelId="{EDBE3B49-149C-4219-9137-049D88AF569B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/>
            <a:t>Noun/Adj</a:t>
          </a:r>
        </a:p>
      </dgm:t>
    </dgm:pt>
    <dgm:pt modelId="{06C646F0-A223-454C-8B74-DECB4DEA8BF7}" type="parTrans" cxnId="{A691F78A-7FEE-425B-93D5-E536954FE120}">
      <dgm:prSet/>
      <dgm:spPr/>
      <dgm:t>
        <a:bodyPr/>
        <a:lstStyle/>
        <a:p>
          <a:endParaRPr lang="en-IN"/>
        </a:p>
      </dgm:t>
    </dgm:pt>
    <dgm:pt modelId="{0CE5C391-2031-4285-ADFC-A2F1FB761886}" type="sibTrans" cxnId="{A691F78A-7FEE-425B-93D5-E536954FE120}">
      <dgm:prSet/>
      <dgm:spPr/>
      <dgm:t>
        <a:bodyPr/>
        <a:lstStyle/>
        <a:p>
          <a:endParaRPr lang="en-IN"/>
        </a:p>
      </dgm:t>
    </dgm:pt>
    <dgm:pt modelId="{9B2A1C8A-1F1D-43C8-9D2C-CFAB589C0F94}" type="pres">
      <dgm:prSet presAssocID="{C038B330-2F78-4E36-9994-DC9AB4F5F514}" presName="Name0" presStyleCnt="0">
        <dgm:presLayoutVars>
          <dgm:dir/>
          <dgm:resizeHandles val="exact"/>
        </dgm:presLayoutVars>
      </dgm:prSet>
      <dgm:spPr/>
    </dgm:pt>
    <dgm:pt modelId="{9EC50EB0-10E2-4F0A-9D7A-058B64B3A325}" type="pres">
      <dgm:prSet presAssocID="{BAF40261-ACDF-408B-AA28-76CF8A5C9866}" presName="node" presStyleLbl="node1" presStyleIdx="0" presStyleCnt="4">
        <dgm:presLayoutVars>
          <dgm:bulletEnabled val="1"/>
        </dgm:presLayoutVars>
      </dgm:prSet>
      <dgm:spPr/>
    </dgm:pt>
    <dgm:pt modelId="{27972318-39CA-43F8-A3EB-E0961BA6444E}" type="pres">
      <dgm:prSet presAssocID="{4DB899D2-9CC8-48BD-85BF-47D90DAC9194}" presName="sibTrans" presStyleLbl="sibTrans2D1" presStyleIdx="0" presStyleCnt="3"/>
      <dgm:spPr/>
    </dgm:pt>
    <dgm:pt modelId="{A45EFD90-E348-40EF-8CA0-2BDDC868C805}" type="pres">
      <dgm:prSet presAssocID="{4DB899D2-9CC8-48BD-85BF-47D90DAC9194}" presName="connectorText" presStyleLbl="sibTrans2D1" presStyleIdx="0" presStyleCnt="3"/>
      <dgm:spPr/>
    </dgm:pt>
    <dgm:pt modelId="{D358F059-2F3D-4C7A-9EE6-04F2F4CC5EC5}" type="pres">
      <dgm:prSet presAssocID="{0F720C48-CB78-4FB8-AABA-0CF21CCEBAC4}" presName="node" presStyleLbl="node1" presStyleIdx="1" presStyleCnt="4">
        <dgm:presLayoutVars>
          <dgm:bulletEnabled val="1"/>
        </dgm:presLayoutVars>
      </dgm:prSet>
      <dgm:spPr/>
    </dgm:pt>
    <dgm:pt modelId="{2FD87EE9-467F-44B2-A3C2-A302B58C05DB}" type="pres">
      <dgm:prSet presAssocID="{63CD0783-60FB-463B-BB09-20708ACC40CC}" presName="sibTrans" presStyleLbl="sibTrans2D1" presStyleIdx="1" presStyleCnt="3"/>
      <dgm:spPr/>
    </dgm:pt>
    <dgm:pt modelId="{3DB8CE49-CA86-420F-AAAD-ABF9836C9BB5}" type="pres">
      <dgm:prSet presAssocID="{63CD0783-60FB-463B-BB09-20708ACC40CC}" presName="connectorText" presStyleLbl="sibTrans2D1" presStyleIdx="1" presStyleCnt="3"/>
      <dgm:spPr/>
    </dgm:pt>
    <dgm:pt modelId="{7091DAD6-E88F-454C-A606-38A31CD97EE5}" type="pres">
      <dgm:prSet presAssocID="{0DE78267-71AD-49EA-9485-57EA47816AD0}" presName="node" presStyleLbl="node1" presStyleIdx="2" presStyleCnt="4">
        <dgm:presLayoutVars>
          <dgm:bulletEnabled val="1"/>
        </dgm:presLayoutVars>
      </dgm:prSet>
      <dgm:spPr/>
    </dgm:pt>
    <dgm:pt modelId="{DB652D0C-ABB1-4CDB-8746-FAA80E26017C}" type="pres">
      <dgm:prSet presAssocID="{FE9F82E2-AC9F-4C47-B4C3-375F8E307CF2}" presName="sibTrans" presStyleLbl="sibTrans2D1" presStyleIdx="2" presStyleCnt="3"/>
      <dgm:spPr/>
    </dgm:pt>
    <dgm:pt modelId="{CE257144-D1E5-4ED5-91B3-53998BE509BD}" type="pres">
      <dgm:prSet presAssocID="{FE9F82E2-AC9F-4C47-B4C3-375F8E307CF2}" presName="connectorText" presStyleLbl="sibTrans2D1" presStyleIdx="2" presStyleCnt="3"/>
      <dgm:spPr/>
    </dgm:pt>
    <dgm:pt modelId="{325BEE27-1328-4C28-ADB9-0417165242EB}" type="pres">
      <dgm:prSet presAssocID="{EDBE3B49-149C-4219-9137-049D88AF569B}" presName="node" presStyleLbl="node1" presStyleIdx="3" presStyleCnt="4">
        <dgm:presLayoutVars>
          <dgm:bulletEnabled val="1"/>
        </dgm:presLayoutVars>
      </dgm:prSet>
      <dgm:spPr/>
    </dgm:pt>
  </dgm:ptLst>
  <dgm:cxnLst>
    <dgm:cxn modelId="{F07F281D-AC4F-4CEF-A4BB-F4970DFB427E}" srcId="{C038B330-2F78-4E36-9994-DC9AB4F5F514}" destId="{BAF40261-ACDF-408B-AA28-76CF8A5C9866}" srcOrd="0" destOrd="0" parTransId="{81D025BE-1669-4689-86B8-812FE3F4D501}" sibTransId="{4DB899D2-9CC8-48BD-85BF-47D90DAC9194}"/>
    <dgm:cxn modelId="{46629221-43CC-4C09-977A-63CEFE99040A}" type="presOf" srcId="{FE9F82E2-AC9F-4C47-B4C3-375F8E307CF2}" destId="{CE257144-D1E5-4ED5-91B3-53998BE509BD}" srcOrd="1" destOrd="0" presId="urn:microsoft.com/office/officeart/2005/8/layout/process1"/>
    <dgm:cxn modelId="{389B6325-89EA-4677-AC42-03A2725C52B3}" type="presOf" srcId="{0F720C48-CB78-4FB8-AABA-0CF21CCEBAC4}" destId="{D358F059-2F3D-4C7A-9EE6-04F2F4CC5EC5}" srcOrd="0" destOrd="0" presId="urn:microsoft.com/office/officeart/2005/8/layout/process1"/>
    <dgm:cxn modelId="{6E5C8C50-C302-488D-9D9A-0992D74259B6}" type="presOf" srcId="{EDBE3B49-149C-4219-9137-049D88AF569B}" destId="{325BEE27-1328-4C28-ADB9-0417165242EB}" srcOrd="0" destOrd="0" presId="urn:microsoft.com/office/officeart/2005/8/layout/process1"/>
    <dgm:cxn modelId="{DBBB8379-4288-4CC9-9BC4-AEA2C6E1BBAA}" type="presOf" srcId="{63CD0783-60FB-463B-BB09-20708ACC40CC}" destId="{2FD87EE9-467F-44B2-A3C2-A302B58C05DB}" srcOrd="0" destOrd="0" presId="urn:microsoft.com/office/officeart/2005/8/layout/process1"/>
    <dgm:cxn modelId="{93CE0C7F-2968-423C-9239-7477BDE57B59}" type="presOf" srcId="{0DE78267-71AD-49EA-9485-57EA47816AD0}" destId="{7091DAD6-E88F-454C-A606-38A31CD97EE5}" srcOrd="0" destOrd="0" presId="urn:microsoft.com/office/officeart/2005/8/layout/process1"/>
    <dgm:cxn modelId="{A691F78A-7FEE-425B-93D5-E536954FE120}" srcId="{C038B330-2F78-4E36-9994-DC9AB4F5F514}" destId="{EDBE3B49-149C-4219-9137-049D88AF569B}" srcOrd="3" destOrd="0" parTransId="{06C646F0-A223-454C-8B74-DECB4DEA8BF7}" sibTransId="{0CE5C391-2031-4285-ADFC-A2F1FB761886}"/>
    <dgm:cxn modelId="{1EF67B9E-0C34-4B9C-B3FF-96B7F4147AF2}" srcId="{C038B330-2F78-4E36-9994-DC9AB4F5F514}" destId="{0F720C48-CB78-4FB8-AABA-0CF21CCEBAC4}" srcOrd="1" destOrd="0" parTransId="{35F0E10C-561F-487F-8C3F-1660B024EBFC}" sibTransId="{63CD0783-60FB-463B-BB09-20708ACC40CC}"/>
    <dgm:cxn modelId="{240AD7A1-9769-4960-A04A-CC8AD2AABEF8}" type="presOf" srcId="{4DB899D2-9CC8-48BD-85BF-47D90DAC9194}" destId="{A45EFD90-E348-40EF-8CA0-2BDDC868C805}" srcOrd="1" destOrd="0" presId="urn:microsoft.com/office/officeart/2005/8/layout/process1"/>
    <dgm:cxn modelId="{64B216AC-B905-4C5B-ABAB-B0DEFFCF4E41}" type="presOf" srcId="{63CD0783-60FB-463B-BB09-20708ACC40CC}" destId="{3DB8CE49-CA86-420F-AAAD-ABF9836C9BB5}" srcOrd="1" destOrd="0" presId="urn:microsoft.com/office/officeart/2005/8/layout/process1"/>
    <dgm:cxn modelId="{1B60F1B2-6BD2-4561-AC5C-84B5568FC467}" type="presOf" srcId="{FE9F82E2-AC9F-4C47-B4C3-375F8E307CF2}" destId="{DB652D0C-ABB1-4CDB-8746-FAA80E26017C}" srcOrd="0" destOrd="0" presId="urn:microsoft.com/office/officeart/2005/8/layout/process1"/>
    <dgm:cxn modelId="{75B463BC-E11F-44C9-8853-76901CB3C205}" type="presOf" srcId="{C038B330-2F78-4E36-9994-DC9AB4F5F514}" destId="{9B2A1C8A-1F1D-43C8-9D2C-CFAB589C0F94}" srcOrd="0" destOrd="0" presId="urn:microsoft.com/office/officeart/2005/8/layout/process1"/>
    <dgm:cxn modelId="{55B0A4C4-6F23-41D5-B8AF-EB248B1DEA12}" type="presOf" srcId="{BAF40261-ACDF-408B-AA28-76CF8A5C9866}" destId="{9EC50EB0-10E2-4F0A-9D7A-058B64B3A325}" srcOrd="0" destOrd="0" presId="urn:microsoft.com/office/officeart/2005/8/layout/process1"/>
    <dgm:cxn modelId="{AD2B19CF-15F9-4203-97D3-EEB845624165}" type="presOf" srcId="{4DB899D2-9CC8-48BD-85BF-47D90DAC9194}" destId="{27972318-39CA-43F8-A3EB-E0961BA6444E}" srcOrd="0" destOrd="0" presId="urn:microsoft.com/office/officeart/2005/8/layout/process1"/>
    <dgm:cxn modelId="{423E81FC-80E9-4898-9AE9-09AF6685BA8D}" srcId="{C038B330-2F78-4E36-9994-DC9AB4F5F514}" destId="{0DE78267-71AD-49EA-9485-57EA47816AD0}" srcOrd="2" destOrd="0" parTransId="{89F2CFCE-78CD-4400-A87E-ED353982DA8D}" sibTransId="{FE9F82E2-AC9F-4C47-B4C3-375F8E307CF2}"/>
    <dgm:cxn modelId="{AADD97C4-B752-4D35-9CED-946098BF5852}" type="presParOf" srcId="{9B2A1C8A-1F1D-43C8-9D2C-CFAB589C0F94}" destId="{9EC50EB0-10E2-4F0A-9D7A-058B64B3A325}" srcOrd="0" destOrd="0" presId="urn:microsoft.com/office/officeart/2005/8/layout/process1"/>
    <dgm:cxn modelId="{46A124B1-DB8E-43C2-A0A3-C7173E6314EC}" type="presParOf" srcId="{9B2A1C8A-1F1D-43C8-9D2C-CFAB589C0F94}" destId="{27972318-39CA-43F8-A3EB-E0961BA6444E}" srcOrd="1" destOrd="0" presId="urn:microsoft.com/office/officeart/2005/8/layout/process1"/>
    <dgm:cxn modelId="{11934134-EF2D-44E1-88F9-9CFFB8E7E089}" type="presParOf" srcId="{27972318-39CA-43F8-A3EB-E0961BA6444E}" destId="{A45EFD90-E348-40EF-8CA0-2BDDC868C805}" srcOrd="0" destOrd="0" presId="urn:microsoft.com/office/officeart/2005/8/layout/process1"/>
    <dgm:cxn modelId="{D39C0237-7B87-4E49-AF11-DA2D913942D9}" type="presParOf" srcId="{9B2A1C8A-1F1D-43C8-9D2C-CFAB589C0F94}" destId="{D358F059-2F3D-4C7A-9EE6-04F2F4CC5EC5}" srcOrd="2" destOrd="0" presId="urn:microsoft.com/office/officeart/2005/8/layout/process1"/>
    <dgm:cxn modelId="{194D45E9-886D-4164-9DA7-A0D6A16A558C}" type="presParOf" srcId="{9B2A1C8A-1F1D-43C8-9D2C-CFAB589C0F94}" destId="{2FD87EE9-467F-44B2-A3C2-A302B58C05DB}" srcOrd="3" destOrd="0" presId="urn:microsoft.com/office/officeart/2005/8/layout/process1"/>
    <dgm:cxn modelId="{833E8D79-64E8-4292-8B46-30A22EF57246}" type="presParOf" srcId="{2FD87EE9-467F-44B2-A3C2-A302B58C05DB}" destId="{3DB8CE49-CA86-420F-AAAD-ABF9836C9BB5}" srcOrd="0" destOrd="0" presId="urn:microsoft.com/office/officeart/2005/8/layout/process1"/>
    <dgm:cxn modelId="{5A2F1895-3F9C-4DA2-8ED2-6CEF7CA213A7}" type="presParOf" srcId="{9B2A1C8A-1F1D-43C8-9D2C-CFAB589C0F94}" destId="{7091DAD6-E88F-454C-A606-38A31CD97EE5}" srcOrd="4" destOrd="0" presId="urn:microsoft.com/office/officeart/2005/8/layout/process1"/>
    <dgm:cxn modelId="{EDEA2C0A-2A28-4938-B671-FC5BFA913850}" type="presParOf" srcId="{9B2A1C8A-1F1D-43C8-9D2C-CFAB589C0F94}" destId="{DB652D0C-ABB1-4CDB-8746-FAA80E26017C}" srcOrd="5" destOrd="0" presId="urn:microsoft.com/office/officeart/2005/8/layout/process1"/>
    <dgm:cxn modelId="{1E4E6EB0-F514-4007-8A4D-EEF2431C1229}" type="presParOf" srcId="{DB652D0C-ABB1-4CDB-8746-FAA80E26017C}" destId="{CE257144-D1E5-4ED5-91B3-53998BE509BD}" srcOrd="0" destOrd="0" presId="urn:microsoft.com/office/officeart/2005/8/layout/process1"/>
    <dgm:cxn modelId="{F18B88A3-E1EA-4AF6-89AE-C7F304203E90}" type="presParOf" srcId="{9B2A1C8A-1F1D-43C8-9D2C-CFAB589C0F94}" destId="{325BEE27-1328-4C28-ADB9-0417165242E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F2A75-475A-4247-ADBD-BDE54722B77F}">
      <dsp:nvSpPr>
        <dsp:cNvPr id="0" name=""/>
        <dsp:cNvSpPr/>
      </dsp:nvSpPr>
      <dsp:spPr>
        <a:xfrm>
          <a:off x="0" y="2528654"/>
          <a:ext cx="8128000" cy="3730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English:</a:t>
          </a:r>
        </a:p>
      </dsp:txBody>
      <dsp:txXfrm>
        <a:off x="0" y="2528654"/>
        <a:ext cx="2438400" cy="373062"/>
      </dsp:txXfrm>
    </dsp:sp>
    <dsp:sp modelId="{933F8247-5FC3-46BA-818E-8DAD5A7796CF}">
      <dsp:nvSpPr>
        <dsp:cNvPr id="0" name=""/>
        <dsp:cNvSpPr/>
      </dsp:nvSpPr>
      <dsp:spPr>
        <a:xfrm>
          <a:off x="0" y="2093415"/>
          <a:ext cx="8128000" cy="3730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Roman:</a:t>
          </a:r>
        </a:p>
      </dsp:txBody>
      <dsp:txXfrm>
        <a:off x="0" y="2093415"/>
        <a:ext cx="2438400" cy="373062"/>
      </dsp:txXfrm>
    </dsp:sp>
    <dsp:sp modelId="{9B0516FE-EEBA-427D-9826-46C05C319606}">
      <dsp:nvSpPr>
        <dsp:cNvPr id="0" name=""/>
        <dsp:cNvSpPr/>
      </dsp:nvSpPr>
      <dsp:spPr>
        <a:xfrm>
          <a:off x="0" y="1658175"/>
          <a:ext cx="8128000" cy="3730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Maithili:</a:t>
          </a:r>
        </a:p>
      </dsp:txBody>
      <dsp:txXfrm>
        <a:off x="0" y="1658175"/>
        <a:ext cx="2438400" cy="373062"/>
      </dsp:txXfrm>
    </dsp:sp>
    <dsp:sp modelId="{BB645A10-C0D1-49D0-803A-5FA11CCEE684}">
      <dsp:nvSpPr>
        <dsp:cNvPr id="0" name=""/>
        <dsp:cNvSpPr/>
      </dsp:nvSpPr>
      <dsp:spPr>
        <a:xfrm>
          <a:off x="3026709" y="1689264"/>
          <a:ext cx="4363782" cy="673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i-IN" sz="2000" kern="1200" dirty="0"/>
            <a:t>लक्ष्य बुझब बड कठिन अछि</a:t>
          </a:r>
          <a:endParaRPr lang="en-IN" sz="2000" kern="1200" dirty="0"/>
        </a:p>
      </dsp:txBody>
      <dsp:txXfrm>
        <a:off x="3046426" y="1708981"/>
        <a:ext cx="4324348" cy="633766"/>
      </dsp:txXfrm>
    </dsp:sp>
    <dsp:sp modelId="{DC0CF85F-0D9A-4751-B07E-553B0B9515C6}">
      <dsp:nvSpPr>
        <dsp:cNvPr id="0" name=""/>
        <dsp:cNvSpPr/>
      </dsp:nvSpPr>
      <dsp:spPr>
        <a:xfrm>
          <a:off x="2925964" y="2362464"/>
          <a:ext cx="2282635" cy="124354"/>
        </a:xfrm>
        <a:custGeom>
          <a:avLst/>
          <a:gdLst/>
          <a:ahLst/>
          <a:cxnLst/>
          <a:rect l="0" t="0" r="0" b="0"/>
          <a:pathLst>
            <a:path>
              <a:moveTo>
                <a:pt x="2282635" y="0"/>
              </a:moveTo>
              <a:lnTo>
                <a:pt x="2282635" y="62177"/>
              </a:lnTo>
              <a:lnTo>
                <a:pt x="0" y="62177"/>
              </a:lnTo>
              <a:lnTo>
                <a:pt x="0" y="1243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A6FB5-7FED-4B4C-ABEA-0563D45F5027}">
      <dsp:nvSpPr>
        <dsp:cNvPr id="0" name=""/>
        <dsp:cNvSpPr/>
      </dsp:nvSpPr>
      <dsp:spPr>
        <a:xfrm>
          <a:off x="2579489" y="2486818"/>
          <a:ext cx="692949" cy="31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i-IN" sz="2000" kern="1200" dirty="0"/>
            <a:t>लक्ष्य</a:t>
          </a:r>
          <a:endParaRPr lang="en-IN" sz="2000" kern="1200" dirty="0"/>
        </a:p>
      </dsp:txBody>
      <dsp:txXfrm>
        <a:off x="2588595" y="2495924"/>
        <a:ext cx="674737" cy="292673"/>
      </dsp:txXfrm>
    </dsp:sp>
    <dsp:sp modelId="{DF64B588-6AF4-4CB7-8869-82D01AA217A8}">
      <dsp:nvSpPr>
        <dsp:cNvPr id="0" name=""/>
        <dsp:cNvSpPr/>
      </dsp:nvSpPr>
      <dsp:spPr>
        <a:xfrm>
          <a:off x="2880244" y="2797704"/>
          <a:ext cx="91440" cy="1243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3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F8E60-9288-49B5-91E0-28F9C1B1C8DD}">
      <dsp:nvSpPr>
        <dsp:cNvPr id="0" name=""/>
        <dsp:cNvSpPr/>
      </dsp:nvSpPr>
      <dsp:spPr>
        <a:xfrm>
          <a:off x="2454714" y="2922058"/>
          <a:ext cx="942500" cy="31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LAKS</a:t>
          </a:r>
        </a:p>
      </dsp:txBody>
      <dsp:txXfrm>
        <a:off x="2463820" y="2931164"/>
        <a:ext cx="924288" cy="292673"/>
      </dsp:txXfrm>
    </dsp:sp>
    <dsp:sp modelId="{D2C5E899-B623-4C69-A75B-3CAF06379689}">
      <dsp:nvSpPr>
        <dsp:cNvPr id="0" name=""/>
        <dsp:cNvSpPr/>
      </dsp:nvSpPr>
      <dsp:spPr>
        <a:xfrm>
          <a:off x="2880244" y="3232943"/>
          <a:ext cx="91440" cy="1243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3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F8F60-E4B8-4CB3-9F6E-7F8D8F5A8EFF}">
      <dsp:nvSpPr>
        <dsp:cNvPr id="0" name=""/>
        <dsp:cNvSpPr/>
      </dsp:nvSpPr>
      <dsp:spPr>
        <a:xfrm>
          <a:off x="2439869" y="3357297"/>
          <a:ext cx="972191" cy="31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MOTIVE</a:t>
          </a:r>
        </a:p>
      </dsp:txBody>
      <dsp:txXfrm>
        <a:off x="2448975" y="3366403"/>
        <a:ext cx="953979" cy="292673"/>
      </dsp:txXfrm>
    </dsp:sp>
    <dsp:sp modelId="{570A7F15-838E-49CA-82C6-A032AE65E98C}">
      <dsp:nvSpPr>
        <dsp:cNvPr id="0" name=""/>
        <dsp:cNvSpPr/>
      </dsp:nvSpPr>
      <dsp:spPr>
        <a:xfrm>
          <a:off x="3987029" y="2362464"/>
          <a:ext cx="1221571" cy="124354"/>
        </a:xfrm>
        <a:custGeom>
          <a:avLst/>
          <a:gdLst/>
          <a:ahLst/>
          <a:cxnLst/>
          <a:rect l="0" t="0" r="0" b="0"/>
          <a:pathLst>
            <a:path>
              <a:moveTo>
                <a:pt x="1221571" y="0"/>
              </a:moveTo>
              <a:lnTo>
                <a:pt x="1221571" y="62177"/>
              </a:lnTo>
              <a:lnTo>
                <a:pt x="0" y="62177"/>
              </a:lnTo>
              <a:lnTo>
                <a:pt x="0" y="1243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E4894-5A30-4497-A1BE-F4189B91D9D5}">
      <dsp:nvSpPr>
        <dsp:cNvPr id="0" name=""/>
        <dsp:cNvSpPr/>
      </dsp:nvSpPr>
      <dsp:spPr>
        <a:xfrm>
          <a:off x="3545740" y="2486818"/>
          <a:ext cx="882577" cy="31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i-IN" sz="2000" kern="1200" dirty="0"/>
            <a:t>बुझब</a:t>
          </a:r>
          <a:endParaRPr lang="en-IN" sz="2000" kern="1200" dirty="0"/>
        </a:p>
      </dsp:txBody>
      <dsp:txXfrm>
        <a:off x="3554846" y="2495924"/>
        <a:ext cx="864365" cy="292673"/>
      </dsp:txXfrm>
    </dsp:sp>
    <dsp:sp modelId="{E333DE5B-9295-4A29-825A-3A1398A918CE}">
      <dsp:nvSpPr>
        <dsp:cNvPr id="0" name=""/>
        <dsp:cNvSpPr/>
      </dsp:nvSpPr>
      <dsp:spPr>
        <a:xfrm>
          <a:off x="3941304" y="275198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4" y="45720"/>
              </a:moveTo>
              <a:lnTo>
                <a:pt x="45724" y="75204"/>
              </a:lnTo>
              <a:lnTo>
                <a:pt x="45720" y="75204"/>
              </a:lnTo>
              <a:lnTo>
                <a:pt x="45720" y="1046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AAA09-B1EF-4ECA-9F93-A2F98632C28C}">
      <dsp:nvSpPr>
        <dsp:cNvPr id="0" name=""/>
        <dsp:cNvSpPr/>
      </dsp:nvSpPr>
      <dsp:spPr>
        <a:xfrm>
          <a:off x="3663215" y="2856672"/>
          <a:ext cx="647617" cy="337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BUJH </a:t>
          </a:r>
        </a:p>
      </dsp:txBody>
      <dsp:txXfrm>
        <a:off x="3673091" y="2866548"/>
        <a:ext cx="627865" cy="317440"/>
      </dsp:txXfrm>
    </dsp:sp>
    <dsp:sp modelId="{97FEC519-8783-4B22-9314-D866591B99F6}">
      <dsp:nvSpPr>
        <dsp:cNvPr id="0" name=""/>
        <dsp:cNvSpPr/>
      </dsp:nvSpPr>
      <dsp:spPr>
        <a:xfrm>
          <a:off x="3941304" y="3193865"/>
          <a:ext cx="91440" cy="1897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869"/>
              </a:lnTo>
              <a:lnTo>
                <a:pt x="45724" y="94869"/>
              </a:lnTo>
              <a:lnTo>
                <a:pt x="45724" y="1897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F3605-9873-4EC8-8FB4-F1751F7DF034}">
      <dsp:nvSpPr>
        <dsp:cNvPr id="0" name=""/>
        <dsp:cNvSpPr/>
      </dsp:nvSpPr>
      <dsp:spPr>
        <a:xfrm>
          <a:off x="3551958" y="3383605"/>
          <a:ext cx="870140" cy="376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UNDERSTAND</a:t>
          </a:r>
        </a:p>
      </dsp:txBody>
      <dsp:txXfrm>
        <a:off x="3562997" y="3394644"/>
        <a:ext cx="848062" cy="354808"/>
      </dsp:txXfrm>
    </dsp:sp>
    <dsp:sp modelId="{A0368D34-D8EA-4835-9442-6566AB21B436}">
      <dsp:nvSpPr>
        <dsp:cNvPr id="0" name=""/>
        <dsp:cNvSpPr/>
      </dsp:nvSpPr>
      <dsp:spPr>
        <a:xfrm>
          <a:off x="4976854" y="2362464"/>
          <a:ext cx="231745" cy="124354"/>
        </a:xfrm>
        <a:custGeom>
          <a:avLst/>
          <a:gdLst/>
          <a:ahLst/>
          <a:cxnLst/>
          <a:rect l="0" t="0" r="0" b="0"/>
          <a:pathLst>
            <a:path>
              <a:moveTo>
                <a:pt x="231745" y="0"/>
              </a:moveTo>
              <a:lnTo>
                <a:pt x="231745" y="62177"/>
              </a:lnTo>
              <a:lnTo>
                <a:pt x="0" y="62177"/>
              </a:lnTo>
              <a:lnTo>
                <a:pt x="0" y="1243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40AD7-0A90-4B5B-8F4E-2644732290E8}">
      <dsp:nvSpPr>
        <dsp:cNvPr id="0" name=""/>
        <dsp:cNvSpPr/>
      </dsp:nvSpPr>
      <dsp:spPr>
        <a:xfrm>
          <a:off x="4743690" y="2486818"/>
          <a:ext cx="466328" cy="31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i-IN" sz="2000" kern="1200" dirty="0"/>
            <a:t>बड</a:t>
          </a:r>
          <a:endParaRPr lang="en-IN" sz="2000" kern="1200" dirty="0"/>
        </a:p>
      </dsp:txBody>
      <dsp:txXfrm>
        <a:off x="4752796" y="2495924"/>
        <a:ext cx="448116" cy="292673"/>
      </dsp:txXfrm>
    </dsp:sp>
    <dsp:sp modelId="{139E7EFE-452A-402B-AACE-D4CB2939C354}">
      <dsp:nvSpPr>
        <dsp:cNvPr id="0" name=""/>
        <dsp:cNvSpPr/>
      </dsp:nvSpPr>
      <dsp:spPr>
        <a:xfrm>
          <a:off x="4931134" y="2797704"/>
          <a:ext cx="91440" cy="1243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3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7837F-3DB7-4C34-A2E8-416698A9FB98}">
      <dsp:nvSpPr>
        <dsp:cNvPr id="0" name=""/>
        <dsp:cNvSpPr/>
      </dsp:nvSpPr>
      <dsp:spPr>
        <a:xfrm>
          <a:off x="4455560" y="2922058"/>
          <a:ext cx="1042588" cy="31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BADDA</a:t>
          </a:r>
        </a:p>
      </dsp:txBody>
      <dsp:txXfrm>
        <a:off x="4464666" y="2931164"/>
        <a:ext cx="1024376" cy="292673"/>
      </dsp:txXfrm>
    </dsp:sp>
    <dsp:sp modelId="{8B494C2C-849B-4115-883A-16BF91299C5E}">
      <dsp:nvSpPr>
        <dsp:cNvPr id="0" name=""/>
        <dsp:cNvSpPr/>
      </dsp:nvSpPr>
      <dsp:spPr>
        <a:xfrm>
          <a:off x="4931134" y="3232943"/>
          <a:ext cx="91440" cy="1243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3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EB987-50BA-4464-9475-E38362A408E3}">
      <dsp:nvSpPr>
        <dsp:cNvPr id="0" name=""/>
        <dsp:cNvSpPr/>
      </dsp:nvSpPr>
      <dsp:spPr>
        <a:xfrm>
          <a:off x="4561997" y="3357297"/>
          <a:ext cx="829714" cy="31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VERY</a:t>
          </a:r>
        </a:p>
      </dsp:txBody>
      <dsp:txXfrm>
        <a:off x="4571103" y="3366403"/>
        <a:ext cx="811502" cy="292673"/>
      </dsp:txXfrm>
    </dsp:sp>
    <dsp:sp modelId="{B526BADA-1F9B-4014-8608-FE6991AC2B80}">
      <dsp:nvSpPr>
        <dsp:cNvPr id="0" name=""/>
        <dsp:cNvSpPr/>
      </dsp:nvSpPr>
      <dsp:spPr>
        <a:xfrm>
          <a:off x="5208600" y="2362464"/>
          <a:ext cx="1060890" cy="124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77"/>
              </a:lnTo>
              <a:lnTo>
                <a:pt x="1060890" y="62177"/>
              </a:lnTo>
              <a:lnTo>
                <a:pt x="1060890" y="1243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18A9E-D151-4999-B485-9A78AB214C58}">
      <dsp:nvSpPr>
        <dsp:cNvPr id="0" name=""/>
        <dsp:cNvSpPr/>
      </dsp:nvSpPr>
      <dsp:spPr>
        <a:xfrm>
          <a:off x="5713592" y="2486818"/>
          <a:ext cx="1111796" cy="31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i-IN" sz="2000" kern="1200" dirty="0"/>
            <a:t>कठिन</a:t>
          </a:r>
          <a:endParaRPr lang="en-IN" sz="2000" kern="1200" dirty="0"/>
        </a:p>
      </dsp:txBody>
      <dsp:txXfrm>
        <a:off x="5722698" y="2495924"/>
        <a:ext cx="1093584" cy="292673"/>
      </dsp:txXfrm>
    </dsp:sp>
    <dsp:sp modelId="{7277C6A3-8B4E-402D-BC79-ED4F406D8995}">
      <dsp:nvSpPr>
        <dsp:cNvPr id="0" name=""/>
        <dsp:cNvSpPr/>
      </dsp:nvSpPr>
      <dsp:spPr>
        <a:xfrm>
          <a:off x="6223770" y="2797704"/>
          <a:ext cx="91440" cy="1243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3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09A50-44BA-4CB5-B1E2-D9DF092F809D}">
      <dsp:nvSpPr>
        <dsp:cNvPr id="0" name=""/>
        <dsp:cNvSpPr/>
      </dsp:nvSpPr>
      <dsp:spPr>
        <a:xfrm>
          <a:off x="5638047" y="2922058"/>
          <a:ext cx="1262886" cy="31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KATTHAINA</a:t>
          </a:r>
        </a:p>
      </dsp:txBody>
      <dsp:txXfrm>
        <a:off x="5647153" y="2931164"/>
        <a:ext cx="1244674" cy="292673"/>
      </dsp:txXfrm>
    </dsp:sp>
    <dsp:sp modelId="{5C5F54BB-6972-4A5F-B53A-54CD729EBD08}">
      <dsp:nvSpPr>
        <dsp:cNvPr id="0" name=""/>
        <dsp:cNvSpPr/>
      </dsp:nvSpPr>
      <dsp:spPr>
        <a:xfrm>
          <a:off x="6223770" y="3232943"/>
          <a:ext cx="91440" cy="1243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3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2E102-2466-4916-8826-6D2F05AC31ED}">
      <dsp:nvSpPr>
        <dsp:cNvPr id="0" name=""/>
        <dsp:cNvSpPr/>
      </dsp:nvSpPr>
      <dsp:spPr>
        <a:xfrm>
          <a:off x="5700213" y="3357297"/>
          <a:ext cx="1138554" cy="334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DIFFICULT</a:t>
          </a:r>
        </a:p>
      </dsp:txBody>
      <dsp:txXfrm>
        <a:off x="5710019" y="3367103"/>
        <a:ext cx="1118942" cy="315186"/>
      </dsp:txXfrm>
    </dsp:sp>
    <dsp:sp modelId="{1C4BB867-1B63-4E6B-8191-2259EF72E280}">
      <dsp:nvSpPr>
        <dsp:cNvPr id="0" name=""/>
        <dsp:cNvSpPr/>
      </dsp:nvSpPr>
      <dsp:spPr>
        <a:xfrm>
          <a:off x="5208600" y="2362464"/>
          <a:ext cx="2293801" cy="124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77"/>
              </a:lnTo>
              <a:lnTo>
                <a:pt x="2293801" y="62177"/>
              </a:lnTo>
              <a:lnTo>
                <a:pt x="2293801" y="1243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96BE7-2CF3-4D67-8476-E0DEB5D834DC}">
      <dsp:nvSpPr>
        <dsp:cNvPr id="0" name=""/>
        <dsp:cNvSpPr/>
      </dsp:nvSpPr>
      <dsp:spPr>
        <a:xfrm>
          <a:off x="7167093" y="2486818"/>
          <a:ext cx="670617" cy="31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i-IN" sz="2000" kern="1200" dirty="0"/>
            <a:t>अछि</a:t>
          </a:r>
          <a:endParaRPr lang="en-IN" sz="2000" kern="1200" dirty="0"/>
        </a:p>
      </dsp:txBody>
      <dsp:txXfrm>
        <a:off x="7176199" y="2495924"/>
        <a:ext cx="652405" cy="292673"/>
      </dsp:txXfrm>
    </dsp:sp>
    <dsp:sp modelId="{EEC5CA78-8D4D-4F38-B7A6-F93CDC846C51}">
      <dsp:nvSpPr>
        <dsp:cNvPr id="0" name=""/>
        <dsp:cNvSpPr/>
      </dsp:nvSpPr>
      <dsp:spPr>
        <a:xfrm>
          <a:off x="7456681" y="2797704"/>
          <a:ext cx="91440" cy="1243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3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47042-F5CB-42CE-8BB1-7B932E9C875D}">
      <dsp:nvSpPr>
        <dsp:cNvPr id="0" name=""/>
        <dsp:cNvSpPr/>
      </dsp:nvSpPr>
      <dsp:spPr>
        <a:xfrm>
          <a:off x="7080827" y="2922058"/>
          <a:ext cx="843149" cy="31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ACHAI</a:t>
          </a:r>
        </a:p>
      </dsp:txBody>
      <dsp:txXfrm>
        <a:off x="7089933" y="2931164"/>
        <a:ext cx="824937" cy="292673"/>
      </dsp:txXfrm>
    </dsp:sp>
    <dsp:sp modelId="{2CC7FB9D-B962-4C9E-B5CB-DCFB60F3A051}">
      <dsp:nvSpPr>
        <dsp:cNvPr id="0" name=""/>
        <dsp:cNvSpPr/>
      </dsp:nvSpPr>
      <dsp:spPr>
        <a:xfrm>
          <a:off x="7456681" y="3232943"/>
          <a:ext cx="91440" cy="1243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3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91E1A-F4B0-4C84-B307-799B99E7B3F5}">
      <dsp:nvSpPr>
        <dsp:cNvPr id="0" name=""/>
        <dsp:cNvSpPr/>
      </dsp:nvSpPr>
      <dsp:spPr>
        <a:xfrm>
          <a:off x="7040832" y="3357297"/>
          <a:ext cx="923138" cy="31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IS/ARE</a:t>
          </a:r>
        </a:p>
      </dsp:txBody>
      <dsp:txXfrm>
        <a:off x="7049938" y="3366403"/>
        <a:ext cx="904926" cy="292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50EB0-10E2-4F0A-9D7A-058B64B3A325}">
      <dsp:nvSpPr>
        <dsp:cNvPr id="0" name=""/>
        <dsp:cNvSpPr/>
      </dsp:nvSpPr>
      <dsp:spPr>
        <a:xfrm>
          <a:off x="3061" y="1365860"/>
          <a:ext cx="1338519" cy="803111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i-IN" sz="1600" kern="1200" dirty="0"/>
            <a:t>लक्ष्य</a:t>
          </a:r>
          <a:endParaRPr lang="en-IN" sz="1600" kern="1200" dirty="0"/>
        </a:p>
      </dsp:txBody>
      <dsp:txXfrm>
        <a:off x="26583" y="1389382"/>
        <a:ext cx="1291475" cy="756067"/>
      </dsp:txXfrm>
    </dsp:sp>
    <dsp:sp modelId="{27972318-39CA-43F8-A3EB-E0961BA6444E}">
      <dsp:nvSpPr>
        <dsp:cNvPr id="0" name=""/>
        <dsp:cNvSpPr/>
      </dsp:nvSpPr>
      <dsp:spPr>
        <a:xfrm>
          <a:off x="1475432" y="1601440"/>
          <a:ext cx="283766" cy="331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475432" y="1667830"/>
        <a:ext cx="198636" cy="199172"/>
      </dsp:txXfrm>
    </dsp:sp>
    <dsp:sp modelId="{D358F059-2F3D-4C7A-9EE6-04F2F4CC5EC5}">
      <dsp:nvSpPr>
        <dsp:cNvPr id="0" name=""/>
        <dsp:cNvSpPr/>
      </dsp:nvSpPr>
      <dsp:spPr>
        <a:xfrm>
          <a:off x="1876988" y="1365860"/>
          <a:ext cx="1338519" cy="803111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LAKASSAYA</a:t>
          </a:r>
        </a:p>
      </dsp:txBody>
      <dsp:txXfrm>
        <a:off x="1900510" y="1389382"/>
        <a:ext cx="1291475" cy="756067"/>
      </dsp:txXfrm>
    </dsp:sp>
    <dsp:sp modelId="{2FD87EE9-467F-44B2-A3C2-A302B58C05DB}">
      <dsp:nvSpPr>
        <dsp:cNvPr id="0" name=""/>
        <dsp:cNvSpPr/>
      </dsp:nvSpPr>
      <dsp:spPr>
        <a:xfrm>
          <a:off x="3349360" y="1601440"/>
          <a:ext cx="283766" cy="331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349360" y="1667830"/>
        <a:ext cx="198636" cy="199172"/>
      </dsp:txXfrm>
    </dsp:sp>
    <dsp:sp modelId="{7091DAD6-E88F-454C-A606-38A31CD97EE5}">
      <dsp:nvSpPr>
        <dsp:cNvPr id="0" name=""/>
        <dsp:cNvSpPr/>
      </dsp:nvSpPr>
      <dsp:spPr>
        <a:xfrm>
          <a:off x="3750915" y="1365860"/>
          <a:ext cx="1338519" cy="803111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MOTIVE</a:t>
          </a:r>
        </a:p>
      </dsp:txBody>
      <dsp:txXfrm>
        <a:off x="3774437" y="1389382"/>
        <a:ext cx="1291475" cy="756067"/>
      </dsp:txXfrm>
    </dsp:sp>
    <dsp:sp modelId="{DB652D0C-ABB1-4CDB-8746-FAA80E26017C}">
      <dsp:nvSpPr>
        <dsp:cNvPr id="0" name=""/>
        <dsp:cNvSpPr/>
      </dsp:nvSpPr>
      <dsp:spPr>
        <a:xfrm>
          <a:off x="5223287" y="1601440"/>
          <a:ext cx="283766" cy="331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5223287" y="1667830"/>
        <a:ext cx="198636" cy="199172"/>
      </dsp:txXfrm>
    </dsp:sp>
    <dsp:sp modelId="{325BEE27-1328-4C28-ADB9-0417165242EB}">
      <dsp:nvSpPr>
        <dsp:cNvPr id="0" name=""/>
        <dsp:cNvSpPr/>
      </dsp:nvSpPr>
      <dsp:spPr>
        <a:xfrm>
          <a:off x="5624843" y="1365860"/>
          <a:ext cx="1338519" cy="803111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Noun/Adj</a:t>
          </a:r>
        </a:p>
      </dsp:txBody>
      <dsp:txXfrm>
        <a:off x="5648365" y="1389382"/>
        <a:ext cx="1291475" cy="756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39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8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68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61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83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037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340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53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7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6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08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07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05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26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39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2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3CBCEF-C2AE-440C-ACF4-5A340331C219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02A260E-1529-4CDB-80EB-200B95AED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90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z.com/maithili-english-dictiona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05719"/>
            <a:ext cx="8825658" cy="1242611"/>
          </a:xfrm>
        </p:spPr>
        <p:txBody>
          <a:bodyPr/>
          <a:lstStyle/>
          <a:p>
            <a:pPr algn="ctr"/>
            <a:r>
              <a:rPr lang="en-IN" dirty="0"/>
              <a:t>Morphological Analysis of Maithili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67446"/>
            <a:ext cx="8825658" cy="187135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16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Challenge: Translate Maithili to English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42911443"/>
              </p:ext>
            </p:extLst>
          </p:nvPr>
        </p:nvGraphicFramePr>
        <p:xfrm>
          <a:off x="2386842" y="16806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wn Arrow 2"/>
          <p:cNvSpPr/>
          <p:nvPr/>
        </p:nvSpPr>
        <p:spPr>
          <a:xfrm>
            <a:off x="3507475" y="3643952"/>
            <a:ext cx="95534" cy="204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3507475" y="4080681"/>
            <a:ext cx="95534" cy="245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07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Split Sentence into words.</a:t>
            </a:r>
          </a:p>
          <a:p>
            <a:pPr>
              <a:buFont typeface="+mj-lt"/>
              <a:buAutoNum type="arabicPeriod"/>
            </a:pPr>
            <a:r>
              <a:rPr lang="en-IN" dirty="0"/>
              <a:t>For each word: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Convert script to Roman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Match the converted word with the words in dictionary.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If match, yield meaning.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36973968"/>
              </p:ext>
            </p:extLst>
          </p:nvPr>
        </p:nvGraphicFramePr>
        <p:xfrm>
          <a:off x="1897038" y="3360888"/>
          <a:ext cx="6966424" cy="3534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50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Matching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Longest Common Subsequence of Consonants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Viterbi Best Match Algorithm</a:t>
            </a:r>
          </a:p>
        </p:txBody>
      </p:sp>
    </p:spTree>
    <p:extLst>
      <p:ext uri="{BB962C8B-B14F-4D97-AF65-F5344CB8AC3E}">
        <p14:creationId xmlns:p14="http://schemas.microsoft.com/office/powerpoint/2010/main" val="12429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</a:t>
            </a:r>
          </a:p>
        </p:txBody>
      </p:sp>
      <p:sp>
        <p:nvSpPr>
          <p:cNvPr id="4" name="Can 3"/>
          <p:cNvSpPr/>
          <p:nvPr/>
        </p:nvSpPr>
        <p:spPr>
          <a:xfrm>
            <a:off x="10310883" y="3653639"/>
            <a:ext cx="1351128" cy="2115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112990" y="4329142"/>
            <a:ext cx="163773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Dictionary: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‘badd’-</a:t>
            </a:r>
          </a:p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21874" y="973668"/>
            <a:ext cx="3357349" cy="1828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57311" y="1023758"/>
            <a:ext cx="25490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Python INTERFACE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759412" y="1473957"/>
            <a:ext cx="2583084" cy="4536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/>
              <a:t>बुझब बड कठिन अछि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759412" y="2115403"/>
            <a:ext cx="2583084" cy="464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757311" y="2105789"/>
            <a:ext cx="25490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</a:t>
            </a:r>
            <a:r>
              <a:rPr 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et very difficult is</a:t>
            </a:r>
          </a:p>
        </p:txBody>
      </p:sp>
      <p:sp>
        <p:nvSpPr>
          <p:cNvPr id="13" name="Diamond 12"/>
          <p:cNvSpPr/>
          <p:nvPr/>
        </p:nvSpPr>
        <p:spPr>
          <a:xfrm>
            <a:off x="6685139" y="3189615"/>
            <a:ext cx="2825087" cy="3043450"/>
          </a:xfrm>
          <a:prstGeom prst="diamond">
            <a:avLst/>
          </a:prstGeom>
          <a:solidFill>
            <a:srgbClr val="76EE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406627" y="4103954"/>
            <a:ext cx="138211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LCS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Matching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Algorithm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9171747" y="3878766"/>
            <a:ext cx="1149291" cy="4503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iamond 15"/>
          <p:cNvSpPr/>
          <p:nvPr/>
        </p:nvSpPr>
        <p:spPr>
          <a:xfrm>
            <a:off x="2912907" y="3189615"/>
            <a:ext cx="2825087" cy="3043450"/>
          </a:xfrm>
          <a:prstGeom prst="diamond">
            <a:avLst/>
          </a:prstGeom>
          <a:solidFill>
            <a:srgbClr val="76EE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634395" y="4014882"/>
            <a:ext cx="138211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Viterbi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Matching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Algorithm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Can 19"/>
          <p:cNvSpPr/>
          <p:nvPr/>
        </p:nvSpPr>
        <p:spPr>
          <a:xfrm>
            <a:off x="479390" y="3653639"/>
            <a:ext cx="1351128" cy="2115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357364" y="4203508"/>
            <a:ext cx="163773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Maithili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Text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ibrary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1830518" y="4103954"/>
            <a:ext cx="1253876" cy="507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Curved Connector 32"/>
          <p:cNvCxnSpPr>
            <a:stCxn id="9" idx="1"/>
          </p:cNvCxnSpPr>
          <p:nvPr/>
        </p:nvCxnSpPr>
        <p:spPr>
          <a:xfrm rot="10800000" flipV="1">
            <a:off x="3634396" y="1700803"/>
            <a:ext cx="1125017" cy="19528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 flipH="1" flipV="1">
            <a:off x="4343269" y="2919941"/>
            <a:ext cx="1147740" cy="3196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9" idx="3"/>
          </p:cNvCxnSpPr>
          <p:nvPr/>
        </p:nvCxnSpPr>
        <p:spPr>
          <a:xfrm>
            <a:off x="7342496" y="1700804"/>
            <a:ext cx="1446241" cy="2177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V="1">
            <a:off x="6550487" y="2640551"/>
            <a:ext cx="1147740" cy="878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  <a:endCxn id="16" idx="3"/>
          </p:cNvCxnSpPr>
          <p:nvPr/>
        </p:nvCxnSpPr>
        <p:spPr>
          <a:xfrm flipH="1">
            <a:off x="5737994" y="4711340"/>
            <a:ext cx="947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47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Longest Common Subsequence of Consonants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Algorithm to match a word( in input) with a key( in dictionary)</a:t>
            </a:r>
          </a:p>
          <a:p>
            <a:pPr>
              <a:buFont typeface="+mj-lt"/>
              <a:buAutoNum type="arabicPeriod"/>
            </a:pPr>
            <a:r>
              <a:rPr lang="en-IN" dirty="0"/>
              <a:t>Start with the first char</a:t>
            </a:r>
          </a:p>
          <a:p>
            <a:pPr>
              <a:buFont typeface="+mj-lt"/>
              <a:buAutoNum type="arabicPeriod"/>
            </a:pPr>
            <a:r>
              <a:rPr lang="en-IN" dirty="0"/>
              <a:t>If Vowel, skip.</a:t>
            </a:r>
          </a:p>
          <a:p>
            <a:pPr>
              <a:buFont typeface="+mj-lt"/>
              <a:buAutoNum type="arabicPeriod"/>
            </a:pPr>
            <a:r>
              <a:rPr lang="en-IN" dirty="0"/>
              <a:t>If Consonants, try to match.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If same Consonants, skip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If different Consonants, return False</a:t>
            </a:r>
          </a:p>
          <a:p>
            <a:pPr>
              <a:buFont typeface="+mj-lt"/>
              <a:buAutoNum type="arabicPeriod"/>
            </a:pPr>
            <a:r>
              <a:rPr lang="en-IN" dirty="0"/>
              <a:t>If End, Return True</a:t>
            </a:r>
          </a:p>
        </p:txBody>
      </p:sp>
      <p:sp>
        <p:nvSpPr>
          <p:cNvPr id="4" name="Down Arrow 3"/>
          <p:cNvSpPr/>
          <p:nvPr/>
        </p:nvSpPr>
        <p:spPr>
          <a:xfrm>
            <a:off x="8243247" y="2674390"/>
            <a:ext cx="136478" cy="23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093123" y="2790396"/>
            <a:ext cx="22862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Dekh(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dict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7328848" y="4135272"/>
            <a:ext cx="45492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Dikhai(input)</a:t>
            </a:r>
          </a:p>
        </p:txBody>
      </p:sp>
      <p:sp>
        <p:nvSpPr>
          <p:cNvPr id="8" name="Down Arrow 7"/>
          <p:cNvSpPr/>
          <p:nvPr/>
        </p:nvSpPr>
        <p:spPr>
          <a:xfrm>
            <a:off x="7506268" y="3738444"/>
            <a:ext cx="259308" cy="573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5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Viterbi Best Match Algorithm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VA can be simply described as an algorithm which finds the most likely path through a trellis, i.e. shortest path, given a set of observations. The trellis in this case represents a graph of a finite set of states from a Finite States Machine (FSM). Each node in this graph represents a state and each edge a possible transitions between two states at consecutive discrete time intervals</a:t>
            </a:r>
          </a:p>
        </p:txBody>
      </p:sp>
    </p:spTree>
    <p:extLst>
      <p:ext uri="{BB962C8B-B14F-4D97-AF65-F5344CB8AC3E}">
        <p14:creationId xmlns:p14="http://schemas.microsoft.com/office/powerpoint/2010/main" val="400455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IN" dirty="0"/>
              <a:t>Multiple matches</a:t>
            </a:r>
          </a:p>
          <a:p>
            <a:r>
              <a:rPr lang="en-IN" dirty="0"/>
              <a:t>LCS Matching:</a:t>
            </a:r>
          </a:p>
          <a:p>
            <a:pPr lvl="1"/>
            <a:r>
              <a:rPr lang="en-IN" dirty="0"/>
              <a:t>Incompleteness: ‘CHAHATA’ ≠ ‘CHAHHATA’</a:t>
            </a:r>
          </a:p>
          <a:p>
            <a:pPr lvl="1"/>
            <a:r>
              <a:rPr lang="en-IN" dirty="0"/>
              <a:t>Inaccuracy: ‘CHATA’ = ‘CHOTA’</a:t>
            </a:r>
          </a:p>
          <a:p>
            <a:r>
              <a:rPr lang="en-IN" dirty="0"/>
              <a:t>Viterbi Matching:</a:t>
            </a:r>
          </a:p>
          <a:p>
            <a:pPr lvl="1"/>
            <a:r>
              <a:rPr lang="en-IN" dirty="0"/>
              <a:t>More frequently occurring words tend to dominate.</a:t>
            </a:r>
          </a:p>
          <a:p>
            <a:r>
              <a:rPr lang="en-IN" dirty="0"/>
              <a:t>Accuracy vs Precision Trade off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80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and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u="sng" dirty="0">
                <a:solidFill>
                  <a:schemeClr val="tx1"/>
                </a:solidFill>
                <a:hlinkClick r:id="rId2"/>
              </a:rPr>
              <a:t>proz.com/</a:t>
            </a:r>
            <a:r>
              <a:rPr lang="en-IN" sz="1600" u="sng" dirty="0" err="1">
                <a:solidFill>
                  <a:schemeClr val="tx1"/>
                </a:solidFill>
                <a:hlinkClick r:id="rId2"/>
              </a:rPr>
              <a:t>maithili</a:t>
            </a:r>
            <a:r>
              <a:rPr lang="en-IN" sz="1600" u="sng" dirty="0">
                <a:solidFill>
                  <a:schemeClr val="tx1"/>
                </a:solidFill>
                <a:hlinkClick r:id="rId2"/>
              </a:rPr>
              <a:t>-</a:t>
            </a:r>
            <a:r>
              <a:rPr lang="en-IN" sz="1600" u="sng" dirty="0" err="1">
                <a:solidFill>
                  <a:schemeClr val="tx1"/>
                </a:solidFill>
                <a:hlinkClick r:id="rId2"/>
              </a:rPr>
              <a:t>english</a:t>
            </a:r>
            <a:r>
              <a:rPr lang="en-IN" sz="1600" u="sng" dirty="0">
                <a:solidFill>
                  <a:schemeClr val="tx1"/>
                </a:solidFill>
                <a:hlinkClick r:id="rId2"/>
              </a:rPr>
              <a:t>-dictionary</a:t>
            </a:r>
            <a:endParaRPr lang="en-IN" sz="1600" u="sng" dirty="0">
              <a:solidFill>
                <a:schemeClr val="tx1"/>
              </a:solidFill>
            </a:endParaRPr>
          </a:p>
          <a:p>
            <a:r>
              <a:rPr lang="en-IN" i="1" dirty="0"/>
              <a:t>didamatica2010.di.uniroma1.it/pub/NLP/</a:t>
            </a:r>
            <a:r>
              <a:rPr lang="en-IN" i="1" dirty="0" err="1"/>
              <a:t>WebHome</a:t>
            </a:r>
            <a:r>
              <a:rPr lang="en-IN" i="1" dirty="0"/>
              <a:t>/</a:t>
            </a:r>
            <a:r>
              <a:rPr lang="en-IN" i="1" dirty="0" err="1"/>
              <a:t>TutorialViterbi</a:t>
            </a:r>
            <a:endParaRPr lang="en-IN" i="1" dirty="0"/>
          </a:p>
          <a:p>
            <a:r>
              <a:rPr lang="en-IN" i="1" dirty="0"/>
              <a:t>Understanding morphology by Martin </a:t>
            </a:r>
            <a:r>
              <a:rPr lang="en-IN" i="1" dirty="0" err="1"/>
              <a:t>Haspelmath</a:t>
            </a:r>
            <a:endParaRPr lang="en-IN" i="1" dirty="0"/>
          </a:p>
          <a:p>
            <a:r>
              <a:rPr lang="en-IN" i="1" dirty="0"/>
              <a:t>Morphology of </a:t>
            </a:r>
            <a:r>
              <a:rPr lang="en-IN" i="1" dirty="0" err="1"/>
              <a:t>Maithali</a:t>
            </a:r>
            <a:r>
              <a:rPr lang="en-IN" i="1" dirty="0"/>
              <a:t> by S.C </a:t>
            </a:r>
            <a:r>
              <a:rPr lang="en-IN" i="1" dirty="0" err="1"/>
              <a:t>Vishwanathan</a:t>
            </a:r>
            <a:endParaRPr lang="en-IN" i="1" dirty="0"/>
          </a:p>
          <a:p>
            <a:r>
              <a:rPr lang="en-IN" i="1" dirty="0"/>
              <a:t>Morphology: A Study of the relation between meaning and form by Thomas E. Payne</a:t>
            </a:r>
          </a:p>
          <a:p>
            <a:endParaRPr lang="en-IN" i="1" dirty="0"/>
          </a:p>
          <a:p>
            <a:pPr marL="0" indent="0">
              <a:buNone/>
            </a:pPr>
            <a:endParaRPr lang="en-IN" i="1" dirty="0"/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137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245</TotalTime>
  <Words>351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Morphological Analysis of Maithili Language</vt:lpstr>
      <vt:lpstr>Challenge: Translate Maithili to English</vt:lpstr>
      <vt:lpstr>Procedure</vt:lpstr>
      <vt:lpstr>Matching Algorithms</vt:lpstr>
      <vt:lpstr>Framework</vt:lpstr>
      <vt:lpstr>Longest Common Subsequence of Consonants </vt:lpstr>
      <vt:lpstr>Viterbi Best Match Algorithm </vt:lpstr>
      <vt:lpstr>Problems and limitations</vt:lpstr>
      <vt:lpstr>References and Literature Review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Analysis of Maithili Language</dc:title>
  <dc:creator>Vishal Thakur</dc:creator>
  <cp:lastModifiedBy>KUNAL</cp:lastModifiedBy>
  <cp:revision>28</cp:revision>
  <dcterms:created xsi:type="dcterms:W3CDTF">2017-11-19T20:33:51Z</dcterms:created>
  <dcterms:modified xsi:type="dcterms:W3CDTF">2019-11-25T07:43:27Z</dcterms:modified>
</cp:coreProperties>
</file>