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6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7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03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3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3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0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0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9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F1A0-6051-4AC5-8CEA-56B789637B83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2DAE-363C-443A-AC9A-D3013D63B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4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71A9C-B373-EF24-849A-246F9C0D4A84}"/>
              </a:ext>
            </a:extLst>
          </p:cNvPr>
          <p:cNvSpPr txBox="1"/>
          <p:nvPr/>
        </p:nvSpPr>
        <p:spPr>
          <a:xfrm>
            <a:off x="304800" y="1002953"/>
            <a:ext cx="53698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Create a Static Website and Deploy in AWS using S3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BF407-1F9B-61B7-AEA8-EC68C69F5D07}"/>
              </a:ext>
            </a:extLst>
          </p:cNvPr>
          <p:cNvSpPr txBox="1"/>
          <p:nvPr/>
        </p:nvSpPr>
        <p:spPr>
          <a:xfrm>
            <a:off x="304800" y="4931717"/>
            <a:ext cx="488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In the presentation , we give a step by step how we host a static website and benefits of static websites also uses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9E766-B6A3-823B-B2DE-1E6B8B6A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76" y="1389531"/>
            <a:ext cx="6293224" cy="3542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9EEB0-8B9F-87A7-29CA-330B23AA31AE}"/>
              </a:ext>
            </a:extLst>
          </p:cNvPr>
          <p:cNvSpPr txBox="1"/>
          <p:nvPr/>
        </p:nvSpPr>
        <p:spPr>
          <a:xfrm flipH="1">
            <a:off x="440166" y="457200"/>
            <a:ext cx="15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- 1</a:t>
            </a:r>
          </a:p>
        </p:txBody>
      </p:sp>
    </p:spTree>
    <p:extLst>
      <p:ext uri="{BB962C8B-B14F-4D97-AF65-F5344CB8AC3E}">
        <p14:creationId xmlns:p14="http://schemas.microsoft.com/office/powerpoint/2010/main" val="38452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76F48B-DEC3-A6A0-0FA3-D84FCFD9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596106"/>
            <a:ext cx="5926138" cy="5665787"/>
          </a:xfrm>
        </p:spPr>
        <p:txBody>
          <a:bodyPr/>
          <a:lstStyle/>
          <a:p>
            <a:pPr algn="l"/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Add Trigger for S3 Bucket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the Lambda function you just created, go to the "Designer" section.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Click "Add trigger".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Choose the "S3" trigger type.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Select the S3 bucket you created earlier.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Choose the event type (e.g., "Object Created (All)").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Set the prefix and suffix if needed.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Click "Add".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5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93FB-B8BF-30E8-9C53-FDBC088A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18" y="1972235"/>
            <a:ext cx="5720087" cy="2913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 Write Lambda Code for Resizing Images.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Söhne"/>
              </a:rPr>
              <a:t>1-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Zip the python script and the “</a:t>
            </a:r>
            <a:r>
              <a:rPr lang="en-US" dirty="0">
                <a:effectLst/>
                <a:latin typeface="Söhne"/>
              </a:rPr>
              <a:t>P</a:t>
            </a:r>
            <a:r>
              <a:rPr lang="en-US" i="0" dirty="0">
                <a:effectLst/>
                <a:latin typeface="Söhne"/>
              </a:rPr>
              <a:t>illow” library (located in the ‘PIL’ to Folder ) into a zip file.</a:t>
            </a:r>
          </a:p>
          <a:p>
            <a:pPr marL="0" indent="0">
              <a:buNone/>
            </a:pPr>
            <a:r>
              <a:rPr lang="en-US" dirty="0">
                <a:effectLst/>
                <a:latin typeface="Söhne"/>
              </a:rPr>
              <a:t>2- Upload the zip file to the Lambda function as a deployment package.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Söhne"/>
              </a:rPr>
              <a:t>3- Save the Lambda Function.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5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00B3-F609-1303-102F-2BED6FB2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1488142"/>
            <a:ext cx="5347447" cy="313764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First we Create a s3 bucket </a:t>
            </a:r>
            <a:r>
              <a:rPr lang="en-US" sz="2600" b="0" dirty="0">
                <a:solidFill>
                  <a:srgbClr val="E8EAED"/>
                </a:solidFill>
                <a:effectLst/>
                <a:latin typeface="Google Sans"/>
              </a:rPr>
              <a:t> and s3 bucket what… it’s nothing its basically </a:t>
            </a:r>
            <a:r>
              <a:rPr lang="en-US" sz="2600" b="0" dirty="0">
                <a:solidFill>
                  <a:srgbClr val="E2EEFF"/>
                </a:solidFill>
                <a:effectLst/>
                <a:latin typeface="Google Sans"/>
              </a:rPr>
              <a:t>public cloud storage resource</a:t>
            </a:r>
            <a:r>
              <a:rPr lang="en-US" sz="2600" b="0" dirty="0">
                <a:solidFill>
                  <a:srgbClr val="E8EAED"/>
                </a:solidFill>
                <a:effectLst/>
                <a:latin typeface="Google Sans"/>
              </a:rPr>
              <a:t> available in Amazon Web Services (AWS) Simple Storage Service (S3)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0" dirty="0">
                <a:solidFill>
                  <a:srgbClr val="E8EAED"/>
                </a:solidFill>
                <a:effectLst/>
                <a:latin typeface="Google Sans"/>
              </a:rPr>
              <a:t> While creating bucket we only uncheck block all public because we make a public bucket if we check the block all public access the bucket </a:t>
            </a:r>
            <a:r>
              <a:rPr lang="en-US" sz="2600" dirty="0">
                <a:solidFill>
                  <a:srgbClr val="E8EAED"/>
                </a:solidFill>
                <a:effectLst/>
                <a:latin typeface="Google Sans"/>
              </a:rPr>
              <a:t>could be create a private.</a:t>
            </a:r>
            <a:endParaRPr lang="en-US" sz="2600" b="0" dirty="0">
              <a:solidFill>
                <a:srgbClr val="E8EAED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357D-C56A-1CD8-72D0-C6962D34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48" y="1510554"/>
            <a:ext cx="4554646" cy="31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7401-F291-CA0E-4CC6-5E376158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95" y="460844"/>
            <a:ext cx="6114534" cy="5918384"/>
          </a:xfrm>
        </p:spPr>
        <p:txBody>
          <a:bodyPr/>
          <a:lstStyle/>
          <a:p>
            <a:r>
              <a:rPr lang="en-US" dirty="0"/>
              <a:t>After we create a bucket we go to properties option in the bucket and enable the </a:t>
            </a:r>
            <a:r>
              <a:rPr lang="en-US" b="1" dirty="0"/>
              <a:t>Static website hosting </a:t>
            </a:r>
            <a:r>
              <a:rPr lang="en-US" dirty="0"/>
              <a:t>static website is what it’s basically deliver a HTML,CSS, </a:t>
            </a:r>
            <a:r>
              <a:rPr lang="en-US" dirty="0" err="1"/>
              <a:t>Javascript</a:t>
            </a:r>
            <a:r>
              <a:rPr lang="en-US" dirty="0"/>
              <a:t> files through the use of s3 bucket </a:t>
            </a:r>
            <a:r>
              <a:rPr lang="en-US" b="0" i="0" dirty="0">
                <a:effectLst/>
                <a:latin typeface="AmazonEmber"/>
              </a:rPr>
              <a:t>Static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>
                <a:effectLst/>
                <a:latin typeface="AmazonEmber"/>
              </a:rPr>
              <a:t>websites are very low cost, provide high-levels of security and better experience </a:t>
            </a:r>
            <a:r>
              <a:rPr lang="en-US" dirty="0">
                <a:effectLst/>
                <a:latin typeface="AmazonEmber"/>
              </a:rPr>
              <a:t>to user. </a:t>
            </a:r>
            <a:endParaRPr lang="en-US" b="1" dirty="0"/>
          </a:p>
          <a:p>
            <a:r>
              <a:rPr lang="en-US" dirty="0"/>
              <a:t>for host the website which we want deploy with the given index document and error document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2D3A3-8534-096F-3C96-C82FB503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60" y="878541"/>
            <a:ext cx="4034981" cy="276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A076A-3DF0-AE36-846F-5DA77249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60" y="4121225"/>
            <a:ext cx="4034981" cy="18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8B0C79-249B-D4ED-CAF5-830B80DD6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94" y="295836"/>
            <a:ext cx="5917153" cy="593463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After we enable static hosting website</a:t>
            </a:r>
          </a:p>
          <a:p>
            <a:r>
              <a:rPr lang="en-IN" sz="2000" dirty="0"/>
              <a:t>Now ACL is disabled make sure you will enable the ACL from permissions.</a:t>
            </a:r>
          </a:p>
          <a:p>
            <a:r>
              <a:rPr lang="en-IN" sz="2000" dirty="0"/>
              <a:t>Why we enable the ACL in bucket because after we upload a object manually  make a public using  public ACL.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37EB-1C38-8620-7249-8466BBE2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12" y="465255"/>
            <a:ext cx="5348994" cy="2906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9E8BC-695D-6AD7-3827-655C54B6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12" y="3486648"/>
            <a:ext cx="5241760" cy="28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1E941B-AE06-8176-2738-8A7668EF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14" y="296693"/>
            <a:ext cx="11412772" cy="2240319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After we enable the ACL now </a:t>
            </a:r>
          </a:p>
          <a:p>
            <a:r>
              <a:rPr lang="en-IN" sz="1800" dirty="0"/>
              <a:t>Upload a two file in a bucket </a:t>
            </a:r>
          </a:p>
          <a:p>
            <a:r>
              <a:rPr lang="en-IN" sz="1800" dirty="0"/>
              <a:t>First one is index.html and second one is error.html.</a:t>
            </a:r>
          </a:p>
          <a:p>
            <a:r>
              <a:rPr lang="en-IN" sz="1800" dirty="0"/>
              <a:t>We create a website using html language and save it to the name of index.html and now we also write a                       code with using html and given the name error.html.</a:t>
            </a:r>
          </a:p>
          <a:p>
            <a:r>
              <a:rPr lang="en-IN" sz="1800" dirty="0"/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EB384-65F5-DAB0-BD69-7ABF6F79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80" y="2728484"/>
            <a:ext cx="6293039" cy="28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0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FBA44C-1C13-0C61-E8EF-D26E713E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933" y="1164399"/>
            <a:ext cx="7100496" cy="1203224"/>
          </a:xfrm>
        </p:spPr>
        <p:txBody>
          <a:bodyPr>
            <a:normAutofit/>
          </a:bodyPr>
          <a:lstStyle/>
          <a:p>
            <a:r>
              <a:rPr lang="en-IN" sz="1800" dirty="0"/>
              <a:t>Now after we done every steps we test our websites through the given link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67D76-CAB1-4169-AA82-02DECD5E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78" y="3112001"/>
            <a:ext cx="9072044" cy="18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6E1D-F17C-2A7B-DC7B-B0E41A89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60" y="1065123"/>
            <a:ext cx="7780469" cy="1830477"/>
          </a:xfrm>
        </p:spPr>
        <p:txBody>
          <a:bodyPr>
            <a:normAutofit/>
          </a:bodyPr>
          <a:lstStyle/>
          <a:p>
            <a:r>
              <a:rPr lang="en-IN" sz="3600" dirty="0"/>
              <a:t>Create Serverless  Resized Image using lambda in AWS.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06CF8-8F0B-AB64-F75D-7864E9245089}"/>
              </a:ext>
            </a:extLst>
          </p:cNvPr>
          <p:cNvSpPr txBox="1"/>
          <p:nvPr/>
        </p:nvSpPr>
        <p:spPr>
          <a:xfrm flipH="1">
            <a:off x="440166" y="439271"/>
            <a:ext cx="15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- 1</a:t>
            </a:r>
          </a:p>
        </p:txBody>
      </p:sp>
      <p:pic>
        <p:nvPicPr>
          <p:cNvPr id="1026" name="Picture 2" descr="Serverless Computing - AWS Lambda - Amazon Web Services">
            <a:extLst>
              <a:ext uri="{FF2B5EF4-FFF2-40B4-BE49-F238E27FC236}">
                <a16:creationId xmlns:a16="http://schemas.microsoft.com/office/drawing/2014/main" id="{3B8D9AAD-D98E-2E8C-481A-4B3DD6EC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51" y="3429000"/>
            <a:ext cx="90582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6591-6C11-E53A-F6DE-B84A06EF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37" y="1757081"/>
            <a:ext cx="6100246" cy="295387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Create an S3 Bucket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 to the AWS Management Console.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Navigate to the S3 service.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Click the "Create bucket" button.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Follow the prompts to configure your bucket. Make sure to note down the bucket name.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6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7785DD-B73B-A073-8E3A-433895FE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7" y="699294"/>
            <a:ext cx="5746750" cy="54594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Create an AWS Lambda Function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 to the AWS Management Console.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Navigate to the Lambda service.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Click the "Create function" button.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Choose "Author from scratch".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Fill in the details for your function: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Function name: Choose a name for your Lambda function.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Runtime: Choose "Python" (or another supported language).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Role: Create a new role with permissions to read from S3 and write to CloudWatch Logs.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Click "Create function".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20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426</TotalTime>
  <Words>563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AmazonEmber</vt:lpstr>
      <vt:lpstr>Arial</vt:lpstr>
      <vt:lpstr>Bahnschrift Light SemiCondensed</vt:lpstr>
      <vt:lpstr>Bookman Old Style</vt:lpstr>
      <vt:lpstr>Google Sans</vt:lpstr>
      <vt:lpstr>Rockwell</vt:lpstr>
      <vt:lpstr>Söhne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Shalvi Sharma</dc:creator>
  <cp:lastModifiedBy>Shalvi Sharma</cp:lastModifiedBy>
  <cp:revision>7</cp:revision>
  <dcterms:created xsi:type="dcterms:W3CDTF">2023-08-10T06:40:48Z</dcterms:created>
  <dcterms:modified xsi:type="dcterms:W3CDTF">2023-08-14T06:08:36Z</dcterms:modified>
</cp:coreProperties>
</file>