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90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Student Management System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0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A simple CLI-based system to manage student records.</a:t>
            </a:r>
          </a:p>
          <a:p>
            <a:r>
              <a:rPr dirty="0"/>
              <a:t>- Built using Object-Oriented Programming (OOP).</a:t>
            </a:r>
          </a:p>
          <a:p>
            <a:r>
              <a:rPr dirty="0"/>
              <a:t>- Supports:</a:t>
            </a:r>
          </a:p>
          <a:p>
            <a:r>
              <a:rPr dirty="0"/>
              <a:t>   • Adding a student</a:t>
            </a:r>
          </a:p>
          <a:p>
            <a:r>
              <a:rPr dirty="0"/>
              <a:t>   • Viewing student list</a:t>
            </a:r>
          </a:p>
          <a:p>
            <a:r>
              <a:rPr dirty="0"/>
              <a:t>   • Searching by student ID</a:t>
            </a:r>
          </a:p>
          <a:p>
            <a:r>
              <a:rPr dirty="0"/>
              <a:t>   • Deleting a student</a:t>
            </a:r>
          </a:p>
          <a:p>
            <a:r>
              <a:rPr dirty="0"/>
              <a:t>- Sample data is preloaded at startup.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- Student class</a:t>
            </a:r>
          </a:p>
          <a:p>
            <a:r>
              <a:rPr dirty="0"/>
              <a:t>   • Stores attributes: ID, name, age, grade</a:t>
            </a:r>
          </a:p>
          <a:p>
            <a:r>
              <a:rPr dirty="0"/>
              <a:t>   • __str__ method for string display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StudentManager</a:t>
            </a:r>
            <a:r>
              <a:rPr dirty="0"/>
              <a:t> class</a:t>
            </a:r>
          </a:p>
          <a:p>
            <a:r>
              <a:rPr dirty="0"/>
              <a:t>   • Manages a list of Student objects</a:t>
            </a:r>
          </a:p>
          <a:p>
            <a:r>
              <a:rPr dirty="0"/>
              <a:t>   • Functions: add, view, search, delete</a:t>
            </a:r>
          </a:p>
          <a:p>
            <a:endParaRPr dirty="0"/>
          </a:p>
          <a:p>
            <a:r>
              <a:rPr dirty="0"/>
              <a:t>- Main program</a:t>
            </a:r>
          </a:p>
          <a:p>
            <a:r>
              <a:rPr dirty="0"/>
              <a:t>   • Menu-driven interface using while True loop</a:t>
            </a:r>
          </a:p>
          <a:p>
            <a:r>
              <a:rPr dirty="0"/>
              <a:t>   • Accepts user input for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r>
              <a:rPr dirty="0"/>
              <a:t>- 🎓 Startup: 4 demo students are preloaded</a:t>
            </a:r>
          </a:p>
          <a:p>
            <a:r>
              <a:rPr dirty="0"/>
              <a:t>- 🔘 Menu is shown with options 1 to 5</a:t>
            </a:r>
          </a:p>
          <a:p>
            <a:r>
              <a:rPr dirty="0"/>
              <a:t>- ➕ Add Student: Prompts for ID, name, age, grade</a:t>
            </a:r>
          </a:p>
          <a:p>
            <a:r>
              <a:rPr dirty="0"/>
              <a:t>- 📋 View Students: Displays all stored records</a:t>
            </a:r>
          </a:p>
          <a:p>
            <a:r>
              <a:rPr dirty="0"/>
              <a:t>- 🔍 Search Student: Finds student by ID</a:t>
            </a:r>
          </a:p>
          <a:p>
            <a:r>
              <a:rPr dirty="0"/>
              <a:t>- 🗑️ Delete Student: Removes a student using ID</a:t>
            </a:r>
          </a:p>
          <a:p>
            <a:r>
              <a:rPr dirty="0"/>
              <a:t>- 🚪 Exit: Ends the program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039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Sample Output:</a:t>
            </a:r>
          </a:p>
          <a:p>
            <a:r>
              <a:rPr dirty="0"/>
              <a:t>===== Student Management System =====</a:t>
            </a:r>
          </a:p>
          <a:p>
            <a:r>
              <a:rPr dirty="0"/>
              <a:t>1. Add Student</a:t>
            </a:r>
          </a:p>
          <a:p>
            <a:r>
              <a:rPr dirty="0"/>
              <a:t>2. View Students</a:t>
            </a:r>
          </a:p>
          <a:p>
            <a:r>
              <a:rPr dirty="0"/>
              <a:t>3. Search Student</a:t>
            </a:r>
          </a:p>
          <a:p>
            <a:r>
              <a:rPr dirty="0"/>
              <a:t>4. Delete Student</a:t>
            </a:r>
          </a:p>
          <a:p>
            <a:r>
              <a:rPr dirty="0"/>
              <a:t>5. Exit</a:t>
            </a:r>
          </a:p>
          <a:p>
            <a:endParaRPr dirty="0"/>
          </a:p>
          <a:p>
            <a:r>
              <a:rPr dirty="0"/>
              <a:t>Conclusion:</a:t>
            </a:r>
          </a:p>
          <a:p>
            <a:r>
              <a:rPr dirty="0"/>
              <a:t>- Lightweight and interactive system</a:t>
            </a:r>
          </a:p>
          <a:p>
            <a:r>
              <a:rPr dirty="0"/>
              <a:t>- Demonstrates OOP and data handling in Python</a:t>
            </a:r>
          </a:p>
          <a:p>
            <a:r>
              <a:rPr dirty="0"/>
              <a:t>- Can be extended with file/database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Student Management System using Python</vt:lpstr>
      <vt:lpstr>Code Structure and Components</vt:lpstr>
      <vt:lpstr>System Working Flow</vt:lpstr>
      <vt:lpstr>Sample Output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Archanaa kumar</cp:lastModifiedBy>
  <cp:revision>2</cp:revision>
  <dcterms:created xsi:type="dcterms:W3CDTF">2013-01-27T09:14:16Z</dcterms:created>
  <dcterms:modified xsi:type="dcterms:W3CDTF">2025-06-11T16:29:49Z</dcterms:modified>
  <cp:category/>
</cp:coreProperties>
</file>