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</p:sldMasterIdLst>
  <p:notesMasterIdLst>
    <p:notesMasterId r:id="rId28"/>
  </p:notesMasterIdLst>
  <p:handoutMasterIdLst>
    <p:handoutMasterId r:id="rId29"/>
  </p:handoutMasterIdLst>
  <p:sldIdLst>
    <p:sldId id="256" r:id="rId5"/>
    <p:sldId id="336" r:id="rId6"/>
    <p:sldId id="261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60" r:id="rId24"/>
    <p:sldId id="361" r:id="rId25"/>
    <p:sldId id="362" r:id="rId26"/>
    <p:sldId id="34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B7B70-CDFD-42F5-B885-3A21DA8D3E7D}" v="8" dt="2024-01-19T21:26:10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934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il p" userId="e068ead3ee347c63" providerId="LiveId" clId="{1EFB7B70-CDFD-42F5-B885-3A21DA8D3E7D}"/>
    <pc:docChg chg="undo custSel addSld delSld modSld sldOrd modMainMaster modNotesMaster">
      <pc:chgData name="shamil p" userId="e068ead3ee347c63" providerId="LiveId" clId="{1EFB7B70-CDFD-42F5-B885-3A21DA8D3E7D}" dt="2024-01-20T09:02:26.959" v="158" actId="14861"/>
      <pc:docMkLst>
        <pc:docMk/>
      </pc:docMkLst>
      <pc:sldChg chg="modSp mod">
        <pc:chgData name="shamil p" userId="e068ead3ee347c63" providerId="LiveId" clId="{1EFB7B70-CDFD-42F5-B885-3A21DA8D3E7D}" dt="2024-01-19T21:31:05.525" v="135" actId="20577"/>
        <pc:sldMkLst>
          <pc:docMk/>
          <pc:sldMk cId="2259308896" sldId="256"/>
        </pc:sldMkLst>
        <pc:spChg chg="mod">
          <ac:chgData name="shamil p" userId="e068ead3ee347c63" providerId="LiveId" clId="{1EFB7B70-CDFD-42F5-B885-3A21DA8D3E7D}" dt="2024-01-19T21:31:05.525" v="135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addSp delSp modSp mod">
        <pc:chgData name="shamil p" userId="e068ead3ee347c63" providerId="LiveId" clId="{1EFB7B70-CDFD-42F5-B885-3A21DA8D3E7D}" dt="2024-01-20T08:59:17.120" v="142" actId="14861"/>
        <pc:sldMkLst>
          <pc:docMk/>
          <pc:sldMk cId="1527386939" sldId="261"/>
        </pc:sldMkLst>
        <pc:spChg chg="add del mod">
          <ac:chgData name="shamil p" userId="e068ead3ee347c63" providerId="LiveId" clId="{1EFB7B70-CDFD-42F5-B885-3A21DA8D3E7D}" dt="2024-01-19T21:27:25.667" v="97" actId="478"/>
          <ac:spMkLst>
            <pc:docMk/>
            <pc:sldMk cId="1527386939" sldId="261"/>
            <ac:spMk id="20" creationId="{FF067E12-1008-D038-691A-A6999BA1467E}"/>
          </ac:spMkLst>
        </pc:spChg>
        <pc:graphicFrameChg chg="add del mod modGraphic">
          <ac:chgData name="shamil p" userId="e068ead3ee347c63" providerId="LiveId" clId="{1EFB7B70-CDFD-42F5-B885-3A21DA8D3E7D}" dt="2024-01-19T21:28:34.117" v="105" actId="27309"/>
          <ac:graphicFrameMkLst>
            <pc:docMk/>
            <pc:sldMk cId="1527386939" sldId="261"/>
            <ac:graphicFrameMk id="22" creationId="{4F316ABD-1C87-0F7B-0E56-752E4F0B7B10}"/>
          </ac:graphicFrameMkLst>
        </pc:graphicFrameChg>
        <pc:graphicFrameChg chg="add del mod modGraphic">
          <ac:chgData name="shamil p" userId="e068ead3ee347c63" providerId="LiveId" clId="{1EFB7B70-CDFD-42F5-B885-3A21DA8D3E7D}" dt="2024-01-19T21:28:45.471" v="109" actId="27309"/>
          <ac:graphicFrameMkLst>
            <pc:docMk/>
            <pc:sldMk cId="1527386939" sldId="261"/>
            <ac:graphicFrameMk id="24" creationId="{65E10236-9D63-969C-EB9F-68936CE5A9FC}"/>
          </ac:graphicFrameMkLst>
        </pc:graphicFrameChg>
        <pc:picChg chg="mod">
          <ac:chgData name="shamil p" userId="e068ead3ee347c63" providerId="LiveId" clId="{1EFB7B70-CDFD-42F5-B885-3A21DA8D3E7D}" dt="2024-01-20T08:59:17.120" v="142" actId="14861"/>
          <ac:picMkLst>
            <pc:docMk/>
            <pc:sldMk cId="1527386939" sldId="261"/>
            <ac:picMk id="17" creationId="{0FBBECF1-9995-5BB8-BD66-ED48D04F6256}"/>
          </ac:picMkLst>
        </pc:picChg>
        <pc:picChg chg="mod">
          <ac:chgData name="shamil p" userId="e068ead3ee347c63" providerId="LiveId" clId="{1EFB7B70-CDFD-42F5-B885-3A21DA8D3E7D}" dt="2024-01-20T08:59:17.120" v="142" actId="14861"/>
          <ac:picMkLst>
            <pc:docMk/>
            <pc:sldMk cId="1527386939" sldId="261"/>
            <ac:picMk id="19" creationId="{154FE22D-4E72-AD7B-B3BF-FAD78B237850}"/>
          </ac:picMkLst>
        </pc:picChg>
      </pc:sldChg>
      <pc:sldChg chg="delSp modSp mod">
        <pc:chgData name="shamil p" userId="e068ead3ee347c63" providerId="LiveId" clId="{1EFB7B70-CDFD-42F5-B885-3A21DA8D3E7D}" dt="2024-01-19T21:28:04.673" v="101" actId="478"/>
        <pc:sldMkLst>
          <pc:docMk/>
          <pc:sldMk cId="587838501" sldId="342"/>
        </pc:sldMkLst>
        <pc:spChg chg="mod">
          <ac:chgData name="shamil p" userId="e068ead3ee347c63" providerId="LiveId" clId="{1EFB7B70-CDFD-42F5-B885-3A21DA8D3E7D}" dt="2024-01-19T21:25:38.405" v="80"/>
          <ac:spMkLst>
            <pc:docMk/>
            <pc:sldMk cId="587838501" sldId="342"/>
            <ac:spMk id="4" creationId="{A112D3EB-7697-4AC8-A636-93A28AC917D4}"/>
          </ac:spMkLst>
        </pc:spChg>
        <pc:spChg chg="del mod">
          <ac:chgData name="shamil p" userId="e068ead3ee347c63" providerId="LiveId" clId="{1EFB7B70-CDFD-42F5-B885-3A21DA8D3E7D}" dt="2024-01-19T21:28:04.673" v="101" actId="478"/>
          <ac:spMkLst>
            <pc:docMk/>
            <pc:sldMk cId="587838501" sldId="342"/>
            <ac:spMk id="8" creationId="{BC683C02-28E6-4E05-AE2E-4E82FB9AD74C}"/>
          </ac:spMkLst>
        </pc:spChg>
        <pc:spChg chg="mod">
          <ac:chgData name="shamil p" userId="e068ead3ee347c63" providerId="LiveId" clId="{1EFB7B70-CDFD-42F5-B885-3A21DA8D3E7D}" dt="2024-01-19T21:25:38.405" v="80"/>
          <ac:spMkLst>
            <pc:docMk/>
            <pc:sldMk cId="587838501" sldId="342"/>
            <ac:spMk id="22" creationId="{647C3F4A-D331-4452-B461-77995DCD0738}"/>
          </ac:spMkLst>
        </pc:spChg>
        <pc:picChg chg="mod">
          <ac:chgData name="shamil p" userId="e068ead3ee347c63" providerId="LiveId" clId="{1EFB7B70-CDFD-42F5-B885-3A21DA8D3E7D}" dt="2024-01-19T21:25:38.405" v="80"/>
          <ac:picMkLst>
            <pc:docMk/>
            <pc:sldMk cId="587838501" sldId="342"/>
            <ac:picMk id="6" creationId="{C297EE2C-D560-4328-9AF4-DE9180756728}"/>
          </ac:picMkLst>
        </pc:picChg>
      </pc:sldChg>
      <pc:sldChg chg="modSp mod">
        <pc:chgData name="shamil p" userId="e068ead3ee347c63" providerId="LiveId" clId="{1EFB7B70-CDFD-42F5-B885-3A21DA8D3E7D}" dt="2024-01-20T08:59:36.707" v="143" actId="14861"/>
        <pc:sldMkLst>
          <pc:docMk/>
          <pc:sldMk cId="1873319754" sldId="343"/>
        </pc:sldMkLst>
        <pc:picChg chg="mod">
          <ac:chgData name="shamil p" userId="e068ead3ee347c63" providerId="LiveId" clId="{1EFB7B70-CDFD-42F5-B885-3A21DA8D3E7D}" dt="2024-01-20T08:59:36.707" v="143" actId="14861"/>
          <ac:picMkLst>
            <pc:docMk/>
            <pc:sldMk cId="1873319754" sldId="343"/>
            <ac:picMk id="4" creationId="{59EADC96-3149-398D-D17F-8B4D82BE909D}"/>
          </ac:picMkLst>
        </pc:picChg>
        <pc:picChg chg="mod">
          <ac:chgData name="shamil p" userId="e068ead3ee347c63" providerId="LiveId" clId="{1EFB7B70-CDFD-42F5-B885-3A21DA8D3E7D}" dt="2024-01-20T08:59:36.707" v="143" actId="14861"/>
          <ac:picMkLst>
            <pc:docMk/>
            <pc:sldMk cId="1873319754" sldId="343"/>
            <ac:picMk id="6" creationId="{0BAD50AB-6CEC-F346-017A-BE84051E9263}"/>
          </ac:picMkLst>
        </pc:picChg>
      </pc:sldChg>
      <pc:sldChg chg="modSp mod">
        <pc:chgData name="shamil p" userId="e068ead3ee347c63" providerId="LiveId" clId="{1EFB7B70-CDFD-42F5-B885-3A21DA8D3E7D}" dt="2024-01-20T08:59:52.954" v="144" actId="14861"/>
        <pc:sldMkLst>
          <pc:docMk/>
          <pc:sldMk cId="2366147710" sldId="344"/>
        </pc:sldMkLst>
        <pc:picChg chg="mod">
          <ac:chgData name="shamil p" userId="e068ead3ee347c63" providerId="LiveId" clId="{1EFB7B70-CDFD-42F5-B885-3A21DA8D3E7D}" dt="2024-01-20T08:59:52.954" v="144" actId="14861"/>
          <ac:picMkLst>
            <pc:docMk/>
            <pc:sldMk cId="2366147710" sldId="344"/>
            <ac:picMk id="5" creationId="{52056FB2-722F-62E0-9540-B471C23E0509}"/>
          </ac:picMkLst>
        </pc:picChg>
        <pc:picChg chg="mod">
          <ac:chgData name="shamil p" userId="e068ead3ee347c63" providerId="LiveId" clId="{1EFB7B70-CDFD-42F5-B885-3A21DA8D3E7D}" dt="2024-01-20T08:59:52.954" v="144" actId="14861"/>
          <ac:picMkLst>
            <pc:docMk/>
            <pc:sldMk cId="2366147710" sldId="344"/>
            <ac:picMk id="8" creationId="{F6A8D7CA-33D9-2883-D629-98D8614FE64B}"/>
          </ac:picMkLst>
        </pc:picChg>
      </pc:sldChg>
      <pc:sldChg chg="modSp mod">
        <pc:chgData name="shamil p" userId="e068ead3ee347c63" providerId="LiveId" clId="{1EFB7B70-CDFD-42F5-B885-3A21DA8D3E7D}" dt="2024-01-20T09:00:07.482" v="145" actId="14861"/>
        <pc:sldMkLst>
          <pc:docMk/>
          <pc:sldMk cId="2053060252" sldId="345"/>
        </pc:sldMkLst>
        <pc:picChg chg="mod">
          <ac:chgData name="shamil p" userId="e068ead3ee347c63" providerId="LiveId" clId="{1EFB7B70-CDFD-42F5-B885-3A21DA8D3E7D}" dt="2024-01-20T09:00:07.482" v="145" actId="14861"/>
          <ac:picMkLst>
            <pc:docMk/>
            <pc:sldMk cId="2053060252" sldId="345"/>
            <ac:picMk id="4" creationId="{7C8FBB4E-29B9-1BC2-E648-4EAD2CD71B3D}"/>
          </ac:picMkLst>
        </pc:picChg>
        <pc:picChg chg="mod">
          <ac:chgData name="shamil p" userId="e068ead3ee347c63" providerId="LiveId" clId="{1EFB7B70-CDFD-42F5-B885-3A21DA8D3E7D}" dt="2024-01-20T09:00:07.482" v="145" actId="14861"/>
          <ac:picMkLst>
            <pc:docMk/>
            <pc:sldMk cId="2053060252" sldId="345"/>
            <ac:picMk id="7" creationId="{EDF5902A-DCDF-4DC8-CAFC-7F5117E6A66F}"/>
          </ac:picMkLst>
        </pc:picChg>
      </pc:sldChg>
      <pc:sldChg chg="modSp mod">
        <pc:chgData name="shamil p" userId="e068ead3ee347c63" providerId="LiveId" clId="{1EFB7B70-CDFD-42F5-B885-3A21DA8D3E7D}" dt="2024-01-20T09:00:15.767" v="146" actId="14861"/>
        <pc:sldMkLst>
          <pc:docMk/>
          <pc:sldMk cId="1712742023" sldId="346"/>
        </pc:sldMkLst>
        <pc:picChg chg="mod">
          <ac:chgData name="shamil p" userId="e068ead3ee347c63" providerId="LiveId" clId="{1EFB7B70-CDFD-42F5-B885-3A21DA8D3E7D}" dt="2024-01-20T09:00:15.767" v="146" actId="14861"/>
          <ac:picMkLst>
            <pc:docMk/>
            <pc:sldMk cId="1712742023" sldId="346"/>
            <ac:picMk id="5" creationId="{1052EDA1-8030-EFAB-1476-BF5A453EBC1C}"/>
          </ac:picMkLst>
        </pc:picChg>
        <pc:picChg chg="mod">
          <ac:chgData name="shamil p" userId="e068ead3ee347c63" providerId="LiveId" clId="{1EFB7B70-CDFD-42F5-B885-3A21DA8D3E7D}" dt="2024-01-20T09:00:15.767" v="146" actId="14861"/>
          <ac:picMkLst>
            <pc:docMk/>
            <pc:sldMk cId="1712742023" sldId="346"/>
            <ac:picMk id="8" creationId="{725F87B7-6462-2539-EC70-29ED16AC46C1}"/>
          </ac:picMkLst>
        </pc:picChg>
      </pc:sldChg>
      <pc:sldChg chg="modSp mod">
        <pc:chgData name="shamil p" userId="e068ead3ee347c63" providerId="LiveId" clId="{1EFB7B70-CDFD-42F5-B885-3A21DA8D3E7D}" dt="2024-01-20T09:00:30.187" v="147" actId="14861"/>
        <pc:sldMkLst>
          <pc:docMk/>
          <pc:sldMk cId="1924292460" sldId="347"/>
        </pc:sldMkLst>
        <pc:picChg chg="mod">
          <ac:chgData name="shamil p" userId="e068ead3ee347c63" providerId="LiveId" clId="{1EFB7B70-CDFD-42F5-B885-3A21DA8D3E7D}" dt="2024-01-20T09:00:30.187" v="147" actId="14861"/>
          <ac:picMkLst>
            <pc:docMk/>
            <pc:sldMk cId="1924292460" sldId="347"/>
            <ac:picMk id="4" creationId="{04CB264A-9B8C-534B-37C3-67235594CFA4}"/>
          </ac:picMkLst>
        </pc:picChg>
        <pc:picChg chg="mod">
          <ac:chgData name="shamil p" userId="e068ead3ee347c63" providerId="LiveId" clId="{1EFB7B70-CDFD-42F5-B885-3A21DA8D3E7D}" dt="2024-01-20T09:00:30.187" v="147" actId="14861"/>
          <ac:picMkLst>
            <pc:docMk/>
            <pc:sldMk cId="1924292460" sldId="347"/>
            <ac:picMk id="7" creationId="{29CA2AB9-8642-5403-A37E-428F8E848A36}"/>
          </ac:picMkLst>
        </pc:picChg>
      </pc:sldChg>
      <pc:sldChg chg="modSp mod">
        <pc:chgData name="shamil p" userId="e068ead3ee347c63" providerId="LiveId" clId="{1EFB7B70-CDFD-42F5-B885-3A21DA8D3E7D}" dt="2024-01-20T09:00:39.428" v="148" actId="14861"/>
        <pc:sldMkLst>
          <pc:docMk/>
          <pc:sldMk cId="4083549889" sldId="348"/>
        </pc:sldMkLst>
        <pc:picChg chg="mod">
          <ac:chgData name="shamil p" userId="e068ead3ee347c63" providerId="LiveId" clId="{1EFB7B70-CDFD-42F5-B885-3A21DA8D3E7D}" dt="2024-01-20T09:00:39.428" v="148" actId="14861"/>
          <ac:picMkLst>
            <pc:docMk/>
            <pc:sldMk cId="4083549889" sldId="348"/>
            <ac:picMk id="5" creationId="{5BBF0C45-C517-6A13-8B30-21B27CAFAB02}"/>
          </ac:picMkLst>
        </pc:picChg>
        <pc:picChg chg="mod">
          <ac:chgData name="shamil p" userId="e068ead3ee347c63" providerId="LiveId" clId="{1EFB7B70-CDFD-42F5-B885-3A21DA8D3E7D}" dt="2024-01-20T09:00:39.428" v="148" actId="14861"/>
          <ac:picMkLst>
            <pc:docMk/>
            <pc:sldMk cId="4083549889" sldId="348"/>
            <ac:picMk id="8" creationId="{0260E94A-FAF8-52DF-FFA8-D461B7F2076E}"/>
          </ac:picMkLst>
        </pc:picChg>
      </pc:sldChg>
      <pc:sldChg chg="modSp mod">
        <pc:chgData name="shamil p" userId="e068ead3ee347c63" providerId="LiveId" clId="{1EFB7B70-CDFD-42F5-B885-3A21DA8D3E7D}" dt="2024-01-20T09:00:46.286" v="149" actId="14861"/>
        <pc:sldMkLst>
          <pc:docMk/>
          <pc:sldMk cId="3970011906" sldId="349"/>
        </pc:sldMkLst>
        <pc:picChg chg="mod">
          <ac:chgData name="shamil p" userId="e068ead3ee347c63" providerId="LiveId" clId="{1EFB7B70-CDFD-42F5-B885-3A21DA8D3E7D}" dt="2024-01-20T09:00:46.286" v="149" actId="14861"/>
          <ac:picMkLst>
            <pc:docMk/>
            <pc:sldMk cId="3970011906" sldId="349"/>
            <ac:picMk id="4" creationId="{84F00E68-CD68-9F2C-C6D4-4F1A50AE657B}"/>
          </ac:picMkLst>
        </pc:picChg>
        <pc:picChg chg="mod">
          <ac:chgData name="shamil p" userId="e068ead3ee347c63" providerId="LiveId" clId="{1EFB7B70-CDFD-42F5-B885-3A21DA8D3E7D}" dt="2024-01-20T09:00:46.286" v="149" actId="14861"/>
          <ac:picMkLst>
            <pc:docMk/>
            <pc:sldMk cId="3970011906" sldId="349"/>
            <ac:picMk id="7" creationId="{26F65C15-A778-09F8-B3FF-4C3621AECC2B}"/>
          </ac:picMkLst>
        </pc:picChg>
      </pc:sldChg>
      <pc:sldChg chg="modSp mod">
        <pc:chgData name="shamil p" userId="e068ead3ee347c63" providerId="LiveId" clId="{1EFB7B70-CDFD-42F5-B885-3A21DA8D3E7D}" dt="2024-01-20T09:00:58.414" v="150" actId="14861"/>
        <pc:sldMkLst>
          <pc:docMk/>
          <pc:sldMk cId="3967009308" sldId="350"/>
        </pc:sldMkLst>
        <pc:picChg chg="mod">
          <ac:chgData name="shamil p" userId="e068ead3ee347c63" providerId="LiveId" clId="{1EFB7B70-CDFD-42F5-B885-3A21DA8D3E7D}" dt="2024-01-20T09:00:58.414" v="150" actId="14861"/>
          <ac:picMkLst>
            <pc:docMk/>
            <pc:sldMk cId="3967009308" sldId="350"/>
            <ac:picMk id="5" creationId="{465494FF-29AB-83CE-36DE-84EE40CD82A4}"/>
          </ac:picMkLst>
        </pc:picChg>
        <pc:picChg chg="mod">
          <ac:chgData name="shamil p" userId="e068ead3ee347c63" providerId="LiveId" clId="{1EFB7B70-CDFD-42F5-B885-3A21DA8D3E7D}" dt="2024-01-20T09:00:58.414" v="150" actId="14861"/>
          <ac:picMkLst>
            <pc:docMk/>
            <pc:sldMk cId="3967009308" sldId="350"/>
            <ac:picMk id="8" creationId="{3C36779F-91FB-13F3-3E9D-C72171508BDE}"/>
          </ac:picMkLst>
        </pc:picChg>
        <pc:picChg chg="mod">
          <ac:chgData name="shamil p" userId="e068ead3ee347c63" providerId="LiveId" clId="{1EFB7B70-CDFD-42F5-B885-3A21DA8D3E7D}" dt="2024-01-20T09:00:58.414" v="150" actId="14861"/>
          <ac:picMkLst>
            <pc:docMk/>
            <pc:sldMk cId="3967009308" sldId="350"/>
            <ac:picMk id="10" creationId="{7D698212-4568-C4DD-4AB7-3C7552B72720}"/>
          </ac:picMkLst>
        </pc:picChg>
        <pc:picChg chg="mod">
          <ac:chgData name="shamil p" userId="e068ead3ee347c63" providerId="LiveId" clId="{1EFB7B70-CDFD-42F5-B885-3A21DA8D3E7D}" dt="2024-01-20T09:00:58.414" v="150" actId="14861"/>
          <ac:picMkLst>
            <pc:docMk/>
            <pc:sldMk cId="3967009308" sldId="350"/>
            <ac:picMk id="12" creationId="{B4448FC8-D1B9-D2D9-3891-92B13ED93BF8}"/>
          </ac:picMkLst>
        </pc:picChg>
      </pc:sldChg>
      <pc:sldChg chg="modSp mod">
        <pc:chgData name="shamil p" userId="e068ead3ee347c63" providerId="LiveId" clId="{1EFB7B70-CDFD-42F5-B885-3A21DA8D3E7D}" dt="2024-01-20T09:01:09.214" v="151" actId="14861"/>
        <pc:sldMkLst>
          <pc:docMk/>
          <pc:sldMk cId="3511843202" sldId="351"/>
        </pc:sldMkLst>
        <pc:picChg chg="mod">
          <ac:chgData name="shamil p" userId="e068ead3ee347c63" providerId="LiveId" clId="{1EFB7B70-CDFD-42F5-B885-3A21DA8D3E7D}" dt="2024-01-20T09:01:09.214" v="151" actId="14861"/>
          <ac:picMkLst>
            <pc:docMk/>
            <pc:sldMk cId="3511843202" sldId="351"/>
            <ac:picMk id="4" creationId="{94D34215-474E-6012-FDD6-82D58723C12A}"/>
          </ac:picMkLst>
        </pc:picChg>
        <pc:picChg chg="mod">
          <ac:chgData name="shamil p" userId="e068ead3ee347c63" providerId="LiveId" clId="{1EFB7B70-CDFD-42F5-B885-3A21DA8D3E7D}" dt="2024-01-20T09:01:09.214" v="151" actId="14861"/>
          <ac:picMkLst>
            <pc:docMk/>
            <pc:sldMk cId="3511843202" sldId="351"/>
            <ac:picMk id="7" creationId="{1487118A-BD12-AE70-64E6-0C95F9253354}"/>
          </ac:picMkLst>
        </pc:picChg>
      </pc:sldChg>
      <pc:sldChg chg="modSp mod">
        <pc:chgData name="shamil p" userId="e068ead3ee347c63" providerId="LiveId" clId="{1EFB7B70-CDFD-42F5-B885-3A21DA8D3E7D}" dt="2024-01-20T09:01:26.556" v="152" actId="14861"/>
        <pc:sldMkLst>
          <pc:docMk/>
          <pc:sldMk cId="4203041556" sldId="352"/>
        </pc:sldMkLst>
        <pc:picChg chg="mod">
          <ac:chgData name="shamil p" userId="e068ead3ee347c63" providerId="LiveId" clId="{1EFB7B70-CDFD-42F5-B885-3A21DA8D3E7D}" dt="2024-01-20T09:01:26.556" v="152" actId="14861"/>
          <ac:picMkLst>
            <pc:docMk/>
            <pc:sldMk cId="4203041556" sldId="352"/>
            <ac:picMk id="4" creationId="{7D138BCC-101A-F172-2C67-A77B4A087808}"/>
          </ac:picMkLst>
        </pc:picChg>
        <pc:picChg chg="mod">
          <ac:chgData name="shamil p" userId="e068ead3ee347c63" providerId="LiveId" clId="{1EFB7B70-CDFD-42F5-B885-3A21DA8D3E7D}" dt="2024-01-20T09:01:26.556" v="152" actId="14861"/>
          <ac:picMkLst>
            <pc:docMk/>
            <pc:sldMk cId="4203041556" sldId="352"/>
            <ac:picMk id="7" creationId="{E78EFC7D-8A18-B94A-44D1-1B4668170B1E}"/>
          </ac:picMkLst>
        </pc:picChg>
      </pc:sldChg>
      <pc:sldChg chg="modSp mod">
        <pc:chgData name="shamil p" userId="e068ead3ee347c63" providerId="LiveId" clId="{1EFB7B70-CDFD-42F5-B885-3A21DA8D3E7D}" dt="2024-01-20T09:01:37.041" v="153" actId="14861"/>
        <pc:sldMkLst>
          <pc:docMk/>
          <pc:sldMk cId="260610397" sldId="353"/>
        </pc:sldMkLst>
        <pc:picChg chg="mod">
          <ac:chgData name="shamil p" userId="e068ead3ee347c63" providerId="LiveId" clId="{1EFB7B70-CDFD-42F5-B885-3A21DA8D3E7D}" dt="2024-01-20T09:01:37.041" v="153" actId="14861"/>
          <ac:picMkLst>
            <pc:docMk/>
            <pc:sldMk cId="260610397" sldId="353"/>
            <ac:picMk id="8" creationId="{98D2AC9B-7296-C488-AE69-6304D08F7D3F}"/>
          </ac:picMkLst>
        </pc:picChg>
        <pc:picChg chg="mod">
          <ac:chgData name="shamil p" userId="e068ead3ee347c63" providerId="LiveId" clId="{1EFB7B70-CDFD-42F5-B885-3A21DA8D3E7D}" dt="2024-01-20T09:01:37.041" v="153" actId="14861"/>
          <ac:picMkLst>
            <pc:docMk/>
            <pc:sldMk cId="260610397" sldId="353"/>
            <ac:picMk id="10" creationId="{7021C48C-98C6-9496-7E09-BDA51D730A16}"/>
          </ac:picMkLst>
        </pc:picChg>
      </pc:sldChg>
      <pc:sldChg chg="modSp mod">
        <pc:chgData name="shamil p" userId="e068ead3ee347c63" providerId="LiveId" clId="{1EFB7B70-CDFD-42F5-B885-3A21DA8D3E7D}" dt="2024-01-20T09:01:50.467" v="154" actId="14861"/>
        <pc:sldMkLst>
          <pc:docMk/>
          <pc:sldMk cId="1874793291" sldId="354"/>
        </pc:sldMkLst>
        <pc:picChg chg="mod">
          <ac:chgData name="shamil p" userId="e068ead3ee347c63" providerId="LiveId" clId="{1EFB7B70-CDFD-42F5-B885-3A21DA8D3E7D}" dt="2024-01-20T09:01:50.467" v="154" actId="14861"/>
          <ac:picMkLst>
            <pc:docMk/>
            <pc:sldMk cId="1874793291" sldId="354"/>
            <ac:picMk id="5" creationId="{F5B16B7B-536A-C315-F0CB-FCD1393B829C}"/>
          </ac:picMkLst>
        </pc:picChg>
        <pc:picChg chg="mod">
          <ac:chgData name="shamil p" userId="e068ead3ee347c63" providerId="LiveId" clId="{1EFB7B70-CDFD-42F5-B885-3A21DA8D3E7D}" dt="2024-01-20T09:01:50.467" v="154" actId="14861"/>
          <ac:picMkLst>
            <pc:docMk/>
            <pc:sldMk cId="1874793291" sldId="354"/>
            <ac:picMk id="8" creationId="{227AFC3E-06B0-3A9F-A095-47F3A523BFA7}"/>
          </ac:picMkLst>
        </pc:picChg>
      </pc:sldChg>
      <pc:sldChg chg="modSp mod">
        <pc:chgData name="shamil p" userId="e068ead3ee347c63" providerId="LiveId" clId="{1EFB7B70-CDFD-42F5-B885-3A21DA8D3E7D}" dt="2024-01-20T09:01:59.192" v="155" actId="14861"/>
        <pc:sldMkLst>
          <pc:docMk/>
          <pc:sldMk cId="2521179840" sldId="355"/>
        </pc:sldMkLst>
        <pc:picChg chg="mod">
          <ac:chgData name="shamil p" userId="e068ead3ee347c63" providerId="LiveId" clId="{1EFB7B70-CDFD-42F5-B885-3A21DA8D3E7D}" dt="2024-01-20T09:01:59.192" v="155" actId="14861"/>
          <ac:picMkLst>
            <pc:docMk/>
            <pc:sldMk cId="2521179840" sldId="355"/>
            <ac:picMk id="4" creationId="{FB946C19-55D4-1B32-034B-1329CC30BB13}"/>
          </ac:picMkLst>
        </pc:picChg>
        <pc:picChg chg="mod">
          <ac:chgData name="shamil p" userId="e068ead3ee347c63" providerId="LiveId" clId="{1EFB7B70-CDFD-42F5-B885-3A21DA8D3E7D}" dt="2024-01-20T09:01:59.192" v="155" actId="14861"/>
          <ac:picMkLst>
            <pc:docMk/>
            <pc:sldMk cId="2521179840" sldId="355"/>
            <ac:picMk id="7" creationId="{FC1C3250-7CCC-3C19-B37D-BEA4657A84FD}"/>
          </ac:picMkLst>
        </pc:picChg>
      </pc:sldChg>
      <pc:sldChg chg="modSp mod">
        <pc:chgData name="shamil p" userId="e068ead3ee347c63" providerId="LiveId" clId="{1EFB7B70-CDFD-42F5-B885-3A21DA8D3E7D}" dt="2024-01-20T09:02:07.053" v="156" actId="14861"/>
        <pc:sldMkLst>
          <pc:docMk/>
          <pc:sldMk cId="1075075969" sldId="356"/>
        </pc:sldMkLst>
        <pc:picChg chg="mod">
          <ac:chgData name="shamil p" userId="e068ead3ee347c63" providerId="LiveId" clId="{1EFB7B70-CDFD-42F5-B885-3A21DA8D3E7D}" dt="2024-01-20T09:02:07.053" v="156" actId="14861"/>
          <ac:picMkLst>
            <pc:docMk/>
            <pc:sldMk cId="1075075969" sldId="356"/>
            <ac:picMk id="5" creationId="{08430B13-71FC-96E8-B5F6-8A9B5736A5D9}"/>
          </ac:picMkLst>
        </pc:picChg>
        <pc:picChg chg="mod">
          <ac:chgData name="shamil p" userId="e068ead3ee347c63" providerId="LiveId" clId="{1EFB7B70-CDFD-42F5-B885-3A21DA8D3E7D}" dt="2024-01-20T09:02:07.053" v="156" actId="14861"/>
          <ac:picMkLst>
            <pc:docMk/>
            <pc:sldMk cId="1075075969" sldId="356"/>
            <ac:picMk id="7" creationId="{AB53C0F5-C629-F985-E78C-D1858B77C9CB}"/>
          </ac:picMkLst>
        </pc:picChg>
      </pc:sldChg>
      <pc:sldChg chg="modSp mod">
        <pc:chgData name="shamil p" userId="e068ead3ee347c63" providerId="LiveId" clId="{1EFB7B70-CDFD-42F5-B885-3A21DA8D3E7D}" dt="2024-01-20T09:02:12.756" v="157" actId="14861"/>
        <pc:sldMkLst>
          <pc:docMk/>
          <pc:sldMk cId="3832483446" sldId="357"/>
        </pc:sldMkLst>
        <pc:picChg chg="mod">
          <ac:chgData name="shamil p" userId="e068ead3ee347c63" providerId="LiveId" clId="{1EFB7B70-CDFD-42F5-B885-3A21DA8D3E7D}" dt="2024-01-20T09:02:12.756" v="157" actId="14861"/>
          <ac:picMkLst>
            <pc:docMk/>
            <pc:sldMk cId="3832483446" sldId="357"/>
            <ac:picMk id="8" creationId="{303E0EEA-37D2-9898-D8EC-0B23EFD68711}"/>
          </ac:picMkLst>
        </pc:picChg>
      </pc:sldChg>
      <pc:sldChg chg="modSp mod">
        <pc:chgData name="shamil p" userId="e068ead3ee347c63" providerId="LiveId" clId="{1EFB7B70-CDFD-42F5-B885-3A21DA8D3E7D}" dt="2024-01-20T09:02:26.959" v="158" actId="14861"/>
        <pc:sldMkLst>
          <pc:docMk/>
          <pc:sldMk cId="4086306196" sldId="358"/>
        </pc:sldMkLst>
        <pc:picChg chg="mod">
          <ac:chgData name="shamil p" userId="e068ead3ee347c63" providerId="LiveId" clId="{1EFB7B70-CDFD-42F5-B885-3A21DA8D3E7D}" dt="2024-01-20T09:02:26.959" v="158" actId="14861"/>
          <ac:picMkLst>
            <pc:docMk/>
            <pc:sldMk cId="4086306196" sldId="358"/>
            <ac:picMk id="4" creationId="{1F39D3DF-E58F-D9CA-9117-01CE7555BCA9}"/>
          </ac:picMkLst>
        </pc:picChg>
        <pc:picChg chg="mod">
          <ac:chgData name="shamil p" userId="e068ead3ee347c63" providerId="LiveId" clId="{1EFB7B70-CDFD-42F5-B885-3A21DA8D3E7D}" dt="2024-01-20T09:02:26.959" v="158" actId="14861"/>
          <ac:picMkLst>
            <pc:docMk/>
            <pc:sldMk cId="4086306196" sldId="358"/>
            <ac:picMk id="6" creationId="{85A02CE8-9E34-515C-1BDF-3FD6D7E244F5}"/>
          </ac:picMkLst>
        </pc:picChg>
      </pc:sldChg>
      <pc:sldChg chg="add del ord">
        <pc:chgData name="shamil p" userId="e068ead3ee347c63" providerId="LiveId" clId="{1EFB7B70-CDFD-42F5-B885-3A21DA8D3E7D}" dt="2024-01-20T08:57:55.920" v="139" actId="2696"/>
        <pc:sldMkLst>
          <pc:docMk/>
          <pc:sldMk cId="641021019" sldId="363"/>
        </pc:sldMkLst>
      </pc:sldChg>
      <pc:sldMasterChg chg="modSldLayout">
        <pc:chgData name="shamil p" userId="e068ead3ee347c63" providerId="LiveId" clId="{1EFB7B70-CDFD-42F5-B885-3A21DA8D3E7D}" dt="2024-01-19T21:27:38.978" v="98" actId="478"/>
        <pc:sldMasterMkLst>
          <pc:docMk/>
          <pc:sldMasterMk cId="1712306705" sldId="2147483679"/>
        </pc:sldMasterMkLst>
        <pc:sldLayoutChg chg="modSp mod">
          <pc:chgData name="shamil p" userId="e068ead3ee347c63" providerId="LiveId" clId="{1EFB7B70-CDFD-42F5-B885-3A21DA8D3E7D}" dt="2024-01-19T21:22:24.140" v="79" actId="1076"/>
          <pc:sldLayoutMkLst>
            <pc:docMk/>
            <pc:sldMasterMk cId="1712306705" sldId="2147483679"/>
            <pc:sldLayoutMk cId="1585164402" sldId="2147483681"/>
          </pc:sldLayoutMkLst>
          <pc:spChg chg="mod">
            <ac:chgData name="shamil p" userId="e068ead3ee347c63" providerId="LiveId" clId="{1EFB7B70-CDFD-42F5-B885-3A21DA8D3E7D}" dt="2024-01-19T21:22:24.140" v="79" actId="1076"/>
            <ac:spMkLst>
              <pc:docMk/>
              <pc:sldMasterMk cId="1712306705" sldId="2147483679"/>
              <pc:sldLayoutMk cId="1585164402" sldId="2147483681"/>
              <ac:spMk id="5" creationId="{00000000-0000-0000-0000-000000000000}"/>
            </ac:spMkLst>
          </pc:spChg>
        </pc:sldLayoutChg>
        <pc:sldLayoutChg chg="delSp modSp mod">
          <pc:chgData name="shamil p" userId="e068ead3ee347c63" providerId="LiveId" clId="{1EFB7B70-CDFD-42F5-B885-3A21DA8D3E7D}" dt="2024-01-19T21:27:38.978" v="98" actId="478"/>
          <pc:sldLayoutMkLst>
            <pc:docMk/>
            <pc:sldMasterMk cId="1712306705" sldId="2147483679"/>
            <pc:sldLayoutMk cId="3941924466" sldId="2147483697"/>
          </pc:sldLayoutMkLst>
          <pc:spChg chg="mod">
            <ac:chgData name="shamil p" userId="e068ead3ee347c63" providerId="LiveId" clId="{1EFB7B70-CDFD-42F5-B885-3A21DA8D3E7D}" dt="2024-01-19T21:16:48.818" v="46" actId="20577"/>
            <ac:spMkLst>
              <pc:docMk/>
              <pc:sldMasterMk cId="1712306705" sldId="2147483679"/>
              <pc:sldLayoutMk cId="3941924466" sldId="2147483697"/>
              <ac:spMk id="6" creationId="{A791E8DE-0B9D-43A1-8977-59BEEC2C354B}"/>
            </ac:spMkLst>
          </pc:spChg>
          <pc:spChg chg="del mod">
            <ac:chgData name="shamil p" userId="e068ead3ee347c63" providerId="LiveId" clId="{1EFB7B70-CDFD-42F5-B885-3A21DA8D3E7D}" dt="2024-01-19T21:27:38.978" v="98" actId="478"/>
            <ac:spMkLst>
              <pc:docMk/>
              <pc:sldMasterMk cId="1712306705" sldId="2147483679"/>
              <pc:sldLayoutMk cId="3941924466" sldId="2147483697"/>
              <ac:spMk id="16" creationId="{D2BAF328-75D1-490D-BF37-96EE6C0843E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8E6E4-7665-33F7-C124-34F7D605DA04}"/>
              </a:ext>
            </a:extLst>
          </p:cNvPr>
          <p:cNvSpPr txBox="1"/>
          <p:nvPr/>
        </p:nvSpPr>
        <p:spPr>
          <a:xfrm>
            <a:off x="2764631" y="3998268"/>
            <a:ext cx="1328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accent2">
                    <a:lumMod val="75000"/>
                  </a:schemeClr>
                </a:solidFill>
              </a:rPr>
              <a:t>SHAMIL P</a:t>
            </a:r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97784-7039-4228-BFF4-3B8CC884FD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7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8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8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2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3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65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6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4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54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924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3283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43050" y="6521525"/>
            <a:ext cx="7305900" cy="27940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SHAMIL</a:t>
            </a:r>
            <a:r>
              <a:rPr lang="en-US" dirty="0"/>
              <a:t> 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6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1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4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16FFC6-B6FD-417B-BDE1-C6395267D6D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704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985" y="1592338"/>
            <a:ext cx="7538357" cy="1515533"/>
          </a:xfrm>
        </p:spPr>
        <p:txBody>
          <a:bodyPr>
            <a:normAutofit/>
          </a:bodyPr>
          <a:lstStyle/>
          <a:p>
            <a:r>
              <a:rPr lang="en-US" sz="4800" b="1" dirty="0"/>
              <a:t>Diabetes Predication -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SHAMIL P</a:t>
            </a:r>
          </a:p>
          <a:p>
            <a:r>
              <a:rPr lang="en-US" dirty="0"/>
              <a:t>shamilp619@gmail.com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BD50F-C581-E890-B722-6534977C2251}"/>
              </a:ext>
            </a:extLst>
          </p:cNvPr>
          <p:cNvSpPr txBox="1"/>
          <p:nvPr/>
        </p:nvSpPr>
        <p:spPr>
          <a:xfrm>
            <a:off x="2901043" y="3107871"/>
            <a:ext cx="6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PSYLIQ 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2776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8. Retrieve the </a:t>
            </a:r>
            <a:r>
              <a:rPr lang="en-US" sz="2800" dirty="0" err="1"/>
              <a:t>Patient_ids</a:t>
            </a:r>
            <a:r>
              <a:rPr lang="en-US" sz="2800" dirty="0"/>
              <a:t> of patients who have a BMI greater than the average BMI.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F00E68-CD68-9F2C-C6D4-4F1A50AE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90" y="2230177"/>
            <a:ext cx="5197419" cy="719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65C15-A778-09F8-B3FF-4C3621AECC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055"/>
          <a:stretch/>
        </p:blipFill>
        <p:spPr>
          <a:xfrm>
            <a:off x="5656980" y="3227342"/>
            <a:ext cx="977676" cy="2277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01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9439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9. Find the patient with the highest HbA1c level and the patient with the lowest HbA1clevel.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494FF-29AB-83CE-36DE-84EE40CD8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74" y="1924330"/>
            <a:ext cx="4035052" cy="875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6779F-91FB-13F3-3E9D-C72171508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059" y="4937447"/>
            <a:ext cx="8777429" cy="47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698212-4568-C4DD-4AB7-3C7552B72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474" y="3900414"/>
            <a:ext cx="4035405" cy="840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448FC8-D1B9-D2D9-3891-92B13ED93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059" y="2920820"/>
            <a:ext cx="8777429" cy="4952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700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74030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10. Calculate the age of patients in years (assuming the current date as of now).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D34215-474E-6012-FDD6-82D58723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63" y="2452040"/>
            <a:ext cx="5054072" cy="5323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7118A-BD12-AE70-64E6-0C95F9253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813" y="3270135"/>
            <a:ext cx="1401766" cy="231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8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85553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11. Rank patients by blood glucose level within each gender group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38BCC-101A-F172-2C67-A77B4A08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722" y="1998311"/>
            <a:ext cx="6826550" cy="889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EFC7D-8A18-B94A-44D1-1B4668170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310" y="3236598"/>
            <a:ext cx="3641375" cy="2057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04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73163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12. Update the smoking history of patients who are older than 50 to "Ex-smoker."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2AC9B-7296-C488-AE69-6304D08F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80" y="2307839"/>
            <a:ext cx="5245039" cy="909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1C48C-98C6-9496-7E09-BDA51D73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071" y="3471931"/>
            <a:ext cx="9103494" cy="194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1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0659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13. Insert a new patient into the database with sample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16B7B-536A-C315-F0CB-FCD1393B8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68" y="2075154"/>
            <a:ext cx="6032900" cy="1484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AFC3E-06B0-3A9F-A095-47F3A523B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41" y="3871197"/>
            <a:ext cx="9337118" cy="524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79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9202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14. Delete all patients with heart disease from the database.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46C19-55D4-1B32-034B-1329CC30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52" y="2166394"/>
            <a:ext cx="4011896" cy="868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C3250-7CCC-3C19-B37D-BEA4657A8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474" y="3293438"/>
            <a:ext cx="8657052" cy="271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17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3271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15. Find patients who have hypertension but not diabetes using the EXCEPT operator.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30B13-71FC-96E8-B5F6-8A9B5736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86" y="2019193"/>
            <a:ext cx="3236427" cy="1409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3C0F5-C629-F985-E78C-D1858B77C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666" y="3563894"/>
            <a:ext cx="8978668" cy="1945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07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06929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16. Define a unique constraint on the "</a:t>
            </a:r>
            <a:r>
              <a:rPr lang="en-US" sz="2800" dirty="0" err="1"/>
              <a:t>patient_id</a:t>
            </a:r>
            <a:r>
              <a:rPr lang="en-US" sz="2800" dirty="0"/>
              <a:t>" column to ensure its values are unique.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3E0EEA-37D2-9898-D8EC-0B23EFD6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49" y="2482011"/>
            <a:ext cx="5084102" cy="805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48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348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17. Create a view that displays the </a:t>
            </a:r>
            <a:r>
              <a:rPr lang="en-US" sz="2800" dirty="0" err="1"/>
              <a:t>Patient_ids</a:t>
            </a:r>
            <a:r>
              <a:rPr lang="en-US" sz="2800" dirty="0"/>
              <a:t>, ages, and BMI of patients.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39D3DF-E58F-D9CA-9117-01CE7555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23" y="2258394"/>
            <a:ext cx="5365954" cy="1063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A02CE8-9E34-515C-1BDF-3FD6D7E2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481" y="3505189"/>
            <a:ext cx="1973038" cy="2330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30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64E38512-4E29-43C5-8F97-DD406447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7883"/>
            <a:ext cx="5068567" cy="653717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41" name="Subtitle 40">
            <a:extLst>
              <a:ext uri="{FF2B5EF4-FFF2-40B4-BE49-F238E27FC236}">
                <a16:creationId xmlns:a16="http://schemas.microsoft.com/office/drawing/2014/main" id="{AB0FF8CA-EE35-46AC-9CFA-C5C91CBF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80" y="2438400"/>
            <a:ext cx="5927271" cy="2819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Welcome to Diabetes Predication Project!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is an SQL project focused on exploring 19 questions and executing SQL queries.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 analyzed a dataset of over 100,000 rows using MySQL, extracting crucial insights to improve understanding of healthcare data.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62F8A-21A0-72CA-0AB6-321F9353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869" y="1668349"/>
            <a:ext cx="1540101" cy="1540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216960-9227-BB1C-C447-50323CA0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120" y="3714070"/>
            <a:ext cx="3657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9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38199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18. Suggest improvements in the database schema to reduce data redundancy and improve data integrity.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70FFED-3638-4574-A3C1-62FBE0937EEA}"/>
              </a:ext>
            </a:extLst>
          </p:cNvPr>
          <p:cNvSpPr txBox="1"/>
          <p:nvPr/>
        </p:nvSpPr>
        <p:spPr>
          <a:xfrm>
            <a:off x="2272391" y="1771953"/>
            <a:ext cx="7647215" cy="462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>
              <a:ea typeface="+mn-lt"/>
              <a:cs typeface="Gill Sans Light" panose="020B0302020104020203" pitchFamily="34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Gill Sans Light" panose="020B0302020104020203" pitchFamily="34" charset="-79"/>
              </a:rPr>
              <a:t>Break down large tables into smaller, more manageable ones to eliminate redundant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Gill Sans Light" panose="020B0302020104020203" pitchFamily="34" charset="-79"/>
              </a:rPr>
              <a:t>Consider creating separate tables for basic patient information such as </a:t>
            </a:r>
            <a:r>
              <a:rPr lang="en-US" sz="1800" dirty="0" err="1">
                <a:ea typeface="+mn-lt"/>
                <a:cs typeface="Gill Sans Light" panose="020B0302020104020203" pitchFamily="34" charset="-79"/>
              </a:rPr>
              <a:t>patient_id</a:t>
            </a:r>
            <a:r>
              <a:rPr lang="en-US" sz="1800" dirty="0">
                <a:ea typeface="+mn-lt"/>
                <a:cs typeface="Gill Sans Light" panose="020B0302020104020203" pitchFamily="34" charset="-79"/>
              </a:rPr>
              <a:t>, Employee name, age and gender to avoid duplication of patient details in multiple tables.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Gill Sans Light" panose="020B0302020104020203" pitchFamily="34" charset="-79"/>
              </a:rPr>
              <a:t>Consider creating a table specifically for tracking patient health conditions.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Gill Sans Light" panose="020B0302020104020203" pitchFamily="34" charset="-79"/>
              </a:rPr>
              <a:t>Use the </a:t>
            </a:r>
            <a:r>
              <a:rPr lang="en-US" sz="1800" dirty="0" err="1">
                <a:cs typeface="Gill Sans Light" panose="020B0302020104020203" pitchFamily="34" charset="-79"/>
              </a:rPr>
              <a:t>patient_id</a:t>
            </a:r>
            <a:r>
              <a:rPr lang="en-US" sz="1800" dirty="0">
                <a:cs typeface="Gill Sans Light" panose="020B0302020104020203" pitchFamily="34" charset="-79"/>
              </a:rPr>
              <a:t> as primary key  in this table and reference it as a foreign key in other relevant tables.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endParaRPr lang="en-US" sz="1800" dirty="0">
              <a:ea typeface="+mn-lt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9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16887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19. Explain how you can optimize the performance of SQL queries on this dataset.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135202-3146-948D-8B87-9686CA96D602}"/>
              </a:ext>
            </a:extLst>
          </p:cNvPr>
          <p:cNvSpPr txBox="1"/>
          <p:nvPr/>
        </p:nvSpPr>
        <p:spPr>
          <a:xfrm>
            <a:off x="2253343" y="1897138"/>
            <a:ext cx="7429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>
              <a:ea typeface="+mn-lt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Gill Sans Light" panose="020B0302020104020203" pitchFamily="34" charset="-79"/>
              </a:rPr>
              <a:t>Identify columns frequently used in WHERE clauses or join conditions and create indexes on those columns to speed up data retrieval.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Gill Sans Light" panose="020B0302020104020203" pitchFamily="34" charset="-79"/>
              </a:rPr>
              <a:t>Consider breaking down large queries into smaller, more manageable ones.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Gill Sans Light" panose="020B0302020104020203" pitchFamily="34" charset="-79"/>
              </a:rPr>
              <a:t>Use the LIMIT clause to restrict the number of rows returned, especially when dealing with large datasets.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endParaRPr lang="en-US" sz="1800" dirty="0">
              <a:ea typeface="+mn-lt"/>
              <a:cs typeface="Gill Sans Light" panose="020B0302020104020203" pitchFamily="34" charset="-79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640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91162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b="1" dirty="0"/>
              <a:t>INSIGHTS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135202-3146-948D-8B87-9686CA96D602}"/>
              </a:ext>
            </a:extLst>
          </p:cNvPr>
          <p:cNvSpPr txBox="1"/>
          <p:nvPr/>
        </p:nvSpPr>
        <p:spPr>
          <a:xfrm>
            <a:off x="1031420" y="1380067"/>
            <a:ext cx="1012915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Patient Demographics: The project provided valuable insights into the demographics of patients, including their ages and genders.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Health Conditions Analysis: By ranking patients based on blood glucose levels and identifying those with hypertension, diabetes, and heart disease, the project offers insights into the prevalence and coexistence of various health conditions.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HbA1c Levels: Identifying patients with the highest and lowest HbA1c levels provides insights into glycemic control within the population.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BMI Trends: Calculating the average BMI and retrieving patients with a BMI greater than the average allows for the analysis of body mass trends within the patient population.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Data Integrity Measures: Implementing unique constraints on the "</a:t>
            </a:r>
            <a:r>
              <a:rPr lang="en-US" sz="1800" dirty="0" err="1"/>
              <a:t>patient_id</a:t>
            </a:r>
            <a:r>
              <a:rPr lang="en-US" sz="1800" dirty="0"/>
              <a:t>" column enhances data integrity by preventing duplicate entries.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82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loaves of bread">
            <a:extLst>
              <a:ext uri="{FF2B5EF4-FFF2-40B4-BE49-F238E27FC236}">
                <a16:creationId xmlns:a16="http://schemas.microsoft.com/office/drawing/2014/main" id="{C297EE2C-D560-4328-9AF4-DE91807567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12D3EB-7697-4AC8-A636-93A28AC9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47C3F4A-D331-4452-B461-77995DCD073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SHAMIL P</a:t>
            </a:r>
          </a:p>
          <a:p>
            <a:r>
              <a:rPr lang="en-US" dirty="0"/>
              <a:t>shamilp619@gmail.com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5EFED041-9934-48CE-91D3-3EA5C0A470A0}"/>
              </a:ext>
            </a:extLst>
          </p:cNvPr>
          <p:cNvSpPr txBox="1">
            <a:spLocks/>
          </p:cNvSpPr>
          <p:nvPr/>
        </p:nvSpPr>
        <p:spPr>
          <a:xfrm>
            <a:off x="11058218" y="5852160"/>
            <a:ext cx="548640" cy="5486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8288" rIns="18288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4B7E4EF-A1BD-40F4-AB7B-04F084DD991D}" type="slidenum">
              <a:rPr lang="en-US" sz="1500" b="1" smtClean="0"/>
              <a:pPr algn="ctr"/>
              <a:t>23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878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8347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1. Retrieve the </a:t>
            </a:r>
            <a:r>
              <a:rPr lang="en-US" sz="2800" dirty="0" err="1"/>
              <a:t>Patient_id</a:t>
            </a:r>
            <a:r>
              <a:rPr lang="en-US" sz="2800" dirty="0"/>
              <a:t> and ages of all patients.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BBECF1-9995-5BB8-BD66-ED48D04F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52" y="1828151"/>
            <a:ext cx="6220731" cy="711693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4FE22D-4E72-AD7B-B3BF-FAD78B237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589"/>
          <a:stretch/>
        </p:blipFill>
        <p:spPr>
          <a:xfrm>
            <a:off x="5178704" y="2724901"/>
            <a:ext cx="1834587" cy="30558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12400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2. Select all female patients who are older than 40.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EADC96-3149-398D-D17F-8B4D82BE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94" y="1828167"/>
            <a:ext cx="4195610" cy="9133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D50AB-6CEC-F346-017A-BE84051E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52" y="2943253"/>
            <a:ext cx="9170496" cy="23226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3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4545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3. Calculate the average BMI of patients.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56FB2-722F-62E0-9540-B471C23E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313" y="2375841"/>
            <a:ext cx="3439369" cy="832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8D7CA-33D9-2883-D629-98D8614FE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12" y="3363618"/>
            <a:ext cx="2514370" cy="897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14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1694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4. List patients in descending order of blood glucose levels.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8FBB4E-29B9-1BC2-E648-4EAD2CD7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72" y="2023959"/>
            <a:ext cx="4148252" cy="905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5902A-DCDF-4DC8-CAFC-7F5117E6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179" y="3229453"/>
            <a:ext cx="9091639" cy="2271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06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2972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5. Find patients who have hypertension and diabetes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2EDA1-8030-EFAB-1476-BF5A453E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15" y="2061208"/>
            <a:ext cx="4818968" cy="906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F87B7-6462-2539-EC70-29ED16AC4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870" y="3174172"/>
            <a:ext cx="8834258" cy="2287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7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9439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6. Determine the number of patients with heart disease.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CB264A-9B8C-534B-37C3-67235594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77" y="2462109"/>
            <a:ext cx="7441045" cy="7303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A2AB9-8642-5403-A37E-428F8E848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15" y="3397737"/>
            <a:ext cx="2458968" cy="699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429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3891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7. Group patients by smoking history and count how many smokers and nonsmokers there are.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286949-5F1F-FA24-E1E4-2FB80DA5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38" y="2220754"/>
            <a:ext cx="9501560" cy="31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F0C45-C517-6A13-8B30-21B27CAF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79" y="2362249"/>
            <a:ext cx="6594641" cy="721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0E94A-FAF8-52DF-FFA8-D461B7F2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385" y="3268092"/>
            <a:ext cx="2018866" cy="1793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54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612</Words>
  <Application>Microsoft Office PowerPoint</Application>
  <PresentationFormat>Widescreen</PresentationFormat>
  <Paragraphs>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Algerian</vt:lpstr>
      <vt:lpstr>Arial</vt:lpstr>
      <vt:lpstr>Calibri</vt:lpstr>
      <vt:lpstr>Garamond</vt:lpstr>
      <vt:lpstr>Gill Sans Light</vt:lpstr>
      <vt:lpstr>Times New Roman</vt:lpstr>
      <vt:lpstr>Organic</vt:lpstr>
      <vt:lpstr>Diabetes Predication - SQL</vt:lpstr>
      <vt:lpstr>INTRODUCTION</vt:lpstr>
      <vt:lpstr>1. Retrieve the Patient_id and ages of all patients.</vt:lpstr>
      <vt:lpstr>2. Select all female patients who are older than 40.</vt:lpstr>
      <vt:lpstr>3. Calculate the average BMI of patients.</vt:lpstr>
      <vt:lpstr>4. List patients in descending order of blood glucose levels.</vt:lpstr>
      <vt:lpstr>5. Find patients who have hypertension and diabetes</vt:lpstr>
      <vt:lpstr>6. Determine the number of patients with heart disease.</vt:lpstr>
      <vt:lpstr>7. Group patients by smoking history and count how many smokers and nonsmokers there are.</vt:lpstr>
      <vt:lpstr>8. Retrieve the Patient_ids of patients who have a BMI greater than the average BMI. </vt:lpstr>
      <vt:lpstr>9. Find the patient with the highest HbA1c level and the patient with the lowest HbA1clevel. </vt:lpstr>
      <vt:lpstr>10. Calculate the age of patients in years (assuming the current date as of now). </vt:lpstr>
      <vt:lpstr>11. Rank patients by blood glucose level within each gender group</vt:lpstr>
      <vt:lpstr>12. Update the smoking history of patients who are older than 50 to "Ex-smoker."</vt:lpstr>
      <vt:lpstr>13. Insert a new patient into the database with sample data</vt:lpstr>
      <vt:lpstr>14. Delete all patients with heart disease from the database.</vt:lpstr>
      <vt:lpstr>15. Find patients who have hypertension but not diabetes using the EXCEPT operator. </vt:lpstr>
      <vt:lpstr>16. Define a unique constraint on the "patient_id" column to ensure its values are unique.</vt:lpstr>
      <vt:lpstr>17. Create a view that displays the Patient_ids, ages, and BMI of patients. </vt:lpstr>
      <vt:lpstr>18. Suggest improvements in the database schema to reduce data redundancy and improve data integrity.</vt:lpstr>
      <vt:lpstr>19. Explain how you can optimize the performance of SQL queries on this dataset.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Predication - SQL</dc:title>
  <dc:creator>shamil p</dc:creator>
  <cp:lastModifiedBy>shamil p</cp:lastModifiedBy>
  <cp:revision>1</cp:revision>
  <dcterms:created xsi:type="dcterms:W3CDTF">2024-01-19T18:48:47Z</dcterms:created>
  <dcterms:modified xsi:type="dcterms:W3CDTF">2024-01-20T09:02:27Z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