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48461-443D-49F0-8DB5-EDBF1CE2A984}" v="2" dt="2025-09-11T08:00:33.7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INKUMAR K" userId="dbeab509c829e29c" providerId="LiveId" clId="{328D3B13-9C27-4819-9EBD-FFFDAC85F64A}"/>
    <pc:docChg chg="modSld">
      <pc:chgData name="PRAVINKUMAR K" userId="dbeab509c829e29c" providerId="LiveId" clId="{328D3B13-9C27-4819-9EBD-FFFDAC85F64A}" dt="2025-09-11T08:00:33.701" v="231"/>
      <pc:docMkLst>
        <pc:docMk/>
      </pc:docMkLst>
      <pc:sldChg chg="modSp mod">
        <pc:chgData name="PRAVINKUMAR K" userId="dbeab509c829e29c" providerId="LiveId" clId="{328D3B13-9C27-4819-9EBD-FFFDAC85F64A}" dt="2025-09-11T08:00:33.701" v="231"/>
        <pc:sldMkLst>
          <pc:docMk/>
          <pc:sldMk cId="0" sldId="256"/>
        </pc:sldMkLst>
        <pc:spChg chg="mod">
          <ac:chgData name="PRAVINKUMAR K" userId="dbeab509c829e29c" providerId="LiveId" clId="{328D3B13-9C27-4819-9EBD-FFFDAC85F64A}" dt="2025-09-11T08:00:33.701" v="231"/>
          <ac:spMkLst>
            <pc:docMk/>
            <pc:sldMk cId="0" sldId="256"/>
            <ac:spMk id="14" creationId="{D55ADE35-C35B-07C1-F5AA-C33B3DDB802E}"/>
          </ac:spMkLst>
        </pc:spChg>
      </pc:sldChg>
      <pc:sldChg chg="addSp modSp mod">
        <pc:chgData name="PRAVINKUMAR K" userId="dbeab509c829e29c" providerId="LiveId" clId="{328D3B13-9C27-4819-9EBD-FFFDAC85F64A}" dt="2025-09-11T07:53:36.897" v="80" actId="1036"/>
        <pc:sldMkLst>
          <pc:docMk/>
          <pc:sldMk cId="0" sldId="263"/>
        </pc:sldMkLst>
        <pc:picChg chg="add mod">
          <ac:chgData name="PRAVINKUMAR K" userId="dbeab509c829e29c" providerId="LiveId" clId="{328D3B13-9C27-4819-9EBD-FFFDAC85F64A}" dt="2025-09-11T07:53:36.897" v="80" actId="1036"/>
          <ac:picMkLst>
            <pc:docMk/>
            <pc:sldMk cId="0" sldId="263"/>
            <ac:picMk id="11" creationId="{ADF16F69-4D01-B989-0CE4-C05CFCA87579}"/>
          </ac:picMkLst>
        </pc:picChg>
      </pc:sldChg>
      <pc:sldChg chg="addSp modSp mod">
        <pc:chgData name="PRAVINKUMAR K" userId="dbeab509c829e29c" providerId="LiveId" clId="{328D3B13-9C27-4819-9EBD-FFFDAC85F64A}" dt="2025-09-11T07:46:43.130" v="15" actId="1037"/>
        <pc:sldMkLst>
          <pc:docMk/>
          <pc:sldMk cId="3189968621" sldId="270"/>
        </pc:sldMkLst>
        <pc:spChg chg="add mod">
          <ac:chgData name="PRAVINKUMAR K" userId="dbeab509c829e29c" providerId="LiveId" clId="{328D3B13-9C27-4819-9EBD-FFFDAC85F64A}" dt="2025-09-11T07:46:43.130" v="15" actId="1037"/>
          <ac:spMkLst>
            <pc:docMk/>
            <pc:sldMk cId="3189968621" sldId="270"/>
            <ac:spMk id="4" creationId="{2DA13F71-C9DE-6BAF-5DDF-BC2A178CC0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SHAM.R</a:t>
            </a:r>
          </a:p>
          <a:p>
            <a:r>
              <a:rPr lang="en-US" sz="2400" dirty="0"/>
              <a:t>REGISTER NO AND NMID: 20324U18060 and 22058105556B799BA7B438E1ECF9D204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B.SC.COMPUTER SCIENCE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Dr.M.G.R.CHOKALINGAM</a:t>
            </a:r>
            <a:r>
              <a:rPr lang="en-US" sz="2400" dirty="0"/>
              <a:t> ARTS COLLEGE</a:t>
            </a:r>
          </a:p>
          <a:p>
            <a:r>
              <a:rPr lang="en-US" sz="2400" dirty="0"/>
              <a:t>                   TIRUVALLUVAR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F16F69-4D01-B989-0CE4-C05CFCA87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3400"/>
            <a:ext cx="5256000" cy="525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FD413-7C00-1733-DDDA-4F840A7C424F}"/>
              </a:ext>
            </a:extLst>
          </p:cNvPr>
          <p:cNvSpPr txBox="1"/>
          <p:nvPr/>
        </p:nvSpPr>
        <p:spPr>
          <a:xfrm>
            <a:off x="2667000" y="2895600"/>
            <a:ext cx="6099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 branding portfolio builds professional identity.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Increases chances of recruitment &amp;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Acts as a career development tool.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BA54-655E-FF82-D87F-5F7CA552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13F71-C9DE-6BAF-5DDF-BC2A178CC0D2}"/>
              </a:ext>
            </a:extLst>
          </p:cNvPr>
          <p:cNvSpPr txBox="1"/>
          <p:nvPr/>
        </p:nvSpPr>
        <p:spPr>
          <a:xfrm>
            <a:off x="2667000" y="2514600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https://github.com/sham20324u18060-jpg/Sham.git</a:t>
            </a:r>
          </a:p>
        </p:txBody>
      </p:sp>
    </p:spTree>
    <p:extLst>
      <p:ext uri="{BB962C8B-B14F-4D97-AF65-F5344CB8AC3E}">
        <p14:creationId xmlns:p14="http://schemas.microsoft.com/office/powerpoint/2010/main" val="318996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3DE4D091-2583-8845-FD9E-F973B40F1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19143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A82F11E9-C831-4B4E-1503-C96A4EDF4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673" y="2343835"/>
            <a:ext cx="29931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Branding Portfolio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2D39F-A359-A97C-E03D-069B4268E92A}"/>
              </a:ext>
            </a:extLst>
          </p:cNvPr>
          <p:cNvSpPr txBox="1"/>
          <p:nvPr/>
        </p:nvSpPr>
        <p:spPr>
          <a:xfrm>
            <a:off x="1752600" y="2895600"/>
            <a:ext cx="6099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a clear professional identity among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Difficulty in showcasing skills and achievements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Increasing competition in job and internship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413F9-FF2B-46BC-2E7F-9C88EFF35EA2}"/>
              </a:ext>
            </a:extLst>
          </p:cNvPr>
          <p:cNvSpPr txBox="1"/>
          <p:nvPr/>
        </p:nvSpPr>
        <p:spPr>
          <a:xfrm>
            <a:off x="2286000" y="2819400"/>
            <a:ext cx="6099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Portfolio highlighting </a:t>
            </a:r>
            <a:r>
              <a:rPr lang="en-US" b="1" dirty="0"/>
              <a:t>resume, achievements, and skills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Demonstrates academic, technical, and personal strengths.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Acts as a professional identity for career growth.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67E6A3D-5F8B-391F-861A-1140BEE25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&amp; Employers (hiring decisions).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College placement officers.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 &amp; mentors for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networks (LinkedIn, GitHub).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B2F21FC-229F-DED3-1C17-6928D3493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4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Resume builders (Canva, Overleaf, MS Word).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websites (GitHub Pages, WordPress).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tools (Canva, Figma).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networking platforms (LinkedIn).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8DF759-CDC6-7862-7EE3-9BAD654E1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66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Sections: Resume, Skills, Achievements,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Clean, modern layout with 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navigation for recruiters.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EE679-FD42-9FDE-5C1D-A2D40DA68FBD}"/>
              </a:ext>
            </a:extLst>
          </p:cNvPr>
          <p:cNvSpPr txBox="1"/>
          <p:nvPr/>
        </p:nvSpPr>
        <p:spPr>
          <a:xfrm>
            <a:off x="2895600" y="2743200"/>
            <a:ext cx="6099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Showcases academic &amp; extracurricular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Highlights technical &amp; soft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projects, certifications, and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Regularly updated to reflect growth.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302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PRAVINKUMAR K</cp:lastModifiedBy>
  <cp:revision>23</cp:revision>
  <dcterms:created xsi:type="dcterms:W3CDTF">2024-03-29T15:07:22Z</dcterms:created>
  <dcterms:modified xsi:type="dcterms:W3CDTF">2025-09-11T08:00:44Z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