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employee data analysis</a:t>
            </a:r>
          </a:p>
        </c:rich>
      </c:tx>
      <c:layout>
        <c:manualLayout>
          <c:xMode val="edge"/>
          <c:yMode val="edge"/>
          <c:x val="0.30008576502294315"/>
          <c:y val="3.4386074067956733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553209518926867E-2"/>
          <c:y val="0.18664397874380292"/>
          <c:w val="0.87874580683693004"/>
          <c:h val="0.66676615517280435"/>
        </c:manualLayout>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8F53-4CFF-9E26-BC9599AA165C}"/>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8F53-4CFF-9E26-BC9599AA165C}"/>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8F53-4CFF-9E26-BC9599AA165C}"/>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8F53-4CFF-9E26-BC9599AA165C}"/>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[employee_data_1.xlsx]Sheet1!PivotTable1</c:name>
    <c:fmtId val="34"/>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MED</a:t>
            </a:r>
          </a:p>
        </c:rich>
      </c:tx>
      <c:layout>
        <c:manualLayout>
          <c:xMode val="edge"/>
          <c:yMode val="edge"/>
          <c:x val="0.44831233595800518"/>
          <c:y val="8.5921551472732574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s>
    <c:plotArea>
      <c:layout/>
      <c:ofPieChart>
        <c:ofPieType val="bar"/>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7F-4732-B3DB-59C1555DDE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7F-4732-B3DB-59C1555DDE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7F-4732-B3DB-59C1555DDE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A7F-4732-B3DB-59C1555DDE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A7F-4732-B3DB-59C1555DDE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A7F-4732-B3DB-59C1555DDE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A7F-4732-B3DB-59C1555DDE6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A7F-4732-B3DB-59C1555DDE6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A7F-4732-B3DB-59C1555DDE6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A7F-4732-B3DB-59C1555DDE6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A7F-4732-B3DB-59C1555DDE6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6-5A7F-4732-B3DB-59C1555DDE60}"/>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5A7F-4732-B3DB-59C1555DDE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5A7F-4732-B3DB-59C1555DDE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5A7F-4732-B3DB-59C1555DDE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5A7F-4732-B3DB-59C1555DDE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5A7F-4732-B3DB-59C1555DDE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5A7F-4732-B3DB-59C1555DDE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5A7F-4732-B3DB-59C1555DDE6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5A7F-4732-B3DB-59C1555DDE6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5A7F-4732-B3DB-59C1555DDE6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5A7F-4732-B3DB-59C1555DDE6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5A7F-4732-B3DB-59C1555DDE6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D-5A7F-4732-B3DB-59C1555DDE60}"/>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5A7F-4732-B3DB-59C1555DDE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5A7F-4732-B3DB-59C1555DDE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5A7F-4732-B3DB-59C1555DDE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5A7F-4732-B3DB-59C1555DDE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5A7F-4732-B3DB-59C1555DDE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5A7F-4732-B3DB-59C1555DDE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5A7F-4732-B3DB-59C1555DDE6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5A7F-4732-B3DB-59C1555DDE6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5A7F-4732-B3DB-59C1555DDE6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5A7F-4732-B3DB-59C1555DDE6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5A7F-4732-B3DB-59C1555DDE6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44-5A7F-4732-B3DB-59C1555DDE60}"/>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5A7F-4732-B3DB-59C1555DDE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5A7F-4732-B3DB-59C1555DDE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5A7F-4732-B3DB-59C1555DDE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5A7F-4732-B3DB-59C1555DDE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5A7F-4732-B3DB-59C1555DDE6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5A7F-4732-B3DB-59C1555DDE6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5A7F-4732-B3DB-59C1555DDE6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5A7F-4732-B3DB-59C1555DDE6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5A7F-4732-B3DB-59C1555DDE6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5A7F-4732-B3DB-59C1555DDE60}"/>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5A7F-4732-B3DB-59C1555DDE60}"/>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B-5A7F-4732-B3DB-59C1555DDE6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SHAM. M</a:t>
            </a:r>
          </a:p>
          <a:p>
            <a:r>
              <a:rPr lang="en-US" sz="2400" dirty="0"/>
              <a:t>REGISTER NO:         22CCAO7(</a:t>
            </a:r>
            <a:r>
              <a:rPr lang="en-US" sz="2400" b="0" i="0" dirty="0">
                <a:solidFill>
                  <a:srgbClr val="000000"/>
                </a:solidFill>
                <a:effectLst/>
                <a:latin typeface="Plus Jakarta Display"/>
              </a:rPr>
              <a:t>asunm123312202237)</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4102988631"/>
              </p:ext>
            </p:extLst>
          </p:nvPr>
        </p:nvGraphicFramePr>
        <p:xfrm>
          <a:off x="1969961" y="1129145"/>
          <a:ext cx="5652654" cy="49888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807A7D8-8BB3-4A58-A05E-1A609B60E8FA}"/>
              </a:ext>
            </a:extLst>
          </p:cNvPr>
          <p:cNvGraphicFramePr>
            <a:graphicFrameLocks/>
          </p:cNvGraphicFramePr>
          <p:nvPr>
            <p:extLst>
              <p:ext uri="{D42A27DB-BD31-4B8C-83A1-F6EECF244321}">
                <p14:modId xmlns:p14="http://schemas.microsoft.com/office/powerpoint/2010/main" val="2987587502"/>
              </p:ext>
            </p:extLst>
          </p:nvPr>
        </p:nvGraphicFramePr>
        <p:xfrm>
          <a:off x="1989056" y="1680327"/>
          <a:ext cx="5176886" cy="3608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1415</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15</cp:revision>
  <dcterms:created xsi:type="dcterms:W3CDTF">2024-03-29T15:07:22Z</dcterms:created>
  <dcterms:modified xsi:type="dcterms:W3CDTF">2024-09-10T14:32:02Z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