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4"/>
  </p:normalViewPr>
  <p:slideViewPr>
    <p:cSldViewPr snapToGrid="0" snapToObjects="1">
      <p:cViewPr varScale="1">
        <p:scale>
          <a:sx n="84" d="100"/>
          <a:sy n="84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5D04-3325-4E40-95F3-95402B45B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0C83D-6921-3E44-B246-C9DFB1EF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54E9-FF78-2542-BA03-A149A138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21D5-07CE-594C-BB90-2608D82F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C13F-7ACF-814B-AABE-75AB233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4130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E6A4-1C80-B54B-ADD8-FE90E7F0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8FB2C-B560-0B4E-B4C6-8CA9D89C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6557-BB8F-2540-9E7C-51DF012C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F980-325F-724F-900D-6F94E896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5346-53E8-E247-8E82-C6E16F4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63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87AEA-4D7C-7540-8E32-F0B105BC0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EFBBC-EE8E-8F4A-A39B-DA1CAC13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8E07-9968-8545-979A-73FD9E27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72A7-B582-204F-8F10-3402CE74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DC46-F320-6446-B274-636B9480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3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3A77-67F5-934F-B2FE-4FAEBE13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40A9-5A68-F24E-82CA-F150756C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4404F-7EDF-8B43-BF02-82F166C9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F2AC-4BAB-1B48-A677-79FC1353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523C-D78C-6040-9919-2A998416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289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EC6F-4996-424E-AF95-AF425853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FA59-C3CE-6244-9C49-9803A308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74B4-ED11-4B44-809E-9874C34B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E3EC-07EB-6D4F-8EBB-649DDE51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4D83-86E0-8147-B9C8-3A4A4F0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97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B76D-E899-2848-9830-34140ACA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57E7-E27F-874D-BCCC-006D0A4D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E0B89-9108-FF41-AE1C-D853DEC42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49C5-1D4E-1A4D-B4A9-E28EBCE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BB40C-86CB-4542-B2A9-6BFDE61A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B5319-375F-DD40-B8E3-8B1B30DF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668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1B50-8D84-014D-9864-10DAA5B3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569D7-F0B5-1547-899A-040F093B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C12A-1CF0-5742-9E50-3193FA2A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08E99-5A0E-D244-BC5B-9E18B8290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9B000-CD51-F547-BEC9-0F7E620FB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B827D-E8F2-F64C-B261-CCF9DF7C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C92A5-018F-3C4A-BADD-FB0481E2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F1FB1-48C7-0C42-9C1C-85A10F1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198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5907-036D-B74E-A6D3-482E27E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0EE97-BDF8-9F41-8F7B-A2D4B602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E5B57-6647-DA4C-91E7-3C435677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733E0-1924-3347-8916-EA460C85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40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53132-687B-7E48-9853-7626ABA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4CD30-CD3F-F840-BF4D-8B89174B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BA341-BA0D-9C42-88D8-E0DD4B10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8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0CAC-0154-6440-88DA-CD394D21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7664-0E4D-2044-B6C1-2C466497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19EAB-A6BF-AA46-AE27-66C34C40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0843C-9258-6642-8A49-B3A18AE0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D35D-A3DC-0F40-AD36-AA51984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F19F-AC54-9C40-99DC-21CC0C7F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44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104F-69A0-F649-BD42-489A51E0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F4544-5A1C-FC45-A4AC-4F13D1AA8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40E71-84F6-6F47-811B-6F0C186E1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13AF-47DE-CD4E-856A-DEEE6C4F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87A75-1982-3F43-9C36-F5BC49C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0068-6391-7D47-90CB-25E9D3ED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8373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3DB27-4AAC-CF40-B069-82717B49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A5A7-ECEE-5342-B3E4-14F5BB56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2D50-FCA5-4747-BFF0-20BDB04EC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006D-D0B0-714E-B17A-684DC4095C2E}" type="datetimeFigureOut">
              <a:rPr lang="en-FI" smtClean="0"/>
              <a:t>17.1.2022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3D32-AB15-CB43-A20A-C38A821A9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68E31-6CA4-8E41-8454-53706E9BB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1F8D-711A-F541-9C31-63C8E40CBB4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528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D83A3769-22E8-2D43-A47F-F319647D95C4}"/>
              </a:ext>
            </a:extLst>
          </p:cNvPr>
          <p:cNvGrpSpPr/>
          <p:nvPr/>
        </p:nvGrpSpPr>
        <p:grpSpPr>
          <a:xfrm>
            <a:off x="1589218" y="837213"/>
            <a:ext cx="8754932" cy="4377726"/>
            <a:chOff x="460506" y="352373"/>
            <a:chExt cx="10790698" cy="527233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20AB97-28CC-0B4F-96CF-B79066A7A260}"/>
                </a:ext>
              </a:extLst>
            </p:cNvPr>
            <p:cNvGrpSpPr/>
            <p:nvPr/>
          </p:nvGrpSpPr>
          <p:grpSpPr>
            <a:xfrm>
              <a:off x="1126877" y="2404545"/>
              <a:ext cx="4706355" cy="1180828"/>
              <a:chOff x="1694445" y="1693289"/>
              <a:chExt cx="4706355" cy="1180828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FD59ECD-97C3-B84A-AE15-6E7974C56BC0}"/>
                  </a:ext>
                </a:extLst>
              </p:cNvPr>
              <p:cNvSpPr/>
              <p:nvPr/>
            </p:nvSpPr>
            <p:spPr>
              <a:xfrm>
                <a:off x="4886226" y="1707106"/>
                <a:ext cx="1514574" cy="1167011"/>
              </a:xfrm>
              <a:prstGeom prst="roundRect">
                <a:avLst/>
              </a:prstGeom>
              <a:solidFill>
                <a:schemeClr val="accent6">
                  <a:lumMod val="75000"/>
                  <a:alpha val="16895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pic>
            <p:nvPicPr>
              <p:cNvPr id="15" name="Graphic 14" descr="Rat outline">
                <a:extLst>
                  <a:ext uri="{FF2B5EF4-FFF2-40B4-BE49-F238E27FC236}">
                    <a16:creationId xmlns:a16="http://schemas.microsoft.com/office/drawing/2014/main" id="{4251B161-7B02-114A-800E-0F37E9482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86226" y="2059266"/>
                <a:ext cx="757287" cy="814851"/>
              </a:xfrm>
              <a:prstGeom prst="rect">
                <a:avLst/>
              </a:prstGeom>
            </p:spPr>
          </p:pic>
          <p:pic>
            <p:nvPicPr>
              <p:cNvPr id="18" name="Graphic 17" descr="Rat with solid fill">
                <a:extLst>
                  <a:ext uri="{FF2B5EF4-FFF2-40B4-BE49-F238E27FC236}">
                    <a16:creationId xmlns:a16="http://schemas.microsoft.com/office/drawing/2014/main" id="{394C4F19-79BD-9D4B-964E-33EA31C14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3513" y="2059266"/>
                <a:ext cx="757287" cy="814851"/>
              </a:xfrm>
              <a:prstGeom prst="rect">
                <a:avLst/>
              </a:prstGeom>
            </p:spPr>
          </p:pic>
          <p:pic>
            <p:nvPicPr>
              <p:cNvPr id="20" name="Graphic 19" descr="Male with solid fill">
                <a:extLst>
                  <a:ext uri="{FF2B5EF4-FFF2-40B4-BE49-F238E27FC236}">
                    <a16:creationId xmlns:a16="http://schemas.microsoft.com/office/drawing/2014/main" id="{6C7A9AE4-025A-084C-8F21-004860CB1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58516" y="1834426"/>
                <a:ext cx="378643" cy="407425"/>
              </a:xfrm>
              <a:prstGeom prst="rect">
                <a:avLst/>
              </a:prstGeom>
            </p:spPr>
          </p:pic>
          <p:pic>
            <p:nvPicPr>
              <p:cNvPr id="22" name="Graphic 21" descr="Female with solid fill">
                <a:extLst>
                  <a:ext uri="{FF2B5EF4-FFF2-40B4-BE49-F238E27FC236}">
                    <a16:creationId xmlns:a16="http://schemas.microsoft.com/office/drawing/2014/main" id="{02A24DCC-67DD-3546-9CD0-21E98D52D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52590" y="1862059"/>
                <a:ext cx="327282" cy="35216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85F79AA-D782-8142-9746-F0D773DE80F7}"/>
                  </a:ext>
                </a:extLst>
              </p:cNvPr>
              <p:cNvGrpSpPr/>
              <p:nvPr/>
            </p:nvGrpSpPr>
            <p:grpSpPr>
              <a:xfrm>
                <a:off x="1694445" y="1693289"/>
                <a:ext cx="1514574" cy="1167011"/>
                <a:chOff x="5674518" y="3926694"/>
                <a:chExt cx="1828801" cy="1309584"/>
              </a:xfrm>
            </p:grpSpPr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C8A1E8BF-C14B-DE49-93A8-6AC9C7460BA5}"/>
                    </a:ext>
                  </a:extLst>
                </p:cNvPr>
                <p:cNvSpPr/>
                <p:nvPr/>
              </p:nvSpPr>
              <p:spPr>
                <a:xfrm>
                  <a:off x="5674518" y="3926694"/>
                  <a:ext cx="1828801" cy="1309584"/>
                </a:xfrm>
                <a:prstGeom prst="roundRect">
                  <a:avLst/>
                </a:prstGeom>
                <a:solidFill>
                  <a:srgbClr val="C00000">
                    <a:alpha val="16895"/>
                  </a:srgbClr>
                </a:solidFill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25" name="Graphic 24" descr="Rat outline">
                  <a:extLst>
                    <a:ext uri="{FF2B5EF4-FFF2-40B4-BE49-F238E27FC236}">
                      <a16:creationId xmlns:a16="http://schemas.microsoft.com/office/drawing/2014/main" id="{8EB9B8C5-042E-434A-B4E4-A14BF542C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4519" y="4321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Rat with solid fill">
                  <a:extLst>
                    <a:ext uri="{FF2B5EF4-FFF2-40B4-BE49-F238E27FC236}">
                      <a16:creationId xmlns:a16="http://schemas.microsoft.com/office/drawing/2014/main" id="{8F044CBE-9CE9-4449-BD3D-284383130F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919" y="4321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Male with solid fill">
                  <a:extLst>
                    <a:ext uri="{FF2B5EF4-FFF2-40B4-BE49-F238E27FC236}">
                      <a16:creationId xmlns:a16="http://schemas.microsoft.com/office/drawing/2014/main" id="{8EFCD965-A276-3049-A101-E3104F95A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8528" y="4069569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Female with solid fill">
                  <a:extLst>
                    <a:ext uri="{FF2B5EF4-FFF2-40B4-BE49-F238E27FC236}">
                      <a16:creationId xmlns:a16="http://schemas.microsoft.com/office/drawing/2014/main" id="{26BC6714-8072-6642-AC6B-82D9CA6766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145" y="4100578"/>
                  <a:ext cx="395183" cy="395183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C50BBD-E7C9-3844-9869-7B332E788804}"/>
                  </a:ext>
                </a:extLst>
              </p:cNvPr>
              <p:cNvGrpSpPr/>
              <p:nvPr/>
            </p:nvGrpSpPr>
            <p:grpSpPr>
              <a:xfrm>
                <a:off x="3292723" y="1693289"/>
                <a:ext cx="1514574" cy="1167011"/>
                <a:chOff x="5952442" y="3524210"/>
                <a:chExt cx="1828801" cy="1309584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D98EF110-43E1-A948-B555-1DC15DDCA8F9}"/>
                    </a:ext>
                  </a:extLst>
                </p:cNvPr>
                <p:cNvSpPr/>
                <p:nvPr/>
              </p:nvSpPr>
              <p:spPr>
                <a:xfrm>
                  <a:off x="5952442" y="3524210"/>
                  <a:ext cx="1828801" cy="1309584"/>
                </a:xfrm>
                <a:prstGeom prst="roundRect">
                  <a:avLst/>
                </a:prstGeom>
                <a:solidFill>
                  <a:srgbClr val="FFC000">
                    <a:alpha val="16895"/>
                  </a:srgbClr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31" name="Graphic 30" descr="Rat outline">
                  <a:extLst>
                    <a:ext uri="{FF2B5EF4-FFF2-40B4-BE49-F238E27FC236}">
                      <a16:creationId xmlns:a16="http://schemas.microsoft.com/office/drawing/2014/main" id="{8AB38A71-C7C8-DE4C-BE94-DB26676DB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2443" y="39193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Rat with solid fill">
                  <a:extLst>
                    <a:ext uri="{FF2B5EF4-FFF2-40B4-BE49-F238E27FC236}">
                      <a16:creationId xmlns:a16="http://schemas.microsoft.com/office/drawing/2014/main" id="{E15F79BA-C41D-4B49-BF02-638992DB45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6843" y="39193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3" name="Graphic 32" descr="Male with solid fill">
                  <a:extLst>
                    <a:ext uri="{FF2B5EF4-FFF2-40B4-BE49-F238E27FC236}">
                      <a16:creationId xmlns:a16="http://schemas.microsoft.com/office/drawing/2014/main" id="{500ECCDC-C78B-0541-AAEB-B357A852B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52" y="366708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Female with solid fill">
                  <a:extLst>
                    <a:ext uri="{FF2B5EF4-FFF2-40B4-BE49-F238E27FC236}">
                      <a16:creationId xmlns:a16="http://schemas.microsoft.com/office/drawing/2014/main" id="{BE8882A8-AF6F-844E-9A81-D8D6344A46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4069" y="3698094"/>
                  <a:ext cx="395183" cy="3951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EE2108F-E53F-844F-A64B-0F37E2A9C85B}"/>
                </a:ext>
              </a:extLst>
            </p:cNvPr>
            <p:cNvGrpSpPr/>
            <p:nvPr/>
          </p:nvGrpSpPr>
          <p:grpSpPr>
            <a:xfrm>
              <a:off x="6211876" y="2418362"/>
              <a:ext cx="4706355" cy="1180828"/>
              <a:chOff x="1694445" y="3619772"/>
              <a:chExt cx="4706355" cy="1180828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B2D500CD-1D3C-B84A-B432-7410F52DE400}"/>
                  </a:ext>
                </a:extLst>
              </p:cNvPr>
              <p:cNvSpPr/>
              <p:nvPr/>
            </p:nvSpPr>
            <p:spPr>
              <a:xfrm>
                <a:off x="4886226" y="3633589"/>
                <a:ext cx="1514574" cy="1167011"/>
              </a:xfrm>
              <a:prstGeom prst="roundRect">
                <a:avLst/>
              </a:prstGeom>
              <a:solidFill>
                <a:schemeClr val="accent6">
                  <a:lumMod val="75000"/>
                  <a:alpha val="16895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pic>
            <p:nvPicPr>
              <p:cNvPr id="37" name="Graphic 36" descr="Rat outline">
                <a:extLst>
                  <a:ext uri="{FF2B5EF4-FFF2-40B4-BE49-F238E27FC236}">
                    <a16:creationId xmlns:a16="http://schemas.microsoft.com/office/drawing/2014/main" id="{9449AB8A-F732-DD47-865E-D5D324D34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86226" y="3985749"/>
                <a:ext cx="757287" cy="814851"/>
              </a:xfrm>
              <a:prstGeom prst="rect">
                <a:avLst/>
              </a:prstGeom>
            </p:spPr>
          </p:pic>
          <p:pic>
            <p:nvPicPr>
              <p:cNvPr id="38" name="Graphic 37" descr="Rat with solid fill">
                <a:extLst>
                  <a:ext uri="{FF2B5EF4-FFF2-40B4-BE49-F238E27FC236}">
                    <a16:creationId xmlns:a16="http://schemas.microsoft.com/office/drawing/2014/main" id="{3B25080B-1B3E-DC41-989D-BB325C55C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643513" y="3985749"/>
                <a:ext cx="757287" cy="814851"/>
              </a:xfrm>
              <a:prstGeom prst="rect">
                <a:avLst/>
              </a:prstGeom>
            </p:spPr>
          </p:pic>
          <p:pic>
            <p:nvPicPr>
              <p:cNvPr id="39" name="Graphic 38" descr="Male with solid fill">
                <a:extLst>
                  <a:ext uri="{FF2B5EF4-FFF2-40B4-BE49-F238E27FC236}">
                    <a16:creationId xmlns:a16="http://schemas.microsoft.com/office/drawing/2014/main" id="{CEC27471-C363-8340-910C-73D41CE8D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58516" y="3760909"/>
                <a:ext cx="378643" cy="407425"/>
              </a:xfrm>
              <a:prstGeom prst="rect">
                <a:avLst/>
              </a:prstGeom>
            </p:spPr>
          </p:pic>
          <p:pic>
            <p:nvPicPr>
              <p:cNvPr id="40" name="Graphic 39" descr="Female with solid fill">
                <a:extLst>
                  <a:ext uri="{FF2B5EF4-FFF2-40B4-BE49-F238E27FC236}">
                    <a16:creationId xmlns:a16="http://schemas.microsoft.com/office/drawing/2014/main" id="{B9BD5D0C-00F5-4246-B73A-85354CF6A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52590" y="3788542"/>
                <a:ext cx="327282" cy="352160"/>
              </a:xfrm>
              <a:prstGeom prst="rect">
                <a:avLst/>
              </a:prstGeom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D1B9282-66CD-DE44-8348-77A8D6B19B15}"/>
                  </a:ext>
                </a:extLst>
              </p:cNvPr>
              <p:cNvGrpSpPr/>
              <p:nvPr/>
            </p:nvGrpSpPr>
            <p:grpSpPr>
              <a:xfrm>
                <a:off x="1694445" y="3619772"/>
                <a:ext cx="1514574" cy="1167011"/>
                <a:chOff x="5674518" y="3926695"/>
                <a:chExt cx="1828801" cy="1309584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B0BC3E6D-81CB-8A46-AEE8-67B8D6592D76}"/>
                    </a:ext>
                  </a:extLst>
                </p:cNvPr>
                <p:cNvSpPr/>
                <p:nvPr/>
              </p:nvSpPr>
              <p:spPr>
                <a:xfrm>
                  <a:off x="5674518" y="3926695"/>
                  <a:ext cx="1828801" cy="1309584"/>
                </a:xfrm>
                <a:prstGeom prst="roundRect">
                  <a:avLst/>
                </a:prstGeom>
                <a:solidFill>
                  <a:srgbClr val="C00000">
                    <a:alpha val="16895"/>
                  </a:srgbClr>
                </a:solidFill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43" name="Graphic 42" descr="Rat outline">
                  <a:extLst>
                    <a:ext uri="{FF2B5EF4-FFF2-40B4-BE49-F238E27FC236}">
                      <a16:creationId xmlns:a16="http://schemas.microsoft.com/office/drawing/2014/main" id="{F4EDD4B8-024C-5048-9AB1-83ACAEDF1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4519" y="4321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4" name="Graphic 43" descr="Rat with solid fill">
                  <a:extLst>
                    <a:ext uri="{FF2B5EF4-FFF2-40B4-BE49-F238E27FC236}">
                      <a16:creationId xmlns:a16="http://schemas.microsoft.com/office/drawing/2014/main" id="{52215F62-D93A-F348-B8E4-63E89F6F3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919" y="4321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5" name="Graphic 44" descr="Male with solid fill">
                  <a:extLst>
                    <a:ext uri="{FF2B5EF4-FFF2-40B4-BE49-F238E27FC236}">
                      <a16:creationId xmlns:a16="http://schemas.microsoft.com/office/drawing/2014/main" id="{A6FA55F9-953A-E44F-B714-33985819A9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8528" y="4069569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46" name="Graphic 45" descr="Female with solid fill">
                  <a:extLst>
                    <a:ext uri="{FF2B5EF4-FFF2-40B4-BE49-F238E27FC236}">
                      <a16:creationId xmlns:a16="http://schemas.microsoft.com/office/drawing/2014/main" id="{C0667104-CE9B-234F-B806-C06CE6B3E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145" y="4100578"/>
                  <a:ext cx="395183" cy="395183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FBE8C2F-902D-E64B-B7E3-E1D92C1C9ADD}"/>
                  </a:ext>
                </a:extLst>
              </p:cNvPr>
              <p:cNvGrpSpPr/>
              <p:nvPr/>
            </p:nvGrpSpPr>
            <p:grpSpPr>
              <a:xfrm>
                <a:off x="3292723" y="3619772"/>
                <a:ext cx="1514574" cy="1167011"/>
                <a:chOff x="5952442" y="3524210"/>
                <a:chExt cx="1828801" cy="1309584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4EA13ACF-986C-5341-A185-7D63EFD4CC70}"/>
                    </a:ext>
                  </a:extLst>
                </p:cNvPr>
                <p:cNvSpPr/>
                <p:nvPr/>
              </p:nvSpPr>
              <p:spPr>
                <a:xfrm>
                  <a:off x="5952442" y="3524210"/>
                  <a:ext cx="1828801" cy="1309584"/>
                </a:xfrm>
                <a:prstGeom prst="roundRect">
                  <a:avLst/>
                </a:prstGeom>
                <a:solidFill>
                  <a:srgbClr val="FFC000">
                    <a:alpha val="16895"/>
                  </a:srgbClr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49" name="Graphic 48" descr="Rat outline">
                  <a:extLst>
                    <a:ext uri="{FF2B5EF4-FFF2-40B4-BE49-F238E27FC236}">
                      <a16:creationId xmlns:a16="http://schemas.microsoft.com/office/drawing/2014/main" id="{D64DEB81-F9C7-9644-A509-B765D6F84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2443" y="39193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0" name="Graphic 49" descr="Rat with solid fill">
                  <a:extLst>
                    <a:ext uri="{FF2B5EF4-FFF2-40B4-BE49-F238E27FC236}">
                      <a16:creationId xmlns:a16="http://schemas.microsoft.com/office/drawing/2014/main" id="{B79FE59E-8EFA-3649-BA14-D1274DEE5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6843" y="39193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1" name="Graphic 50" descr="Male with solid fill">
                  <a:extLst>
                    <a:ext uri="{FF2B5EF4-FFF2-40B4-BE49-F238E27FC236}">
                      <a16:creationId xmlns:a16="http://schemas.microsoft.com/office/drawing/2014/main" id="{81FAB287-F4F3-F547-81BC-70E6C0292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52" y="366708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52" name="Graphic 51" descr="Female with solid fill">
                  <a:extLst>
                    <a:ext uri="{FF2B5EF4-FFF2-40B4-BE49-F238E27FC236}">
                      <a16:creationId xmlns:a16="http://schemas.microsoft.com/office/drawing/2014/main" id="{DA8D3FE0-6966-8746-A685-2BF5C0B0E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4069" y="3698094"/>
                  <a:ext cx="395183" cy="395183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F62B005-57F2-304B-BBB7-256198EC068E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1505521" y="3571555"/>
              <a:ext cx="1" cy="88614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F05A8E-68F9-6445-9D7C-74BCF78881D5}"/>
                </a:ext>
              </a:extLst>
            </p:cNvPr>
            <p:cNvGrpSpPr/>
            <p:nvPr/>
          </p:nvGrpSpPr>
          <p:grpSpPr>
            <a:xfrm>
              <a:off x="460506" y="4457701"/>
              <a:ext cx="1827982" cy="1167011"/>
              <a:chOff x="3744142" y="4558013"/>
              <a:chExt cx="1874411" cy="1028400"/>
            </a:xfrm>
          </p:grpSpPr>
          <p:pic>
            <p:nvPicPr>
              <p:cNvPr id="1028" name="Picture 4" descr="Eppendorf Stock Illustrations – 47 Eppendorf Stock Illustrations, Vectors &amp;amp;  Clipart - Dreamstime">
                <a:extLst>
                  <a:ext uri="{FF2B5EF4-FFF2-40B4-BE49-F238E27FC236}">
                    <a16:creationId xmlns:a16="http://schemas.microsoft.com/office/drawing/2014/main" id="{62715402-700B-0040-9EB1-96A8CF4996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583" b="5625"/>
              <a:stretch/>
            </p:blipFill>
            <p:spPr bwMode="auto">
              <a:xfrm>
                <a:off x="3744142" y="4558016"/>
                <a:ext cx="620523" cy="102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4" descr="Eppendorf Stock Illustrations – 47 Eppendorf Stock Illustrations, Vectors &amp;amp;  Clipart - Dreamstime">
                <a:extLst>
                  <a:ext uri="{FF2B5EF4-FFF2-40B4-BE49-F238E27FC236}">
                    <a16:creationId xmlns:a16="http://schemas.microsoft.com/office/drawing/2014/main" id="{5D5D1705-2CCD-E74E-B0BC-17286C1A2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583" b="5625"/>
              <a:stretch/>
            </p:blipFill>
            <p:spPr bwMode="auto">
              <a:xfrm>
                <a:off x="4371086" y="4558013"/>
                <a:ext cx="620523" cy="102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4" descr="Eppendorf Stock Illustrations – 47 Eppendorf Stock Illustrations, Vectors &amp;amp;  Clipart - Dreamstime">
                <a:extLst>
                  <a:ext uri="{FF2B5EF4-FFF2-40B4-BE49-F238E27FC236}">
                    <a16:creationId xmlns:a16="http://schemas.microsoft.com/office/drawing/2014/main" id="{92409EB7-2897-A548-BDCF-0C306CE05C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583" b="5625"/>
              <a:stretch/>
            </p:blipFill>
            <p:spPr bwMode="auto">
              <a:xfrm>
                <a:off x="4998030" y="4558014"/>
                <a:ext cx="620523" cy="102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CD81C0B-2D91-2F41-A966-1F77FA79AC90}"/>
                </a:ext>
              </a:extLst>
            </p:cNvPr>
            <p:cNvSpPr txBox="1"/>
            <p:nvPr/>
          </p:nvSpPr>
          <p:spPr>
            <a:xfrm>
              <a:off x="5454588" y="4586288"/>
              <a:ext cx="3175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4000" b="1" dirty="0"/>
                <a:t>  . . .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E0C0564-73D0-1048-93C9-2447353CA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3908" y="3599190"/>
              <a:ext cx="1" cy="886146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86CF7C6-B2E1-3F4A-B8EE-B963F5027CC9}"/>
                </a:ext>
              </a:extLst>
            </p:cNvPr>
            <p:cNvGrpSpPr/>
            <p:nvPr/>
          </p:nvGrpSpPr>
          <p:grpSpPr>
            <a:xfrm>
              <a:off x="9423222" y="4457698"/>
              <a:ext cx="1827982" cy="1167011"/>
              <a:chOff x="3744142" y="4558013"/>
              <a:chExt cx="1874411" cy="1028400"/>
            </a:xfrm>
          </p:grpSpPr>
          <p:pic>
            <p:nvPicPr>
              <p:cNvPr id="72" name="Picture 4" descr="Eppendorf Stock Illustrations – 47 Eppendorf Stock Illustrations, Vectors &amp;amp;  Clipart - Dreamstime">
                <a:extLst>
                  <a:ext uri="{FF2B5EF4-FFF2-40B4-BE49-F238E27FC236}">
                    <a16:creationId xmlns:a16="http://schemas.microsoft.com/office/drawing/2014/main" id="{F20952BB-B7A7-FA47-8433-10B39A3A3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583" b="5625"/>
              <a:stretch/>
            </p:blipFill>
            <p:spPr bwMode="auto">
              <a:xfrm>
                <a:off x="3744142" y="4558016"/>
                <a:ext cx="620523" cy="102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Eppendorf Stock Illustrations – 47 Eppendorf Stock Illustrations, Vectors &amp;amp;  Clipart - Dreamstime">
                <a:extLst>
                  <a:ext uri="{FF2B5EF4-FFF2-40B4-BE49-F238E27FC236}">
                    <a16:creationId xmlns:a16="http://schemas.microsoft.com/office/drawing/2014/main" id="{74F8B1CE-D77C-B24C-A69F-AA6E3ECAD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583" b="5625"/>
              <a:stretch/>
            </p:blipFill>
            <p:spPr bwMode="auto">
              <a:xfrm>
                <a:off x="4371086" y="4558013"/>
                <a:ext cx="620523" cy="102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4" descr="Eppendorf Stock Illustrations – 47 Eppendorf Stock Illustrations, Vectors &amp;amp;  Clipart - Dreamstime">
                <a:extLst>
                  <a:ext uri="{FF2B5EF4-FFF2-40B4-BE49-F238E27FC236}">
                    <a16:creationId xmlns:a16="http://schemas.microsoft.com/office/drawing/2014/main" id="{DCF93BBE-EAB5-0D42-B7AE-AFD64EAEA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583" b="5625"/>
              <a:stretch/>
            </p:blipFill>
            <p:spPr bwMode="auto">
              <a:xfrm>
                <a:off x="4998030" y="4558014"/>
                <a:ext cx="620523" cy="1028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BAE7A213-DB31-424B-8F28-028D081BD5BA}"/>
                </a:ext>
              </a:extLst>
            </p:cNvPr>
            <p:cNvSpPr/>
            <p:nvPr/>
          </p:nvSpPr>
          <p:spPr>
            <a:xfrm rot="16200000">
              <a:off x="3197923" y="-910785"/>
              <a:ext cx="569036" cy="47063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FD7A13E9-10DB-5A43-9EF0-6F2B74F54AF7}"/>
                </a:ext>
              </a:extLst>
            </p:cNvPr>
            <p:cNvSpPr/>
            <p:nvPr/>
          </p:nvSpPr>
          <p:spPr>
            <a:xfrm rot="16200000">
              <a:off x="8310931" y="-906008"/>
              <a:ext cx="569036" cy="47063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6BA53B-F195-B948-850D-BA2BDCB76315}"/>
                </a:ext>
              </a:extLst>
            </p:cNvPr>
            <p:cNvSpPr txBox="1"/>
            <p:nvPr/>
          </p:nvSpPr>
          <p:spPr>
            <a:xfrm>
              <a:off x="2641451" y="368561"/>
              <a:ext cx="1815609" cy="63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Control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5A8E276-A315-EB4F-8446-23420F400AB0}"/>
                </a:ext>
              </a:extLst>
            </p:cNvPr>
            <p:cNvSpPr txBox="1"/>
            <p:nvPr/>
          </p:nvSpPr>
          <p:spPr>
            <a:xfrm>
              <a:off x="7550573" y="352373"/>
              <a:ext cx="3076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Treatment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43482FA-A433-8D48-AB6A-EFA1F220145C}"/>
              </a:ext>
            </a:extLst>
          </p:cNvPr>
          <p:cNvSpPr txBox="1"/>
          <p:nvPr/>
        </p:nvSpPr>
        <p:spPr>
          <a:xfrm>
            <a:off x="2260752" y="2094777"/>
            <a:ext cx="3818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batch 1         batch 2         batch 3</a:t>
            </a:r>
          </a:p>
          <a:p>
            <a:endParaRPr lang="en-FI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8A1B08-DF3C-3C42-BBD9-979BA80A9820}"/>
              </a:ext>
            </a:extLst>
          </p:cNvPr>
          <p:cNvSpPr txBox="1"/>
          <p:nvPr/>
        </p:nvSpPr>
        <p:spPr>
          <a:xfrm>
            <a:off x="6412058" y="2075565"/>
            <a:ext cx="3818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batch 1         batch 2         batch 3</a:t>
            </a:r>
          </a:p>
          <a:p>
            <a:endParaRPr lang="en-FI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515A8F-8CDD-A445-988F-DB4B239681D7}"/>
              </a:ext>
            </a:extLst>
          </p:cNvPr>
          <p:cNvSpPr txBox="1"/>
          <p:nvPr/>
        </p:nvSpPr>
        <p:spPr>
          <a:xfrm rot="-2700000">
            <a:off x="8042739" y="5579158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replicate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B0B697-8882-5C48-A3AA-F9D705AB3340}"/>
              </a:ext>
            </a:extLst>
          </p:cNvPr>
          <p:cNvSpPr txBox="1"/>
          <p:nvPr/>
        </p:nvSpPr>
        <p:spPr>
          <a:xfrm rot="-2700000">
            <a:off x="8672039" y="5590631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replicate 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893619-418A-B443-8976-756E09E73C1E}"/>
              </a:ext>
            </a:extLst>
          </p:cNvPr>
          <p:cNvSpPr txBox="1"/>
          <p:nvPr/>
        </p:nvSpPr>
        <p:spPr>
          <a:xfrm rot="-2700000">
            <a:off x="9202844" y="5628805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replicate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04FF86-D1EC-9A40-9C02-2A9C09205C01}"/>
              </a:ext>
            </a:extLst>
          </p:cNvPr>
          <p:cNvSpPr txBox="1"/>
          <p:nvPr/>
        </p:nvSpPr>
        <p:spPr>
          <a:xfrm rot="-2700000">
            <a:off x="796648" y="5540985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replicate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F90C3A-DD19-624C-8040-9711AB0FA718}"/>
              </a:ext>
            </a:extLst>
          </p:cNvPr>
          <p:cNvSpPr txBox="1"/>
          <p:nvPr/>
        </p:nvSpPr>
        <p:spPr>
          <a:xfrm rot="-2700000">
            <a:off x="1425948" y="5552458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replicate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305178-0993-7A45-A7D9-A63AA8438449}"/>
              </a:ext>
            </a:extLst>
          </p:cNvPr>
          <p:cNvSpPr txBox="1"/>
          <p:nvPr/>
        </p:nvSpPr>
        <p:spPr>
          <a:xfrm rot="-2700000">
            <a:off x="1956753" y="5590632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replicate 3</a:t>
            </a:r>
          </a:p>
        </p:txBody>
      </p:sp>
    </p:spTree>
    <p:extLst>
      <p:ext uri="{BB962C8B-B14F-4D97-AF65-F5344CB8AC3E}">
        <p14:creationId xmlns:p14="http://schemas.microsoft.com/office/powerpoint/2010/main" val="29136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E346F-FFA1-2E42-8196-F976B6D20E9D}"/>
              </a:ext>
            </a:extLst>
          </p:cNvPr>
          <p:cNvGrpSpPr/>
          <p:nvPr/>
        </p:nvGrpSpPr>
        <p:grpSpPr>
          <a:xfrm>
            <a:off x="66674" y="2228851"/>
            <a:ext cx="7443919" cy="3434162"/>
            <a:chOff x="972770" y="837213"/>
            <a:chExt cx="11616942" cy="50109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83A3769-22E8-2D43-A47F-F319647D95C4}"/>
                </a:ext>
              </a:extLst>
            </p:cNvPr>
            <p:cNvGrpSpPr/>
            <p:nvPr/>
          </p:nvGrpSpPr>
          <p:grpSpPr>
            <a:xfrm>
              <a:off x="1589218" y="837213"/>
              <a:ext cx="11000494" cy="4377726"/>
              <a:chOff x="460506" y="352373"/>
              <a:chExt cx="13558416" cy="527233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320AB97-28CC-0B4F-96CF-B79066A7A260}"/>
                  </a:ext>
                </a:extLst>
              </p:cNvPr>
              <p:cNvGrpSpPr/>
              <p:nvPr/>
            </p:nvGrpSpPr>
            <p:grpSpPr>
              <a:xfrm>
                <a:off x="1126877" y="2404545"/>
                <a:ext cx="4706355" cy="1180828"/>
                <a:chOff x="1694445" y="1693289"/>
                <a:chExt cx="4706355" cy="1180828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1FD59ECD-97C3-B84A-AE15-6E7974C56BC0}"/>
                    </a:ext>
                  </a:extLst>
                </p:cNvPr>
                <p:cNvSpPr/>
                <p:nvPr/>
              </p:nvSpPr>
              <p:spPr>
                <a:xfrm>
                  <a:off x="4886226" y="1707106"/>
                  <a:ext cx="1514574" cy="1167011"/>
                </a:xfrm>
                <a:prstGeom prst="roundRect">
                  <a:avLst/>
                </a:prstGeom>
                <a:solidFill>
                  <a:schemeClr val="accent6">
                    <a:lumMod val="75000"/>
                    <a:alpha val="16895"/>
                  </a:schemeClr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15" name="Graphic 14" descr="Rat outline">
                  <a:extLst>
                    <a:ext uri="{FF2B5EF4-FFF2-40B4-BE49-F238E27FC236}">
                      <a16:creationId xmlns:a16="http://schemas.microsoft.com/office/drawing/2014/main" id="{4251B161-7B02-114A-800E-0F37E9482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226" y="2059266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18" name="Graphic 17" descr="Rat with solid fill">
                  <a:extLst>
                    <a:ext uri="{FF2B5EF4-FFF2-40B4-BE49-F238E27FC236}">
                      <a16:creationId xmlns:a16="http://schemas.microsoft.com/office/drawing/2014/main" id="{394C4F19-79BD-9D4B-964E-33EA31C14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513" y="2059266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le with solid fill">
                  <a:extLst>
                    <a:ext uri="{FF2B5EF4-FFF2-40B4-BE49-F238E27FC236}">
                      <a16:creationId xmlns:a16="http://schemas.microsoft.com/office/drawing/2014/main" id="{6C7A9AE4-025A-084C-8F21-004860CB15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8516" y="1834426"/>
                  <a:ext cx="378643" cy="407425"/>
                </a:xfrm>
                <a:prstGeom prst="rect">
                  <a:avLst/>
                </a:prstGeom>
              </p:spPr>
            </p:pic>
            <p:pic>
              <p:nvPicPr>
                <p:cNvPr id="22" name="Graphic 21" descr="Female with solid fill">
                  <a:extLst>
                    <a:ext uri="{FF2B5EF4-FFF2-40B4-BE49-F238E27FC236}">
                      <a16:creationId xmlns:a16="http://schemas.microsoft.com/office/drawing/2014/main" id="{02A24DCC-67DD-3546-9CD0-21E98D52D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2590" y="1862059"/>
                  <a:ext cx="327282" cy="352160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85F79AA-D782-8142-9746-F0D773DE80F7}"/>
                    </a:ext>
                  </a:extLst>
                </p:cNvPr>
                <p:cNvGrpSpPr/>
                <p:nvPr/>
              </p:nvGrpSpPr>
              <p:grpSpPr>
                <a:xfrm>
                  <a:off x="1694445" y="1693289"/>
                  <a:ext cx="1514574" cy="1167011"/>
                  <a:chOff x="5674518" y="3926694"/>
                  <a:chExt cx="1828801" cy="1309584"/>
                </a:xfrm>
              </p:grpSpPr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C8A1E8BF-C14B-DE49-93A8-6AC9C7460BA5}"/>
                      </a:ext>
                    </a:extLst>
                  </p:cNvPr>
                  <p:cNvSpPr/>
                  <p:nvPr/>
                </p:nvSpPr>
                <p:spPr>
                  <a:xfrm>
                    <a:off x="5674518" y="3926694"/>
                    <a:ext cx="1828801" cy="1309584"/>
                  </a:xfrm>
                  <a:prstGeom prst="roundRect">
                    <a:avLst/>
                  </a:prstGeom>
                  <a:solidFill>
                    <a:srgbClr val="C00000">
                      <a:alpha val="16895"/>
                    </a:srgbClr>
                  </a:solidFill>
                  <a:ln w="254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25" name="Graphic 24" descr="Rat outline">
                    <a:extLst>
                      <a:ext uri="{FF2B5EF4-FFF2-40B4-BE49-F238E27FC236}">
                        <a16:creationId xmlns:a16="http://schemas.microsoft.com/office/drawing/2014/main" id="{8EB9B8C5-042E-434A-B4E4-A14BF542C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45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Rat with solid fill">
                    <a:extLst>
                      <a:ext uri="{FF2B5EF4-FFF2-40B4-BE49-F238E27FC236}">
                        <a16:creationId xmlns:a16="http://schemas.microsoft.com/office/drawing/2014/main" id="{8F044CBE-9CE9-4449-BD3D-284383130F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889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Male with solid fill">
                    <a:extLst>
                      <a:ext uri="{FF2B5EF4-FFF2-40B4-BE49-F238E27FC236}">
                        <a16:creationId xmlns:a16="http://schemas.microsoft.com/office/drawing/2014/main" id="{8EFCD965-A276-3049-A101-E3104F95A9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8528" y="4069569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 descr="Female with solid fill">
                    <a:extLst>
                      <a:ext uri="{FF2B5EF4-FFF2-40B4-BE49-F238E27FC236}">
                        <a16:creationId xmlns:a16="http://schemas.microsoft.com/office/drawing/2014/main" id="{26BC6714-8072-6642-AC6B-82D9CA6766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6145" y="4100578"/>
                    <a:ext cx="395183" cy="39518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CC50BBD-E7C9-3844-9869-7B332E788804}"/>
                    </a:ext>
                  </a:extLst>
                </p:cNvPr>
                <p:cNvGrpSpPr/>
                <p:nvPr/>
              </p:nvGrpSpPr>
              <p:grpSpPr>
                <a:xfrm>
                  <a:off x="3292723" y="1693289"/>
                  <a:ext cx="1514574" cy="1167011"/>
                  <a:chOff x="5952442" y="3524210"/>
                  <a:chExt cx="1828801" cy="1309584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D98EF110-43E1-A948-B555-1DC15DDCA8F9}"/>
                      </a:ext>
                    </a:extLst>
                  </p:cNvPr>
                  <p:cNvSpPr/>
                  <p:nvPr/>
                </p:nvSpPr>
                <p:spPr>
                  <a:xfrm>
                    <a:off x="5952442" y="3524210"/>
                    <a:ext cx="1828801" cy="1309584"/>
                  </a:xfrm>
                  <a:prstGeom prst="roundRect">
                    <a:avLst/>
                  </a:prstGeom>
                  <a:solidFill>
                    <a:srgbClr val="FFC000">
                      <a:alpha val="16895"/>
                    </a:srgbClr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31" name="Graphic 30" descr="Rat outline">
                    <a:extLst>
                      <a:ext uri="{FF2B5EF4-FFF2-40B4-BE49-F238E27FC236}">
                        <a16:creationId xmlns:a16="http://schemas.microsoft.com/office/drawing/2014/main" id="{8AB38A71-C7C8-DE4C-BE94-DB26676DBC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24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phic 31" descr="Rat with solid fill">
                    <a:extLst>
                      <a:ext uri="{FF2B5EF4-FFF2-40B4-BE49-F238E27FC236}">
                        <a16:creationId xmlns:a16="http://schemas.microsoft.com/office/drawing/2014/main" id="{E15F79BA-C41D-4B49-BF02-638992DB4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68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Male with solid fill">
                    <a:extLst>
                      <a:ext uri="{FF2B5EF4-FFF2-40B4-BE49-F238E27FC236}">
                        <a16:creationId xmlns:a16="http://schemas.microsoft.com/office/drawing/2014/main" id="{500ECCDC-C78B-0541-AAEB-B357A852BE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6452" y="3667085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Female with solid fill">
                    <a:extLst>
                      <a:ext uri="{FF2B5EF4-FFF2-40B4-BE49-F238E27FC236}">
                        <a16:creationId xmlns:a16="http://schemas.microsoft.com/office/drawing/2014/main" id="{BE8882A8-AF6F-844E-9A81-D8D6344A46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74069" y="3698094"/>
                    <a:ext cx="395183" cy="3951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EE2108F-E53F-844F-A64B-0F37E2A9C85B}"/>
                  </a:ext>
                </a:extLst>
              </p:cNvPr>
              <p:cNvGrpSpPr/>
              <p:nvPr/>
            </p:nvGrpSpPr>
            <p:grpSpPr>
              <a:xfrm>
                <a:off x="6211876" y="2418362"/>
                <a:ext cx="4706355" cy="1180828"/>
                <a:chOff x="1694445" y="3619772"/>
                <a:chExt cx="4706355" cy="1180828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B2D500CD-1D3C-B84A-B432-7410F52DE400}"/>
                    </a:ext>
                  </a:extLst>
                </p:cNvPr>
                <p:cNvSpPr/>
                <p:nvPr/>
              </p:nvSpPr>
              <p:spPr>
                <a:xfrm>
                  <a:off x="4886226" y="3633589"/>
                  <a:ext cx="1514574" cy="1167011"/>
                </a:xfrm>
                <a:prstGeom prst="roundRect">
                  <a:avLst/>
                </a:prstGeom>
                <a:solidFill>
                  <a:schemeClr val="accent6">
                    <a:lumMod val="75000"/>
                    <a:alpha val="16895"/>
                  </a:schemeClr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37" name="Graphic 36" descr="Rat outline">
                  <a:extLst>
                    <a:ext uri="{FF2B5EF4-FFF2-40B4-BE49-F238E27FC236}">
                      <a16:creationId xmlns:a16="http://schemas.microsoft.com/office/drawing/2014/main" id="{9449AB8A-F732-DD47-865E-D5D324D345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226" y="3985749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38" name="Graphic 37" descr="Rat with solid fill">
                  <a:extLst>
                    <a:ext uri="{FF2B5EF4-FFF2-40B4-BE49-F238E27FC236}">
                      <a16:creationId xmlns:a16="http://schemas.microsoft.com/office/drawing/2014/main" id="{3B25080B-1B3E-DC41-989D-BB325C55CE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513" y="3985749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39" name="Graphic 38" descr="Male with solid fill">
                  <a:extLst>
                    <a:ext uri="{FF2B5EF4-FFF2-40B4-BE49-F238E27FC236}">
                      <a16:creationId xmlns:a16="http://schemas.microsoft.com/office/drawing/2014/main" id="{CEC27471-C363-8340-910C-73D41CE8D6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8516" y="3760909"/>
                  <a:ext cx="378643" cy="407425"/>
                </a:xfrm>
                <a:prstGeom prst="rect">
                  <a:avLst/>
                </a:prstGeom>
              </p:spPr>
            </p:pic>
            <p:pic>
              <p:nvPicPr>
                <p:cNvPr id="40" name="Graphic 39" descr="Female with solid fill">
                  <a:extLst>
                    <a:ext uri="{FF2B5EF4-FFF2-40B4-BE49-F238E27FC236}">
                      <a16:creationId xmlns:a16="http://schemas.microsoft.com/office/drawing/2014/main" id="{B9BD5D0C-00F5-4246-B73A-85354CF6A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2590" y="3788542"/>
                  <a:ext cx="327282" cy="352160"/>
                </a:xfrm>
                <a:prstGeom prst="rect">
                  <a:avLst/>
                </a:prstGeom>
              </p:spPr>
            </p:pic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D1B9282-66CD-DE44-8348-77A8D6B19B15}"/>
                    </a:ext>
                  </a:extLst>
                </p:cNvPr>
                <p:cNvGrpSpPr/>
                <p:nvPr/>
              </p:nvGrpSpPr>
              <p:grpSpPr>
                <a:xfrm>
                  <a:off x="1694445" y="3619772"/>
                  <a:ext cx="1514574" cy="1167011"/>
                  <a:chOff x="5674518" y="3926695"/>
                  <a:chExt cx="1828801" cy="1309584"/>
                </a:xfrm>
              </p:grpSpPr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0BC3E6D-81CB-8A46-AEE8-67B8D6592D76}"/>
                      </a:ext>
                    </a:extLst>
                  </p:cNvPr>
                  <p:cNvSpPr/>
                  <p:nvPr/>
                </p:nvSpPr>
                <p:spPr>
                  <a:xfrm>
                    <a:off x="5674518" y="3926695"/>
                    <a:ext cx="1828801" cy="1309584"/>
                  </a:xfrm>
                  <a:prstGeom prst="roundRect">
                    <a:avLst/>
                  </a:prstGeom>
                  <a:solidFill>
                    <a:srgbClr val="C00000">
                      <a:alpha val="16895"/>
                    </a:srgbClr>
                  </a:solidFill>
                  <a:ln w="254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43" name="Graphic 42" descr="Rat outline">
                    <a:extLst>
                      <a:ext uri="{FF2B5EF4-FFF2-40B4-BE49-F238E27FC236}">
                        <a16:creationId xmlns:a16="http://schemas.microsoft.com/office/drawing/2014/main" id="{F4EDD4B8-024C-5048-9AB1-83ACAEDF1A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45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Rat with solid fill">
                    <a:extLst>
                      <a:ext uri="{FF2B5EF4-FFF2-40B4-BE49-F238E27FC236}">
                        <a16:creationId xmlns:a16="http://schemas.microsoft.com/office/drawing/2014/main" id="{52215F62-D93A-F348-B8E4-63E89F6F38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889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Male with solid fill">
                    <a:extLst>
                      <a:ext uri="{FF2B5EF4-FFF2-40B4-BE49-F238E27FC236}">
                        <a16:creationId xmlns:a16="http://schemas.microsoft.com/office/drawing/2014/main" id="{A6FA55F9-953A-E44F-B714-33985819A9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8528" y="4069569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Female with solid fill">
                    <a:extLst>
                      <a:ext uri="{FF2B5EF4-FFF2-40B4-BE49-F238E27FC236}">
                        <a16:creationId xmlns:a16="http://schemas.microsoft.com/office/drawing/2014/main" id="{C0667104-CE9B-234F-B806-C06CE6B3E0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6145" y="4100578"/>
                    <a:ext cx="395183" cy="39518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FBE8C2F-902D-E64B-B7E3-E1D92C1C9ADD}"/>
                    </a:ext>
                  </a:extLst>
                </p:cNvPr>
                <p:cNvGrpSpPr/>
                <p:nvPr/>
              </p:nvGrpSpPr>
              <p:grpSpPr>
                <a:xfrm>
                  <a:off x="3292723" y="3619772"/>
                  <a:ext cx="1514574" cy="1167011"/>
                  <a:chOff x="5952442" y="3524210"/>
                  <a:chExt cx="1828801" cy="1309584"/>
                </a:xfrm>
              </p:grpSpPr>
              <p:sp>
                <p:nvSpPr>
                  <p:cNvPr id="48" name="Rounded Rectangle 47">
                    <a:extLst>
                      <a:ext uri="{FF2B5EF4-FFF2-40B4-BE49-F238E27FC236}">
                        <a16:creationId xmlns:a16="http://schemas.microsoft.com/office/drawing/2014/main" id="{4EA13ACF-986C-5341-A185-7D63EFD4CC70}"/>
                      </a:ext>
                    </a:extLst>
                  </p:cNvPr>
                  <p:cNvSpPr/>
                  <p:nvPr/>
                </p:nvSpPr>
                <p:spPr>
                  <a:xfrm>
                    <a:off x="5952442" y="3524210"/>
                    <a:ext cx="1828801" cy="1309584"/>
                  </a:xfrm>
                  <a:prstGeom prst="roundRect">
                    <a:avLst/>
                  </a:prstGeom>
                  <a:solidFill>
                    <a:srgbClr val="FFC000">
                      <a:alpha val="16895"/>
                    </a:srgbClr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49" name="Graphic 48" descr="Rat outline">
                    <a:extLst>
                      <a:ext uri="{FF2B5EF4-FFF2-40B4-BE49-F238E27FC236}">
                        <a16:creationId xmlns:a16="http://schemas.microsoft.com/office/drawing/2014/main" id="{D64DEB81-F9C7-9644-A509-B765D6F844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24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Rat with solid fill">
                    <a:extLst>
                      <a:ext uri="{FF2B5EF4-FFF2-40B4-BE49-F238E27FC236}">
                        <a16:creationId xmlns:a16="http://schemas.microsoft.com/office/drawing/2014/main" id="{B79FE59E-8EFA-3649-BA14-D1274DEE55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68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Male with solid fill">
                    <a:extLst>
                      <a:ext uri="{FF2B5EF4-FFF2-40B4-BE49-F238E27FC236}">
                        <a16:creationId xmlns:a16="http://schemas.microsoft.com/office/drawing/2014/main" id="{81FAB287-F4F3-F547-81BC-70E6C02928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6452" y="3667085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Female with solid fill">
                    <a:extLst>
                      <a:ext uri="{FF2B5EF4-FFF2-40B4-BE49-F238E27FC236}">
                        <a16:creationId xmlns:a16="http://schemas.microsoft.com/office/drawing/2014/main" id="{DA8D3FE0-6966-8746-A685-2BF5C0B0EE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74069" y="3698094"/>
                    <a:ext cx="395183" cy="395183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F62B005-57F2-304B-BBB7-256198EC068E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flipH="1">
                <a:off x="1505521" y="3571555"/>
                <a:ext cx="1" cy="886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AF05A8E-68F9-6445-9D7C-74BCF78881D5}"/>
                  </a:ext>
                </a:extLst>
              </p:cNvPr>
              <p:cNvGrpSpPr/>
              <p:nvPr/>
            </p:nvGrpSpPr>
            <p:grpSpPr>
              <a:xfrm>
                <a:off x="460506" y="4457701"/>
                <a:ext cx="1827982" cy="1167011"/>
                <a:chOff x="3744142" y="4558013"/>
                <a:chExt cx="1874411" cy="1028400"/>
              </a:xfrm>
            </p:grpSpPr>
            <p:pic>
              <p:nvPicPr>
                <p:cNvPr id="1028" name="Picture 4" descr="Eppendorf Stock Illustrations – 47 Eppendorf Stock Illustrations, Vectors &amp;amp;  Clipart - Dreamstime">
                  <a:extLst>
                    <a:ext uri="{FF2B5EF4-FFF2-40B4-BE49-F238E27FC236}">
                      <a16:creationId xmlns:a16="http://schemas.microsoft.com/office/drawing/2014/main" id="{62715402-700B-0040-9EB1-96A8CF4996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83" b="5625"/>
                <a:stretch/>
              </p:blipFill>
              <p:spPr bwMode="auto">
                <a:xfrm>
                  <a:off x="3744142" y="4558016"/>
                  <a:ext cx="620523" cy="10283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4" descr="Eppendorf Stock Illustrations – 47 Eppendorf Stock Illustrations, Vectors &amp;amp;  Clipart - Dreamstime">
                  <a:extLst>
                    <a:ext uri="{FF2B5EF4-FFF2-40B4-BE49-F238E27FC236}">
                      <a16:creationId xmlns:a16="http://schemas.microsoft.com/office/drawing/2014/main" id="{5D5D1705-2CCD-E74E-B0BC-17286C1A2E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83" b="5625"/>
                <a:stretch/>
              </p:blipFill>
              <p:spPr bwMode="auto">
                <a:xfrm>
                  <a:off x="4371086" y="4558013"/>
                  <a:ext cx="620523" cy="10283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4" descr="Eppendorf Stock Illustrations – 47 Eppendorf Stock Illustrations, Vectors &amp;amp;  Clipart - Dreamstime">
                  <a:extLst>
                    <a:ext uri="{FF2B5EF4-FFF2-40B4-BE49-F238E27FC236}">
                      <a16:creationId xmlns:a16="http://schemas.microsoft.com/office/drawing/2014/main" id="{92409EB7-2897-A548-BDCF-0C306CE05C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83" b="5625"/>
                <a:stretch/>
              </p:blipFill>
              <p:spPr bwMode="auto">
                <a:xfrm>
                  <a:off x="4998030" y="4558014"/>
                  <a:ext cx="620523" cy="10283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D81C0B-2D91-2F41-A966-1F77FA79AC90}"/>
                  </a:ext>
                </a:extLst>
              </p:cNvPr>
              <p:cNvSpPr txBox="1"/>
              <p:nvPr/>
            </p:nvSpPr>
            <p:spPr>
              <a:xfrm>
                <a:off x="10843203" y="4611908"/>
                <a:ext cx="3175719" cy="89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I" sz="2800" b="1" dirty="0"/>
                  <a:t>  . . .</a:t>
                </a:r>
              </a:p>
            </p:txBody>
          </p:sp>
          <p:sp>
            <p:nvSpPr>
              <p:cNvPr id="69" name="Right Brace 68">
                <a:extLst>
                  <a:ext uri="{FF2B5EF4-FFF2-40B4-BE49-F238E27FC236}">
                    <a16:creationId xmlns:a16="http://schemas.microsoft.com/office/drawing/2014/main" id="{BAE7A213-DB31-424B-8F28-028D081BD5BA}"/>
                  </a:ext>
                </a:extLst>
              </p:cNvPr>
              <p:cNvSpPr/>
              <p:nvPr/>
            </p:nvSpPr>
            <p:spPr>
              <a:xfrm rot="16200000">
                <a:off x="3197923" y="-910785"/>
                <a:ext cx="569036" cy="4706356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77" name="Right Brace 76">
                <a:extLst>
                  <a:ext uri="{FF2B5EF4-FFF2-40B4-BE49-F238E27FC236}">
                    <a16:creationId xmlns:a16="http://schemas.microsoft.com/office/drawing/2014/main" id="{FD7A13E9-10DB-5A43-9EF0-6F2B74F54AF7}"/>
                  </a:ext>
                </a:extLst>
              </p:cNvPr>
              <p:cNvSpPr/>
              <p:nvPr/>
            </p:nvSpPr>
            <p:spPr>
              <a:xfrm rot="16200000">
                <a:off x="8310931" y="-906008"/>
                <a:ext cx="569036" cy="4706356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D6BA53B-F195-B948-850D-BA2BDCB76315}"/>
                  </a:ext>
                </a:extLst>
              </p:cNvPr>
              <p:cNvSpPr txBox="1"/>
              <p:nvPr/>
            </p:nvSpPr>
            <p:spPr>
              <a:xfrm>
                <a:off x="2641451" y="368560"/>
                <a:ext cx="2434494" cy="68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I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Control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5A8E276-A315-EB4F-8446-23420F400AB0}"/>
                  </a:ext>
                </a:extLst>
              </p:cNvPr>
              <p:cNvSpPr txBox="1"/>
              <p:nvPr/>
            </p:nvSpPr>
            <p:spPr>
              <a:xfrm>
                <a:off x="7550573" y="352373"/>
                <a:ext cx="3076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I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Treatment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3482FA-A433-8D48-AB6A-EFA1F220145C}"/>
                </a:ext>
              </a:extLst>
            </p:cNvPr>
            <p:cNvSpPr txBox="1"/>
            <p:nvPr/>
          </p:nvSpPr>
          <p:spPr>
            <a:xfrm>
              <a:off x="2260751" y="2094777"/>
              <a:ext cx="3818459" cy="65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batch 1         batch 2         batch 3</a:t>
              </a:r>
            </a:p>
            <a:p>
              <a:endParaRPr lang="en-FI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8A1B08-DF3C-3C42-BBD9-979BA80A9820}"/>
                </a:ext>
              </a:extLst>
            </p:cNvPr>
            <p:cNvSpPr txBox="1"/>
            <p:nvPr/>
          </p:nvSpPr>
          <p:spPr>
            <a:xfrm>
              <a:off x="6412058" y="2075565"/>
              <a:ext cx="3818459" cy="65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batch 1         batch 2         batch 3</a:t>
              </a:r>
            </a:p>
            <a:p>
              <a:endParaRPr lang="en-FI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804FF86-D1EC-9A40-9C02-2A9C09205C01}"/>
                </a:ext>
              </a:extLst>
            </p:cNvPr>
            <p:cNvSpPr txBox="1"/>
            <p:nvPr/>
          </p:nvSpPr>
          <p:spPr>
            <a:xfrm rot="18900000">
              <a:off x="972770" y="5394288"/>
              <a:ext cx="1476761" cy="4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smaple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F90C3A-DD19-624C-8040-9711AB0FA718}"/>
                </a:ext>
              </a:extLst>
            </p:cNvPr>
            <p:cNvSpPr txBox="1"/>
            <p:nvPr/>
          </p:nvSpPr>
          <p:spPr>
            <a:xfrm rot="18900000">
              <a:off x="1602071" y="5405761"/>
              <a:ext cx="1476761" cy="4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sample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A305178-0993-7A45-A7D9-A63AA8438449}"/>
                </a:ext>
              </a:extLst>
            </p:cNvPr>
            <p:cNvSpPr txBox="1"/>
            <p:nvPr/>
          </p:nvSpPr>
          <p:spPr>
            <a:xfrm rot="18900000">
              <a:off x="2132876" y="5443935"/>
              <a:ext cx="1476761" cy="4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sample 3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DF2A44-CD13-7049-ACDA-9586FE5B9804}"/>
              </a:ext>
            </a:extLst>
          </p:cNvPr>
          <p:cNvGrpSpPr/>
          <p:nvPr/>
        </p:nvGrpSpPr>
        <p:grpSpPr>
          <a:xfrm>
            <a:off x="6713490" y="2238357"/>
            <a:ext cx="5263556" cy="3015892"/>
            <a:chOff x="2129872" y="837213"/>
            <a:chExt cx="8214278" cy="437772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3B27E97-B1AD-A847-9A32-369DF005A44F}"/>
                </a:ext>
              </a:extLst>
            </p:cNvPr>
            <p:cNvGrpSpPr/>
            <p:nvPr/>
          </p:nvGrpSpPr>
          <p:grpSpPr>
            <a:xfrm>
              <a:off x="2129872" y="837213"/>
              <a:ext cx="8214278" cy="4377724"/>
              <a:chOff x="1126877" y="352373"/>
              <a:chExt cx="10124327" cy="527233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F0DEA21-D5CE-B14B-A6A0-0063BCA52CE6}"/>
                  </a:ext>
                </a:extLst>
              </p:cNvPr>
              <p:cNvGrpSpPr/>
              <p:nvPr/>
            </p:nvGrpSpPr>
            <p:grpSpPr>
              <a:xfrm>
                <a:off x="1126877" y="2404545"/>
                <a:ext cx="4706355" cy="1180828"/>
                <a:chOff x="1694445" y="1693289"/>
                <a:chExt cx="4706355" cy="1180828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90910C92-0C81-3740-9653-A100E9EF572B}"/>
                    </a:ext>
                  </a:extLst>
                </p:cNvPr>
                <p:cNvSpPr/>
                <p:nvPr/>
              </p:nvSpPr>
              <p:spPr>
                <a:xfrm>
                  <a:off x="4886226" y="1707106"/>
                  <a:ext cx="1514574" cy="1167011"/>
                </a:xfrm>
                <a:prstGeom prst="roundRect">
                  <a:avLst/>
                </a:prstGeom>
                <a:solidFill>
                  <a:schemeClr val="accent6">
                    <a:lumMod val="75000"/>
                    <a:alpha val="16895"/>
                  </a:schemeClr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129" name="Graphic 128" descr="Rat outline">
                  <a:extLst>
                    <a:ext uri="{FF2B5EF4-FFF2-40B4-BE49-F238E27FC236}">
                      <a16:creationId xmlns:a16="http://schemas.microsoft.com/office/drawing/2014/main" id="{32FC923C-AFA7-4B4D-8DE5-AE85AFDFF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226" y="2059266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Rat with solid fill">
                  <a:extLst>
                    <a:ext uri="{FF2B5EF4-FFF2-40B4-BE49-F238E27FC236}">
                      <a16:creationId xmlns:a16="http://schemas.microsoft.com/office/drawing/2014/main" id="{881DA27D-868A-0143-BA4E-080CE77D1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513" y="2059266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Male with solid fill">
                  <a:extLst>
                    <a:ext uri="{FF2B5EF4-FFF2-40B4-BE49-F238E27FC236}">
                      <a16:creationId xmlns:a16="http://schemas.microsoft.com/office/drawing/2014/main" id="{E51F6ED2-9DFE-6C40-9AAB-D0A1CABFC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8516" y="1834426"/>
                  <a:ext cx="378643" cy="407425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Female with solid fill">
                  <a:extLst>
                    <a:ext uri="{FF2B5EF4-FFF2-40B4-BE49-F238E27FC236}">
                      <a16:creationId xmlns:a16="http://schemas.microsoft.com/office/drawing/2014/main" id="{D715CBDD-1757-B149-8A0E-E99C6D0E3A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2590" y="1862059"/>
                  <a:ext cx="327282" cy="352160"/>
                </a:xfrm>
                <a:prstGeom prst="rect">
                  <a:avLst/>
                </a:prstGeom>
              </p:spPr>
            </p:pic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8621ECB2-9D4F-A948-9233-F507BFF43D0F}"/>
                    </a:ext>
                  </a:extLst>
                </p:cNvPr>
                <p:cNvGrpSpPr/>
                <p:nvPr/>
              </p:nvGrpSpPr>
              <p:grpSpPr>
                <a:xfrm>
                  <a:off x="1694445" y="1693289"/>
                  <a:ext cx="1514574" cy="1167011"/>
                  <a:chOff x="5674518" y="3926694"/>
                  <a:chExt cx="1828801" cy="1309584"/>
                </a:xfrm>
              </p:grpSpPr>
              <p:sp>
                <p:nvSpPr>
                  <p:cNvPr id="140" name="Rounded Rectangle 139">
                    <a:extLst>
                      <a:ext uri="{FF2B5EF4-FFF2-40B4-BE49-F238E27FC236}">
                        <a16:creationId xmlns:a16="http://schemas.microsoft.com/office/drawing/2014/main" id="{ACDDD65F-E30C-5445-9AC4-B127CB93EBC5}"/>
                      </a:ext>
                    </a:extLst>
                  </p:cNvPr>
                  <p:cNvSpPr/>
                  <p:nvPr/>
                </p:nvSpPr>
                <p:spPr>
                  <a:xfrm>
                    <a:off x="5674518" y="3926694"/>
                    <a:ext cx="1828801" cy="1309584"/>
                  </a:xfrm>
                  <a:prstGeom prst="roundRect">
                    <a:avLst/>
                  </a:prstGeom>
                  <a:solidFill>
                    <a:srgbClr val="C00000">
                      <a:alpha val="16895"/>
                    </a:srgbClr>
                  </a:solidFill>
                  <a:ln w="254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141" name="Graphic 140" descr="Rat outline">
                    <a:extLst>
                      <a:ext uri="{FF2B5EF4-FFF2-40B4-BE49-F238E27FC236}">
                        <a16:creationId xmlns:a16="http://schemas.microsoft.com/office/drawing/2014/main" id="{FD7B2E19-72FA-4B4A-8093-156BA53883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45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Rat with solid fill">
                    <a:extLst>
                      <a:ext uri="{FF2B5EF4-FFF2-40B4-BE49-F238E27FC236}">
                        <a16:creationId xmlns:a16="http://schemas.microsoft.com/office/drawing/2014/main" id="{8F4D9B4A-5073-4446-97FA-45FCF48F9A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889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Graphic 142" descr="Male with solid fill">
                    <a:extLst>
                      <a:ext uri="{FF2B5EF4-FFF2-40B4-BE49-F238E27FC236}">
                        <a16:creationId xmlns:a16="http://schemas.microsoft.com/office/drawing/2014/main" id="{14381746-D26C-1244-96D6-0AE4ACD53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8528" y="4069569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Graphic 143" descr="Female with solid fill">
                    <a:extLst>
                      <a:ext uri="{FF2B5EF4-FFF2-40B4-BE49-F238E27FC236}">
                        <a16:creationId xmlns:a16="http://schemas.microsoft.com/office/drawing/2014/main" id="{B8357344-845A-AB4F-AC66-0AFC2848F7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6145" y="4100578"/>
                    <a:ext cx="395183" cy="39518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9E2E97F2-A3C8-A14A-82AE-270055807604}"/>
                    </a:ext>
                  </a:extLst>
                </p:cNvPr>
                <p:cNvGrpSpPr/>
                <p:nvPr/>
              </p:nvGrpSpPr>
              <p:grpSpPr>
                <a:xfrm>
                  <a:off x="3292723" y="1693289"/>
                  <a:ext cx="1514574" cy="1167011"/>
                  <a:chOff x="5952442" y="3524210"/>
                  <a:chExt cx="1828801" cy="1309584"/>
                </a:xfrm>
              </p:grpSpPr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8506F6A5-466F-294F-A125-4C8E41820BBD}"/>
                      </a:ext>
                    </a:extLst>
                  </p:cNvPr>
                  <p:cNvSpPr/>
                  <p:nvPr/>
                </p:nvSpPr>
                <p:spPr>
                  <a:xfrm>
                    <a:off x="5952442" y="3524210"/>
                    <a:ext cx="1828801" cy="1309584"/>
                  </a:xfrm>
                  <a:prstGeom prst="roundRect">
                    <a:avLst/>
                  </a:prstGeom>
                  <a:solidFill>
                    <a:srgbClr val="FFC000">
                      <a:alpha val="16895"/>
                    </a:srgbClr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136" name="Graphic 135" descr="Rat outline">
                    <a:extLst>
                      <a:ext uri="{FF2B5EF4-FFF2-40B4-BE49-F238E27FC236}">
                        <a16:creationId xmlns:a16="http://schemas.microsoft.com/office/drawing/2014/main" id="{A3FE1246-9AF6-1046-A4FD-B4F71BC8FC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24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Graphic 136" descr="Rat with solid fill">
                    <a:extLst>
                      <a:ext uri="{FF2B5EF4-FFF2-40B4-BE49-F238E27FC236}">
                        <a16:creationId xmlns:a16="http://schemas.microsoft.com/office/drawing/2014/main" id="{1D161A19-F297-B84F-A4F9-4E928941F4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68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Graphic 137" descr="Male with solid fill">
                    <a:extLst>
                      <a:ext uri="{FF2B5EF4-FFF2-40B4-BE49-F238E27FC236}">
                        <a16:creationId xmlns:a16="http://schemas.microsoft.com/office/drawing/2014/main" id="{2E912D62-6EAB-E94D-B235-3ACBD93D99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6452" y="3667085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 descr="Female with solid fill">
                    <a:extLst>
                      <a:ext uri="{FF2B5EF4-FFF2-40B4-BE49-F238E27FC236}">
                        <a16:creationId xmlns:a16="http://schemas.microsoft.com/office/drawing/2014/main" id="{D2F52EFC-D096-BD49-B7DB-E9483B31A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74069" y="3698094"/>
                    <a:ext cx="395183" cy="3951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7D5A104-0FF0-094C-9252-C830D6851195}"/>
                  </a:ext>
                </a:extLst>
              </p:cNvPr>
              <p:cNvGrpSpPr/>
              <p:nvPr/>
            </p:nvGrpSpPr>
            <p:grpSpPr>
              <a:xfrm>
                <a:off x="6211876" y="2418362"/>
                <a:ext cx="4706355" cy="1180828"/>
                <a:chOff x="1694445" y="3619772"/>
                <a:chExt cx="4706355" cy="1180828"/>
              </a:xfrm>
            </p:grpSpPr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35ABB2B8-381A-E741-8DE4-D5C9B8BA1403}"/>
                    </a:ext>
                  </a:extLst>
                </p:cNvPr>
                <p:cNvSpPr/>
                <p:nvPr/>
              </p:nvSpPr>
              <p:spPr>
                <a:xfrm>
                  <a:off x="4886226" y="3633589"/>
                  <a:ext cx="1514574" cy="1167011"/>
                </a:xfrm>
                <a:prstGeom prst="roundRect">
                  <a:avLst/>
                </a:prstGeom>
                <a:solidFill>
                  <a:schemeClr val="accent6">
                    <a:lumMod val="75000"/>
                    <a:alpha val="16895"/>
                  </a:schemeClr>
                </a:solidFill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pic>
              <p:nvPicPr>
                <p:cNvPr id="112" name="Graphic 111" descr="Rat outline">
                  <a:extLst>
                    <a:ext uri="{FF2B5EF4-FFF2-40B4-BE49-F238E27FC236}">
                      <a16:creationId xmlns:a16="http://schemas.microsoft.com/office/drawing/2014/main" id="{391DCB0B-84F1-624A-9F4B-424A6238C7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226" y="3985749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113" name="Graphic 112" descr="Rat with solid fill">
                  <a:extLst>
                    <a:ext uri="{FF2B5EF4-FFF2-40B4-BE49-F238E27FC236}">
                      <a16:creationId xmlns:a16="http://schemas.microsoft.com/office/drawing/2014/main" id="{43E7124B-AAD2-1748-BB46-1A130D0A1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513" y="3985749"/>
                  <a:ext cx="757287" cy="814851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Male with solid fill">
                  <a:extLst>
                    <a:ext uri="{FF2B5EF4-FFF2-40B4-BE49-F238E27FC236}">
                      <a16:creationId xmlns:a16="http://schemas.microsoft.com/office/drawing/2014/main" id="{00EA5698-4944-B641-96B2-9748E856A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8516" y="3760909"/>
                  <a:ext cx="378643" cy="407425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Female with solid fill">
                  <a:extLst>
                    <a:ext uri="{FF2B5EF4-FFF2-40B4-BE49-F238E27FC236}">
                      <a16:creationId xmlns:a16="http://schemas.microsoft.com/office/drawing/2014/main" id="{438CF9BC-5F93-6A48-91A5-44EF388E9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2590" y="3788542"/>
                  <a:ext cx="327282" cy="352160"/>
                </a:xfrm>
                <a:prstGeom prst="rect">
                  <a:avLst/>
                </a:prstGeom>
              </p:spPr>
            </p:pic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7AF5C12-8D1B-934F-AE2A-3021591A2D78}"/>
                    </a:ext>
                  </a:extLst>
                </p:cNvPr>
                <p:cNvGrpSpPr/>
                <p:nvPr/>
              </p:nvGrpSpPr>
              <p:grpSpPr>
                <a:xfrm>
                  <a:off x="1694445" y="3619772"/>
                  <a:ext cx="1514574" cy="1167011"/>
                  <a:chOff x="5674518" y="3926695"/>
                  <a:chExt cx="1828801" cy="1309584"/>
                </a:xfrm>
              </p:grpSpPr>
              <p:sp>
                <p:nvSpPr>
                  <p:cNvPr id="123" name="Rounded Rectangle 122">
                    <a:extLst>
                      <a:ext uri="{FF2B5EF4-FFF2-40B4-BE49-F238E27FC236}">
                        <a16:creationId xmlns:a16="http://schemas.microsoft.com/office/drawing/2014/main" id="{C21DB6FF-B5F1-D249-AE01-F780CD68EBC8}"/>
                      </a:ext>
                    </a:extLst>
                  </p:cNvPr>
                  <p:cNvSpPr/>
                  <p:nvPr/>
                </p:nvSpPr>
                <p:spPr>
                  <a:xfrm>
                    <a:off x="5674518" y="3926695"/>
                    <a:ext cx="1828801" cy="1309584"/>
                  </a:xfrm>
                  <a:prstGeom prst="roundRect">
                    <a:avLst/>
                  </a:prstGeom>
                  <a:solidFill>
                    <a:srgbClr val="C00000">
                      <a:alpha val="16895"/>
                    </a:srgbClr>
                  </a:solidFill>
                  <a:ln w="254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124" name="Graphic 123" descr="Rat outline">
                    <a:extLst>
                      <a:ext uri="{FF2B5EF4-FFF2-40B4-BE49-F238E27FC236}">
                        <a16:creationId xmlns:a16="http://schemas.microsoft.com/office/drawing/2014/main" id="{2FEFF03B-531B-DC4D-A48A-485EE4BF1A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45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 descr="Rat with solid fill">
                    <a:extLst>
                      <a:ext uri="{FF2B5EF4-FFF2-40B4-BE49-F238E27FC236}">
                        <a16:creationId xmlns:a16="http://schemas.microsoft.com/office/drawing/2014/main" id="{568BF27F-8B22-8143-8964-21AF922847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88919" y="432187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Male with solid fill">
                    <a:extLst>
                      <a:ext uri="{FF2B5EF4-FFF2-40B4-BE49-F238E27FC236}">
                        <a16:creationId xmlns:a16="http://schemas.microsoft.com/office/drawing/2014/main" id="{6CC59EDD-1251-C14E-8BD5-85891B614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48528" y="4069569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Female with solid fill">
                    <a:extLst>
                      <a:ext uri="{FF2B5EF4-FFF2-40B4-BE49-F238E27FC236}">
                        <a16:creationId xmlns:a16="http://schemas.microsoft.com/office/drawing/2014/main" id="{BCEED96A-6244-1C45-8195-112B933C6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6145" y="4100578"/>
                    <a:ext cx="395183" cy="39518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DF403FD2-8268-D34F-8465-88BAD2E8FA40}"/>
                    </a:ext>
                  </a:extLst>
                </p:cNvPr>
                <p:cNvGrpSpPr/>
                <p:nvPr/>
              </p:nvGrpSpPr>
              <p:grpSpPr>
                <a:xfrm>
                  <a:off x="3292723" y="3619772"/>
                  <a:ext cx="1514574" cy="1167011"/>
                  <a:chOff x="5952442" y="3524210"/>
                  <a:chExt cx="1828801" cy="1309584"/>
                </a:xfrm>
              </p:grpSpPr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7DEB5118-7A41-174E-B28E-0D57A3C8650A}"/>
                      </a:ext>
                    </a:extLst>
                  </p:cNvPr>
                  <p:cNvSpPr/>
                  <p:nvPr/>
                </p:nvSpPr>
                <p:spPr>
                  <a:xfrm>
                    <a:off x="5952442" y="3524210"/>
                    <a:ext cx="1828801" cy="1309584"/>
                  </a:xfrm>
                  <a:prstGeom prst="roundRect">
                    <a:avLst/>
                  </a:prstGeom>
                  <a:solidFill>
                    <a:srgbClr val="FFC000">
                      <a:alpha val="16895"/>
                    </a:srgbClr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I"/>
                  </a:p>
                </p:txBody>
              </p:sp>
              <p:pic>
                <p:nvPicPr>
                  <p:cNvPr id="119" name="Graphic 118" descr="Rat outline">
                    <a:extLst>
                      <a:ext uri="{FF2B5EF4-FFF2-40B4-BE49-F238E27FC236}">
                        <a16:creationId xmlns:a16="http://schemas.microsoft.com/office/drawing/2014/main" id="{38452E39-9453-0740-A571-476DF48A40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24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Graphic 119" descr="Rat with solid fill">
                    <a:extLst>
                      <a:ext uri="{FF2B5EF4-FFF2-40B4-BE49-F238E27FC236}">
                        <a16:creationId xmlns:a16="http://schemas.microsoft.com/office/drawing/2014/main" id="{2ADF84C9-4000-664F-9EAC-43BC55820F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66843" y="39193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Graphic 120" descr="Male with solid fill">
                    <a:extLst>
                      <a:ext uri="{FF2B5EF4-FFF2-40B4-BE49-F238E27FC236}">
                        <a16:creationId xmlns:a16="http://schemas.microsoft.com/office/drawing/2014/main" id="{12EAB1F9-60BE-EB4E-AA06-EB150C02E4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6452" y="3667085"/>
                    <a:ext cx="457200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22" name="Graphic 121" descr="Female with solid fill">
                    <a:extLst>
                      <a:ext uri="{FF2B5EF4-FFF2-40B4-BE49-F238E27FC236}">
                        <a16:creationId xmlns:a16="http://schemas.microsoft.com/office/drawing/2014/main" id="{162174B6-D35E-024E-BBF0-E10643E4EB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74069" y="3698094"/>
                    <a:ext cx="395183" cy="395183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AB74EC9B-198F-F247-9EDF-296E7C2E5F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3908" y="3599190"/>
                <a:ext cx="1" cy="886146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1819E68-30B3-CC41-8521-DC75D71635E6}"/>
                  </a:ext>
                </a:extLst>
              </p:cNvPr>
              <p:cNvGrpSpPr/>
              <p:nvPr/>
            </p:nvGrpSpPr>
            <p:grpSpPr>
              <a:xfrm>
                <a:off x="9423222" y="4457698"/>
                <a:ext cx="1827982" cy="1167011"/>
                <a:chOff x="3744142" y="4558013"/>
                <a:chExt cx="1874411" cy="1028400"/>
              </a:xfrm>
            </p:grpSpPr>
            <p:pic>
              <p:nvPicPr>
                <p:cNvPr id="105" name="Picture 4" descr="Eppendorf Stock Illustrations – 47 Eppendorf Stock Illustrations, Vectors &amp;amp;  Clipart - Dreamstime">
                  <a:extLst>
                    <a:ext uri="{FF2B5EF4-FFF2-40B4-BE49-F238E27FC236}">
                      <a16:creationId xmlns:a16="http://schemas.microsoft.com/office/drawing/2014/main" id="{D2F2BE4C-D860-1743-86EF-768EE426A3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83" b="5625"/>
                <a:stretch/>
              </p:blipFill>
              <p:spPr bwMode="auto">
                <a:xfrm>
                  <a:off x="3744142" y="4558016"/>
                  <a:ext cx="620523" cy="10283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4" descr="Eppendorf Stock Illustrations – 47 Eppendorf Stock Illustrations, Vectors &amp;amp;  Clipart - Dreamstime">
                  <a:extLst>
                    <a:ext uri="{FF2B5EF4-FFF2-40B4-BE49-F238E27FC236}">
                      <a16:creationId xmlns:a16="http://schemas.microsoft.com/office/drawing/2014/main" id="{A60F8C36-0319-F84B-AF05-9B2F36DF09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83" b="5625"/>
                <a:stretch/>
              </p:blipFill>
              <p:spPr bwMode="auto">
                <a:xfrm>
                  <a:off x="4371086" y="4558013"/>
                  <a:ext cx="620523" cy="10283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4" descr="Eppendorf Stock Illustrations – 47 Eppendorf Stock Illustrations, Vectors &amp;amp;  Clipart - Dreamstime">
                  <a:extLst>
                    <a:ext uri="{FF2B5EF4-FFF2-40B4-BE49-F238E27FC236}">
                      <a16:creationId xmlns:a16="http://schemas.microsoft.com/office/drawing/2014/main" id="{576993AB-E111-2040-A2A7-174CB98E56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83" b="5625"/>
                <a:stretch/>
              </p:blipFill>
              <p:spPr bwMode="auto">
                <a:xfrm>
                  <a:off x="4998030" y="4558014"/>
                  <a:ext cx="620523" cy="10283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1" name="Right Brace 100">
                <a:extLst>
                  <a:ext uri="{FF2B5EF4-FFF2-40B4-BE49-F238E27FC236}">
                    <a16:creationId xmlns:a16="http://schemas.microsoft.com/office/drawing/2014/main" id="{664B8AB0-B699-EC4A-A644-5283A797AEE1}"/>
                  </a:ext>
                </a:extLst>
              </p:cNvPr>
              <p:cNvSpPr/>
              <p:nvPr/>
            </p:nvSpPr>
            <p:spPr>
              <a:xfrm rot="16200000">
                <a:off x="3197923" y="-910785"/>
                <a:ext cx="569036" cy="4706356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02" name="Right Brace 101">
                <a:extLst>
                  <a:ext uri="{FF2B5EF4-FFF2-40B4-BE49-F238E27FC236}">
                    <a16:creationId xmlns:a16="http://schemas.microsoft.com/office/drawing/2014/main" id="{AB9BDAF9-6790-4645-9246-625E35A5D408}"/>
                  </a:ext>
                </a:extLst>
              </p:cNvPr>
              <p:cNvSpPr/>
              <p:nvPr/>
            </p:nvSpPr>
            <p:spPr>
              <a:xfrm rot="16200000">
                <a:off x="8310931" y="-906008"/>
                <a:ext cx="569036" cy="4706356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C6BA821-C18E-3847-A71D-71E0E59F0901}"/>
                  </a:ext>
                </a:extLst>
              </p:cNvPr>
              <p:cNvSpPr txBox="1"/>
              <p:nvPr/>
            </p:nvSpPr>
            <p:spPr>
              <a:xfrm>
                <a:off x="2641451" y="368561"/>
                <a:ext cx="2434494" cy="63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I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Control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E03D1F7-BAD0-BB44-B3F4-8404E886B7D5}"/>
                  </a:ext>
                </a:extLst>
              </p:cNvPr>
              <p:cNvSpPr txBox="1"/>
              <p:nvPr/>
            </p:nvSpPr>
            <p:spPr>
              <a:xfrm>
                <a:off x="7550573" y="352373"/>
                <a:ext cx="3076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I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Treatment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9EC20E-3A3F-0342-ABC0-155B591A8F96}"/>
                </a:ext>
              </a:extLst>
            </p:cNvPr>
            <p:cNvSpPr txBox="1"/>
            <p:nvPr/>
          </p:nvSpPr>
          <p:spPr>
            <a:xfrm>
              <a:off x="2260751" y="2094777"/>
              <a:ext cx="3818459" cy="65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batch 1         batch 2         batch 3</a:t>
              </a:r>
            </a:p>
            <a:p>
              <a:endParaRPr lang="en-FI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5B12FC-A9FA-DB49-8B65-62B688B8EC58}"/>
                </a:ext>
              </a:extLst>
            </p:cNvPr>
            <p:cNvSpPr txBox="1"/>
            <p:nvPr/>
          </p:nvSpPr>
          <p:spPr>
            <a:xfrm>
              <a:off x="6412058" y="2075565"/>
              <a:ext cx="3818459" cy="65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batch 1         batch 2         batch 3</a:t>
              </a:r>
            </a:p>
            <a:p>
              <a:endParaRPr lang="en-FI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5" name="Right Brace 144">
            <a:extLst>
              <a:ext uri="{FF2B5EF4-FFF2-40B4-BE49-F238E27FC236}">
                <a16:creationId xmlns:a16="http://schemas.microsoft.com/office/drawing/2014/main" id="{932370EB-A489-B14F-8577-08E64C70D035}"/>
              </a:ext>
            </a:extLst>
          </p:cNvPr>
          <p:cNvSpPr/>
          <p:nvPr/>
        </p:nvSpPr>
        <p:spPr>
          <a:xfrm rot="16200000">
            <a:off x="3315164" y="362782"/>
            <a:ext cx="461665" cy="28781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1B1366-850A-8842-A29C-78E60F2E65F4}"/>
              </a:ext>
            </a:extLst>
          </p:cNvPr>
          <p:cNvSpPr txBox="1"/>
          <p:nvPr/>
        </p:nvSpPr>
        <p:spPr>
          <a:xfrm>
            <a:off x="2989420" y="1033563"/>
            <a:ext cx="126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Wild type</a:t>
            </a: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F25FB301-0EF5-DA4A-AA70-7B247D4C6603}"/>
              </a:ext>
            </a:extLst>
          </p:cNvPr>
          <p:cNvSpPr/>
          <p:nvPr/>
        </p:nvSpPr>
        <p:spPr>
          <a:xfrm rot="16200000">
            <a:off x="9126307" y="271919"/>
            <a:ext cx="461665" cy="28781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03CCBD1-DA84-C546-B4A4-B94135D97740}"/>
              </a:ext>
            </a:extLst>
          </p:cNvPr>
          <p:cNvSpPr txBox="1"/>
          <p:nvPr/>
        </p:nvSpPr>
        <p:spPr>
          <a:xfrm>
            <a:off x="8492691" y="1031888"/>
            <a:ext cx="19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modified</a:t>
            </a:r>
          </a:p>
        </p:txBody>
      </p:sp>
      <p:pic>
        <p:nvPicPr>
          <p:cNvPr id="3074" name="Picture 2" descr="Dna Gene Genome Editing Scissors Eugenics Stock Vector (Royalty Free)  1562057206">
            <a:extLst>
              <a:ext uri="{FF2B5EF4-FFF2-40B4-BE49-F238E27FC236}">
                <a16:creationId xmlns:a16="http://schemas.microsoft.com/office/drawing/2014/main" id="{52942F59-638C-7D4E-AB0D-C3E567C8F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2" r="7354" b="10733"/>
          <a:stretch/>
        </p:blipFill>
        <p:spPr bwMode="auto">
          <a:xfrm rot="2883997">
            <a:off x="10374135" y="980484"/>
            <a:ext cx="497157" cy="6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t&amp;#39;s the End of the Gene As We Know It - Issue 68: Context - Nautilus">
            <a:extLst>
              <a:ext uri="{FF2B5EF4-FFF2-40B4-BE49-F238E27FC236}">
                <a16:creationId xmlns:a16="http://schemas.microsoft.com/office/drawing/2014/main" id="{6BAFBB88-CCF6-494F-A02E-D3BCE0E2C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8801" r="50811" b="12349"/>
          <a:stretch/>
        </p:blipFill>
        <p:spPr bwMode="auto">
          <a:xfrm rot="5400000">
            <a:off x="4236330" y="1038864"/>
            <a:ext cx="585265" cy="59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2080E3-736D-9F45-B84F-D91FB780AF3F}"/>
              </a:ext>
            </a:extLst>
          </p:cNvPr>
          <p:cNvSpPr/>
          <p:nvPr/>
        </p:nvSpPr>
        <p:spPr>
          <a:xfrm>
            <a:off x="41126" y="2228851"/>
            <a:ext cx="5957740" cy="4278629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01A3C50-4A04-E847-AFB4-F5A756637659}"/>
              </a:ext>
            </a:extLst>
          </p:cNvPr>
          <p:cNvSpPr txBox="1"/>
          <p:nvPr/>
        </p:nvSpPr>
        <p:spPr>
          <a:xfrm rot="18900000">
            <a:off x="10626209" y="5419712"/>
            <a:ext cx="94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smaple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C3ABC3-D512-F243-98FB-4E3A351DE58C}"/>
              </a:ext>
            </a:extLst>
          </p:cNvPr>
          <p:cNvSpPr txBox="1"/>
          <p:nvPr/>
        </p:nvSpPr>
        <p:spPr>
          <a:xfrm rot="18900000">
            <a:off x="11029453" y="5427575"/>
            <a:ext cx="94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929DFE0-4488-9541-9E4D-9B572FED6DB6}"/>
              </a:ext>
            </a:extLst>
          </p:cNvPr>
          <p:cNvSpPr txBox="1"/>
          <p:nvPr/>
        </p:nvSpPr>
        <p:spPr>
          <a:xfrm rot="18900000">
            <a:off x="11369583" y="5453737"/>
            <a:ext cx="94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sample 3</a:t>
            </a:r>
          </a:p>
        </p:txBody>
      </p:sp>
    </p:spTree>
    <p:extLst>
      <p:ext uri="{BB962C8B-B14F-4D97-AF65-F5344CB8AC3E}">
        <p14:creationId xmlns:p14="http://schemas.microsoft.com/office/powerpoint/2010/main" val="148903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 descr="Rat with solid fill">
            <a:extLst>
              <a:ext uri="{FF2B5EF4-FFF2-40B4-BE49-F238E27FC236}">
                <a16:creationId xmlns:a16="http://schemas.microsoft.com/office/drawing/2014/main" id="{E15F79BA-C41D-4B49-BF02-638992DB4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363" y="2221235"/>
            <a:ext cx="614417" cy="676586"/>
          </a:xfrm>
          <a:prstGeom prst="rect">
            <a:avLst/>
          </a:prstGeom>
        </p:spPr>
      </p:pic>
      <p:pic>
        <p:nvPicPr>
          <p:cNvPr id="33" name="Graphic 32" descr="Male with solid fill">
            <a:extLst>
              <a:ext uri="{FF2B5EF4-FFF2-40B4-BE49-F238E27FC236}">
                <a16:creationId xmlns:a16="http://schemas.microsoft.com/office/drawing/2014/main" id="{500ECCDC-C78B-0541-AAEB-B357A852B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5228" y="2005943"/>
            <a:ext cx="307209" cy="338293"/>
          </a:xfrm>
          <a:prstGeom prst="rect">
            <a:avLst/>
          </a:prstGeom>
        </p:spPr>
      </p:pic>
      <p:pic>
        <p:nvPicPr>
          <p:cNvPr id="44" name="Graphic 43" descr="Rat with solid fill">
            <a:extLst>
              <a:ext uri="{FF2B5EF4-FFF2-40B4-BE49-F238E27FC236}">
                <a16:creationId xmlns:a16="http://schemas.microsoft.com/office/drawing/2014/main" id="{52215F62-D93A-F348-B8E4-63E89F6F3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2323" y="2275284"/>
            <a:ext cx="614417" cy="676586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62B005-57F2-304B-BBB7-256198EC068E}"/>
              </a:ext>
            </a:extLst>
          </p:cNvPr>
          <p:cNvCxnSpPr>
            <a:cxnSpLocks/>
          </p:cNvCxnSpPr>
          <p:nvPr/>
        </p:nvCxnSpPr>
        <p:spPr>
          <a:xfrm flipH="1">
            <a:off x="2907449" y="2867759"/>
            <a:ext cx="294622" cy="41406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BAE7A213-DB31-424B-8F28-028D081BD5BA}"/>
              </a:ext>
            </a:extLst>
          </p:cNvPr>
          <p:cNvSpPr/>
          <p:nvPr/>
        </p:nvSpPr>
        <p:spPr>
          <a:xfrm rot="16200000">
            <a:off x="3793781" y="725620"/>
            <a:ext cx="472482" cy="20333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FD7A13E9-10DB-5A43-9EF0-6F2B74F54AF7}"/>
              </a:ext>
            </a:extLst>
          </p:cNvPr>
          <p:cNvSpPr/>
          <p:nvPr/>
        </p:nvSpPr>
        <p:spPr>
          <a:xfrm rot="16200000">
            <a:off x="7409188" y="742218"/>
            <a:ext cx="472482" cy="198646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6BA53B-F195-B948-850D-BA2BDCB76315}"/>
              </a:ext>
            </a:extLst>
          </p:cNvPr>
          <p:cNvSpPr txBox="1"/>
          <p:nvPr/>
        </p:nvSpPr>
        <p:spPr>
          <a:xfrm>
            <a:off x="3245228" y="936725"/>
            <a:ext cx="184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Wild 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A8E276-A315-EB4F-8446-23420F400AB0}"/>
              </a:ext>
            </a:extLst>
          </p:cNvPr>
          <p:cNvSpPr txBox="1"/>
          <p:nvPr/>
        </p:nvSpPr>
        <p:spPr>
          <a:xfrm>
            <a:off x="6504528" y="936725"/>
            <a:ext cx="249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 modified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04FF86-D1EC-9A40-9C02-2A9C09205C01}"/>
              </a:ext>
            </a:extLst>
          </p:cNvPr>
          <p:cNvSpPr txBox="1"/>
          <p:nvPr/>
        </p:nvSpPr>
        <p:spPr>
          <a:xfrm rot="-2700000">
            <a:off x="1855149" y="3630980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F90C3A-DD19-624C-8040-9711AB0FA718}"/>
              </a:ext>
            </a:extLst>
          </p:cNvPr>
          <p:cNvSpPr txBox="1"/>
          <p:nvPr/>
        </p:nvSpPr>
        <p:spPr>
          <a:xfrm rot="-2700000">
            <a:off x="2274981" y="3696996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2</a:t>
            </a:r>
          </a:p>
        </p:txBody>
      </p:sp>
      <p:pic>
        <p:nvPicPr>
          <p:cNvPr id="63" name="Graphic 62" descr="Rat with solid fill">
            <a:extLst>
              <a:ext uri="{FF2B5EF4-FFF2-40B4-BE49-F238E27FC236}">
                <a16:creationId xmlns:a16="http://schemas.microsoft.com/office/drawing/2014/main" id="{95E62AEF-8C4A-3046-BE60-2523810B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189" y="2221235"/>
            <a:ext cx="614417" cy="676586"/>
          </a:xfrm>
          <a:prstGeom prst="rect">
            <a:avLst/>
          </a:prstGeom>
        </p:spPr>
      </p:pic>
      <p:pic>
        <p:nvPicPr>
          <p:cNvPr id="64" name="Graphic 63" descr="Male with solid fill">
            <a:extLst>
              <a:ext uri="{FF2B5EF4-FFF2-40B4-BE49-F238E27FC236}">
                <a16:creationId xmlns:a16="http://schemas.microsoft.com/office/drawing/2014/main" id="{20F9D10A-0516-DC49-A318-DA678ED92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4054" y="2005943"/>
            <a:ext cx="307209" cy="338293"/>
          </a:xfrm>
          <a:prstGeom prst="rect">
            <a:avLst/>
          </a:prstGeom>
        </p:spPr>
      </p:pic>
      <p:pic>
        <p:nvPicPr>
          <p:cNvPr id="68" name="Graphic 67" descr="Male with solid fill">
            <a:extLst>
              <a:ext uri="{FF2B5EF4-FFF2-40B4-BE49-F238E27FC236}">
                <a16:creationId xmlns:a16="http://schemas.microsoft.com/office/drawing/2014/main" id="{5153271D-BBC0-FD43-B8D0-72494A4E3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0908" y="2048589"/>
            <a:ext cx="307209" cy="338293"/>
          </a:xfrm>
          <a:prstGeom prst="rect">
            <a:avLst/>
          </a:prstGeom>
        </p:spPr>
      </p:pic>
      <p:pic>
        <p:nvPicPr>
          <p:cNvPr id="78" name="Graphic 77" descr="Rat with solid fill">
            <a:extLst>
              <a:ext uri="{FF2B5EF4-FFF2-40B4-BE49-F238E27FC236}">
                <a16:creationId xmlns:a16="http://schemas.microsoft.com/office/drawing/2014/main" id="{40399A90-EC8F-A24C-8544-ABBBA2A2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462" y="2227484"/>
            <a:ext cx="614417" cy="676586"/>
          </a:xfrm>
          <a:prstGeom prst="rect">
            <a:avLst/>
          </a:prstGeom>
        </p:spPr>
      </p:pic>
      <p:pic>
        <p:nvPicPr>
          <p:cNvPr id="80" name="Graphic 79" descr="Male with solid fill">
            <a:extLst>
              <a:ext uri="{FF2B5EF4-FFF2-40B4-BE49-F238E27FC236}">
                <a16:creationId xmlns:a16="http://schemas.microsoft.com/office/drawing/2014/main" id="{F28D89D9-1C45-BE4E-B4C0-0E4F3F353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327" y="2012192"/>
            <a:ext cx="307209" cy="338293"/>
          </a:xfrm>
          <a:prstGeom prst="rect">
            <a:avLst/>
          </a:prstGeom>
        </p:spPr>
      </p:pic>
      <p:pic>
        <p:nvPicPr>
          <p:cNvPr id="89" name="Graphic 88" descr="Rat with solid fill">
            <a:extLst>
              <a:ext uri="{FF2B5EF4-FFF2-40B4-BE49-F238E27FC236}">
                <a16:creationId xmlns:a16="http://schemas.microsoft.com/office/drawing/2014/main" id="{3FC27C3F-62C2-9543-B76E-A7C1BC943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3972" y="2275284"/>
            <a:ext cx="614417" cy="676586"/>
          </a:xfrm>
          <a:prstGeom prst="rect">
            <a:avLst/>
          </a:prstGeom>
        </p:spPr>
      </p:pic>
      <p:pic>
        <p:nvPicPr>
          <p:cNvPr id="90" name="Graphic 89" descr="Male with solid fill">
            <a:extLst>
              <a:ext uri="{FF2B5EF4-FFF2-40B4-BE49-F238E27FC236}">
                <a16:creationId xmlns:a16="http://schemas.microsoft.com/office/drawing/2014/main" id="{57E2A932-B28D-104F-AC07-43201A74F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2557" y="2048589"/>
            <a:ext cx="307209" cy="338293"/>
          </a:xfrm>
          <a:prstGeom prst="rect">
            <a:avLst/>
          </a:prstGeom>
        </p:spPr>
      </p:pic>
      <p:pic>
        <p:nvPicPr>
          <p:cNvPr id="91" name="Graphic 90" descr="Rat with solid fill">
            <a:extLst>
              <a:ext uri="{FF2B5EF4-FFF2-40B4-BE49-F238E27FC236}">
                <a16:creationId xmlns:a16="http://schemas.microsoft.com/office/drawing/2014/main" id="{C1035780-8ED5-6246-BB54-3D34ADED7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620" y="2275284"/>
            <a:ext cx="614417" cy="676586"/>
          </a:xfrm>
          <a:prstGeom prst="rect">
            <a:avLst/>
          </a:prstGeom>
        </p:spPr>
      </p:pic>
      <p:pic>
        <p:nvPicPr>
          <p:cNvPr id="92" name="Graphic 91" descr="Male with solid fill">
            <a:extLst>
              <a:ext uri="{FF2B5EF4-FFF2-40B4-BE49-F238E27FC236}">
                <a16:creationId xmlns:a16="http://schemas.microsoft.com/office/drawing/2014/main" id="{E90E827E-5D03-2A42-B955-442F017E4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4205" y="2048589"/>
            <a:ext cx="307209" cy="338293"/>
          </a:xfrm>
          <a:prstGeom prst="rect">
            <a:avLst/>
          </a:prstGeom>
        </p:spPr>
      </p:pic>
      <p:sp>
        <p:nvSpPr>
          <p:cNvPr id="93" name="Right Brace 92">
            <a:extLst>
              <a:ext uri="{FF2B5EF4-FFF2-40B4-BE49-F238E27FC236}">
                <a16:creationId xmlns:a16="http://schemas.microsoft.com/office/drawing/2014/main" id="{4AF16DC1-3B75-BA4E-A49F-E8F9C05ADC87}"/>
              </a:ext>
            </a:extLst>
          </p:cNvPr>
          <p:cNvSpPr/>
          <p:nvPr/>
        </p:nvSpPr>
        <p:spPr>
          <a:xfrm rot="16200000">
            <a:off x="2684268" y="3203466"/>
            <a:ext cx="281445" cy="7447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5AFC35-781E-3A40-B1DC-1E5EE50FE7B2}"/>
              </a:ext>
            </a:extLst>
          </p:cNvPr>
          <p:cNvCxnSpPr>
            <a:cxnSpLocks/>
          </p:cNvCxnSpPr>
          <p:nvPr/>
        </p:nvCxnSpPr>
        <p:spPr>
          <a:xfrm flipH="1">
            <a:off x="3940492" y="2815520"/>
            <a:ext cx="1" cy="4930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CCD8C28-CBDE-5F47-A58C-3CC2E42FA4AB}"/>
              </a:ext>
            </a:extLst>
          </p:cNvPr>
          <p:cNvSpPr txBox="1"/>
          <p:nvPr/>
        </p:nvSpPr>
        <p:spPr>
          <a:xfrm rot="-2700000">
            <a:off x="2954174" y="3651571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B40C56-084E-9643-A958-F6175580EB0F}"/>
              </a:ext>
            </a:extLst>
          </p:cNvPr>
          <p:cNvSpPr txBox="1"/>
          <p:nvPr/>
        </p:nvSpPr>
        <p:spPr>
          <a:xfrm rot="-2700000">
            <a:off x="3374006" y="3717587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3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892C303F-60DC-AA49-8E3D-650F0C539B20}"/>
              </a:ext>
            </a:extLst>
          </p:cNvPr>
          <p:cNvSpPr/>
          <p:nvPr/>
        </p:nvSpPr>
        <p:spPr>
          <a:xfrm rot="16200000">
            <a:off x="3783293" y="3224057"/>
            <a:ext cx="281445" cy="7447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72D4F90-711B-D54E-8AE7-F00DA1D51F04}"/>
              </a:ext>
            </a:extLst>
          </p:cNvPr>
          <p:cNvCxnSpPr>
            <a:cxnSpLocks/>
          </p:cNvCxnSpPr>
          <p:nvPr/>
        </p:nvCxnSpPr>
        <p:spPr>
          <a:xfrm>
            <a:off x="4733967" y="2815520"/>
            <a:ext cx="312713" cy="5119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AF29C9D-0A63-0F4B-8F97-28CA3500520C}"/>
              </a:ext>
            </a:extLst>
          </p:cNvPr>
          <p:cNvSpPr txBox="1"/>
          <p:nvPr/>
        </p:nvSpPr>
        <p:spPr>
          <a:xfrm rot="-2700000">
            <a:off x="4285518" y="3670674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2</a:t>
            </a: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18C70A0B-83D5-6549-A0EF-FCF86B2FAA24}"/>
              </a:ext>
            </a:extLst>
          </p:cNvPr>
          <p:cNvSpPr/>
          <p:nvPr/>
        </p:nvSpPr>
        <p:spPr>
          <a:xfrm rot="16200000">
            <a:off x="4936384" y="3381206"/>
            <a:ext cx="224785" cy="45106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D5B9C69-B2E3-5D43-98BA-238D528E4407}"/>
              </a:ext>
            </a:extLst>
          </p:cNvPr>
          <p:cNvCxnSpPr>
            <a:cxnSpLocks/>
          </p:cNvCxnSpPr>
          <p:nvPr/>
        </p:nvCxnSpPr>
        <p:spPr>
          <a:xfrm flipH="1">
            <a:off x="6499429" y="2919188"/>
            <a:ext cx="294622" cy="41406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A16E86C-3425-734D-93C3-28C1C1227C6D}"/>
              </a:ext>
            </a:extLst>
          </p:cNvPr>
          <p:cNvCxnSpPr>
            <a:cxnSpLocks/>
          </p:cNvCxnSpPr>
          <p:nvPr/>
        </p:nvCxnSpPr>
        <p:spPr>
          <a:xfrm flipH="1">
            <a:off x="7532472" y="2866949"/>
            <a:ext cx="1" cy="4930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6E8935A-2CDF-4744-BF6A-AA2EC6165519}"/>
              </a:ext>
            </a:extLst>
          </p:cNvPr>
          <p:cNvSpPr txBox="1"/>
          <p:nvPr/>
        </p:nvSpPr>
        <p:spPr>
          <a:xfrm rot="-2700000">
            <a:off x="6546154" y="3703000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52D06EA-F78E-5144-BF65-429D6DA18C67}"/>
              </a:ext>
            </a:extLst>
          </p:cNvPr>
          <p:cNvSpPr txBox="1"/>
          <p:nvPr/>
        </p:nvSpPr>
        <p:spPr>
          <a:xfrm rot="-2700000">
            <a:off x="6965986" y="3769016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3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D84FB49F-0B6D-5946-A950-8B90ED4690A4}"/>
              </a:ext>
            </a:extLst>
          </p:cNvPr>
          <p:cNvSpPr/>
          <p:nvPr/>
        </p:nvSpPr>
        <p:spPr>
          <a:xfrm rot="16200000">
            <a:off x="7375273" y="3275486"/>
            <a:ext cx="281445" cy="7447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1269D9E-E6F8-0440-962A-FF636DC34F61}"/>
              </a:ext>
            </a:extLst>
          </p:cNvPr>
          <p:cNvCxnSpPr>
            <a:cxnSpLocks/>
          </p:cNvCxnSpPr>
          <p:nvPr/>
        </p:nvCxnSpPr>
        <p:spPr>
          <a:xfrm>
            <a:off x="8325947" y="2866949"/>
            <a:ext cx="312713" cy="51197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BD976F2-6A5C-4A4B-9FAA-640AF5F0D6EF}"/>
              </a:ext>
            </a:extLst>
          </p:cNvPr>
          <p:cNvSpPr txBox="1"/>
          <p:nvPr/>
        </p:nvSpPr>
        <p:spPr>
          <a:xfrm rot="-2700000">
            <a:off x="7657283" y="3695235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50D92E-2489-1B4F-A605-40B2B1B260C7}"/>
              </a:ext>
            </a:extLst>
          </p:cNvPr>
          <p:cNvSpPr txBox="1"/>
          <p:nvPr/>
        </p:nvSpPr>
        <p:spPr>
          <a:xfrm rot="-2700000">
            <a:off x="8077115" y="3761251"/>
            <a:ext cx="14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3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C7A9CF2E-9458-CC44-80EF-627D2233C920}"/>
              </a:ext>
            </a:extLst>
          </p:cNvPr>
          <p:cNvSpPr/>
          <p:nvPr/>
        </p:nvSpPr>
        <p:spPr>
          <a:xfrm rot="16200000">
            <a:off x="8486402" y="3267721"/>
            <a:ext cx="281445" cy="7447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A7D58E-23B1-3A4F-A823-A6351FB9207B}"/>
              </a:ext>
            </a:extLst>
          </p:cNvPr>
          <p:cNvSpPr txBox="1"/>
          <p:nvPr/>
        </p:nvSpPr>
        <p:spPr>
          <a:xfrm rot="-2700000">
            <a:off x="5748575" y="3905179"/>
            <a:ext cx="89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dose 1</a:t>
            </a:r>
          </a:p>
        </p:txBody>
      </p:sp>
      <p:sp>
        <p:nvSpPr>
          <p:cNvPr id="128" name="Right Brace 127">
            <a:extLst>
              <a:ext uri="{FF2B5EF4-FFF2-40B4-BE49-F238E27FC236}">
                <a16:creationId xmlns:a16="http://schemas.microsoft.com/office/drawing/2014/main" id="{6B2CC3C1-A0DF-4244-85F3-AC700723FF8C}"/>
              </a:ext>
            </a:extLst>
          </p:cNvPr>
          <p:cNvSpPr/>
          <p:nvPr/>
        </p:nvSpPr>
        <p:spPr>
          <a:xfrm rot="16200000">
            <a:off x="6314269" y="3410088"/>
            <a:ext cx="224785" cy="45106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9779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102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Abdurakhmanova Shamsiiat</dc:creator>
  <cp:lastModifiedBy>Abdurakhmanova Shamsiiat</cp:lastModifiedBy>
  <cp:revision>9</cp:revision>
  <dcterms:created xsi:type="dcterms:W3CDTF">2022-01-11T18:08:37Z</dcterms:created>
  <dcterms:modified xsi:type="dcterms:W3CDTF">2022-01-17T10:29:26Z</dcterms:modified>
</cp:coreProperties>
</file>