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9" r:id="rId7"/>
    <p:sldId id="260" r:id="rId8"/>
    <p:sldId id="261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ECAF02"/>
    <a:srgbClr val="A25210"/>
    <a:srgbClr val="1ABC9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2382" autoAdjust="0"/>
  </p:normalViewPr>
  <p:slideViewPr>
    <p:cSldViewPr>
      <p:cViewPr>
        <p:scale>
          <a:sx n="100" d="100"/>
          <a:sy n="100" d="100"/>
        </p:scale>
        <p:origin x="-1944" y="-132"/>
      </p:cViewPr>
      <p:guideLst>
        <p:guide orient="horz" pos="219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754232"/>
            <a:ext cx="59046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en-US" altLang="zh-CN" sz="13000" b="1" dirty="0" smtClean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42900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4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4248" y="573325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mengzhiwang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                   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2017.03.04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5" name="Picture 3" descr="C:\Users\Administrator\Desktop\ajax_128px_1069197_easyicon.net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28184" y="2191216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向服务端发起</a:t>
            </a:r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718312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要使用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建立起与服务端的通信，需要调用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的两个方法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myxhr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.open(</a:t>
            </a:r>
            <a:r>
              <a:rPr lang="en-US" altLang="zh-CN" i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i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i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让目标</a:t>
            </a:r>
            <a:r>
              <a:rPr lang="zh-CN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注意到你</a:t>
            </a:r>
            <a:endParaRPr lang="zh-CN" altLang="zh-CN" dirty="0" smtClean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myxhr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.send();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212976"/>
            <a:ext cx="84005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请求：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//url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的长度不能超过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myxhr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.open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GET,url,ture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myxhr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.send();</a:t>
            </a:r>
            <a:endParaRPr lang="en-US" altLang="zh-CN" dirty="0" smtClean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POST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请求：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传递的内容没有长度限制。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myxhr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.open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(POST,url,ture)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myxhr </a:t>
            </a:r>
            <a:r>
              <a:rPr lang="en-US" altLang="zh-CN" dirty="0" smtClean="0">
                <a:solidFill>
                  <a:srgbClr val="E67E22"/>
                </a:solidFill>
              </a:rPr>
              <a:t>.setRequestHeader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("Content-type","</a:t>
            </a:r>
            <a:r>
              <a:rPr lang="en-US" altLang="zh-CN" dirty="0" smtClean="0">
                <a:solidFill>
                  <a:srgbClr val="E67E22"/>
                </a:solidFill>
              </a:rPr>
              <a:t>application/x-www-form-urlencoded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");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myxhr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.send(</a:t>
            </a:r>
            <a:r>
              <a:rPr lang="en-US" altLang="zh-CN" i="1" dirty="0" smtClean="0">
                <a:solidFill>
                  <a:srgbClr val="E67E22"/>
                </a:solidFill>
              </a:rPr>
              <a:t>paramsSend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接收服务端响应信息（一）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429000"/>
            <a:ext cx="746696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readyState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存有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的状态。即本次通信的过程状态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0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请求未初始化，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方法还没调用。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服务器连接已建立，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open()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方法已经调用。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请求已接收，接收到的是请求头信息。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请求处理中，处理请求正文。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4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请求已完成，且响应已就绪，即服务端已经完成了请求处理。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1556792"/>
            <a:ext cx="6761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之所以能够实现异步通信的三个重要属性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① readyState   ② status   ③ onreadystatechange</a:t>
            </a:r>
            <a:endParaRPr lang="zh-CN" altLang="en-US" dirty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70892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readyState</a:t>
            </a:r>
            <a:endParaRPr lang="zh-CN" altLang="en-US" sz="2800" dirty="0">
              <a:solidFill>
                <a:srgbClr val="E67E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接收服务端响应信息（二）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564904"/>
            <a:ext cx="770890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status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状态码，表示服务端不同响应情况。存在响应头信息中。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1xx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请求收到，继续处理。例如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2xx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请求成功收到，并得到正确的理解与处理。例如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3xx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重定向，完成此请求必须进一步处理。例如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4xx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客户端错误，请求包含一个错误语法或不能完成。例如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5xx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服务端错误，服务器不能完成请求，请求失败。例如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77281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status</a:t>
            </a:r>
            <a:endParaRPr lang="zh-CN" altLang="en-US" sz="2800" dirty="0">
              <a:solidFill>
                <a:srgbClr val="E67E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接收服务端响应信息（三）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489121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onreadystatechange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事件来监听通信过程。以便能根据不同的服务器响应做出不同的处理。扮演的即是“分身法”里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分身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的角色。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496940"/>
            <a:ext cx="6121932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myxhr.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onreadystatechange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=function()  </a:t>
            </a:r>
            <a:b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 (myxhr.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readyState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==4 &amp;&amp; xmlhttp.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==200)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i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//do something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177281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onreadystatechange</a:t>
            </a:r>
            <a:endParaRPr lang="zh-CN" altLang="en-US" sz="2800" dirty="0">
              <a:solidFill>
                <a:srgbClr val="E67E2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实现异步通信的方法小结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18424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myxhr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.open(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GET,url,ture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方法配置请求</a:t>
            </a:r>
            <a:endParaRPr lang="en-US" altLang="zh-CN" dirty="0" smtClean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myxhr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.send();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send()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方法发起请求</a:t>
            </a:r>
            <a:endParaRPr lang="en-US" altLang="zh-CN" dirty="0" smtClean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031500"/>
            <a:ext cx="7194550" cy="3276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myxhr.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onreadystatechange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=function()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施展分身，监听通信变化</a:t>
            </a:r>
            <a:b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 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 (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readyState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yState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==4 &amp;&amp; xmlhttp.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==200)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i="1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//do something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11560" y="1769041"/>
            <a:ext cx="7867603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myxhr = new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实例化一个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XHR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对象以用来使用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 descr="C:\Users\Administrator\Desktop\ajax_128px_1069197_easyicon.net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51920" y="1745521"/>
            <a:ext cx="1219200" cy="1219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763688" y="3401705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en-US" altLang="zh-CN" sz="8000" b="1" dirty="0" smtClean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8032968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是一种能够实现客户端与服务端之间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异步数据传输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的一种技术，不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同于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同步数据传输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，这意味着网页能够在无需重新加载整个页面的情况下，更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新部分页面。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225750"/>
            <a:ext cx="7973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=Asynchronous Javascript And XML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，意即：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282785"/>
            <a:ext cx="8000267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不是一门新的编程语言，只是一种可以创建更快、更友好的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用的技术。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出现之前的</a:t>
            </a:r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803296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出现之前，当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浏览器需要服务器更新当前页面内容时，会刷新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当前整个页面以用来显示新的页面变化。而且当当前的页面变化通信请求没有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完成之前无法进行下一步的操作。这即是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同步通信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造成的现象。这种现象会造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成不必要的性能损耗以及产生不良的用户体验。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如何理解这样的现象呢？</a:t>
            </a:r>
            <a:endParaRPr lang="zh-CN" altLang="en-US" dirty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一个生活问题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73723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如果我们需要完成以下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个任务，应该如何执行效率较高？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烧一壶开水  ②煮一锅米饭  ③打扫客厅  ④把垃圾倒掉。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：洗菜</a:t>
            </a:r>
            <a:endParaRPr lang="zh-CN" altLang="en-US" dirty="0" smtClean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225750"/>
            <a:ext cx="84401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</a:t>
            </a:r>
            <a:r>
              <a:rPr lang="en-US" altLang="zh-CN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排队法</a:t>
            </a:r>
            <a:r>
              <a:rPr lang="en-US" altLang="zh-CN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先把水烧开，然后把米饭做好，再打扫客厅，最后倒垃圾。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005064"/>
            <a:ext cx="684530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</a:t>
            </a:r>
            <a:r>
              <a:rPr lang="en-US" altLang="zh-CN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随意法</a:t>
            </a:r>
            <a:r>
              <a:rPr lang="en-US" altLang="zh-CN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烧水做饭同时进行，期间打扫客厅、倒垃圾。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神奇的第三种方法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6620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如果我们需要完成以下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个任务，应该如何执行效率较高？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烧一壶开水  ②煮一锅米饭  ③打扫客厅  ④把垃圾倒掉。</a:t>
            </a:r>
            <a:endParaRPr lang="zh-CN" altLang="en-US" dirty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225750"/>
            <a:ext cx="70791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方法三</a:t>
            </a:r>
            <a:r>
              <a:rPr lang="en-US" altLang="zh-CN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分身法</a:t>
            </a:r>
            <a:r>
              <a:rPr lang="en-US" altLang="zh-CN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：使用分身之术，每个分身分别执行一项任务。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221088"/>
            <a:ext cx="7932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就是用类似于分身之术的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第三种方法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处理多个客户端与服务端的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通信任务，从而能保证每个任务都同时开始并顺利完成。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8032968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是一种能够实现客户端与服务端之间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异步数据传输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的一种技术，不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同于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同步数据传输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，这意味着网页能够在无需重新加载整个页面的情况下，更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新部分页面。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225750"/>
            <a:ext cx="7973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=Asynchronous Javascript And XML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，意即：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282785"/>
            <a:ext cx="8000267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首先并不是一门语言，它只是一种方法，它只需要一些我们熟知的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的知识就能实现。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无标题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68874" y="4131146"/>
            <a:ext cx="6678612" cy="196215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9552" y="611977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1556792"/>
            <a:ext cx="7992888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要使用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，首先要引入一个“工具”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引入一个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r>
              <a:rPr lang="en-US" altLang="zh-CN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简称：</a:t>
            </a:r>
            <a:r>
              <a:rPr lang="en-US" altLang="zh-CN" b="1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XHR</a:t>
            </a:r>
            <a:endParaRPr lang="en-US" altLang="zh-CN" b="1" dirty="0" smtClean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然后将它实例化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myxhr = new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dirty="0" smtClean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307" y="2967107"/>
            <a:ext cx="7101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ie6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及以下的版本不支持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对象，只支持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ActiveXObject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来做什么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62021"/>
            <a:ext cx="7167245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简单来说，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是用来实现客户端与服务端之间的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异步通信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dirty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780928"/>
            <a:ext cx="77017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因此首先我们需要使用</a:t>
            </a:r>
            <a:r>
              <a:rPr lang="en-US" altLang="zh-CN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来实现客户端与服务端之间的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通信任务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59763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通信简单来说就是沟通，涉及到数据的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1560" y="1232760"/>
            <a:ext cx="7884000" cy="18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611977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客户端与服务端通信的基本过程</a:t>
            </a:r>
            <a:endParaRPr lang="zh-CN" altLang="en-US" sz="3200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837628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）建立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沟通采用的形式</a:t>
            </a:r>
            <a:endParaRPr lang="zh-CN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）客户端向服务端发起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请求命令。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有人开头找话题。</a:t>
            </a:r>
            <a:endParaRPr lang="zh-CN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）客户端向服务器发送请求头信息及请求正文。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头信息：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第一印象。</a:t>
            </a:r>
            <a:endParaRPr lang="zh-CN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）服务器进行响应。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要不要理会。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）服务端向客户端发送响应头信息及传递数据。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如果理会，返回的信息</a:t>
            </a:r>
            <a:endParaRPr lang="zh-CN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）服务端断开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连接。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-&gt;byebye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2981</Words>
  <Application>WPS 演示</Application>
  <PresentationFormat>全屏显示(4:3)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109</cp:revision>
  <dcterms:created xsi:type="dcterms:W3CDTF">2017-05-05T00:48:00Z</dcterms:created>
  <dcterms:modified xsi:type="dcterms:W3CDTF">2018-06-28T01:52:08Z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