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42" r:id="rId3"/>
    <p:sldId id="343" r:id="rId4"/>
    <p:sldId id="344" r:id="rId5"/>
    <p:sldId id="366" r:id="rId6"/>
    <p:sldId id="346" r:id="rId7"/>
    <p:sldId id="347" r:id="rId8"/>
    <p:sldId id="348" r:id="rId9"/>
    <p:sldId id="350" r:id="rId10"/>
    <p:sldId id="349"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9" r:id="rId27"/>
    <p:sldId id="367" r:id="rId28"/>
    <p:sldId id="371" r:id="rId29"/>
    <p:sldId id="373" r:id="rId30"/>
    <p:sldId id="374" r:id="rId31"/>
    <p:sldId id="368" r:id="rId32"/>
    <p:sldId id="396" r:id="rId33"/>
    <p:sldId id="370" r:id="rId34"/>
    <p:sldId id="372" r:id="rId35"/>
    <p:sldId id="384" r:id="rId36"/>
    <p:sldId id="382" r:id="rId37"/>
    <p:sldId id="375" r:id="rId38"/>
    <p:sldId id="376" r:id="rId39"/>
    <p:sldId id="377" r:id="rId40"/>
    <p:sldId id="378" r:id="rId41"/>
    <p:sldId id="379" r:id="rId42"/>
    <p:sldId id="380" r:id="rId43"/>
    <p:sldId id="381" r:id="rId44"/>
    <p:sldId id="383" r:id="rId45"/>
    <p:sldId id="386" r:id="rId46"/>
    <p:sldId id="387" r:id="rId47"/>
    <p:sldId id="393" r:id="rId48"/>
    <p:sldId id="392" r:id="rId49"/>
    <p:sldId id="388" r:id="rId50"/>
    <p:sldId id="389" r:id="rId51"/>
    <p:sldId id="395" r:id="rId52"/>
    <p:sldId id="26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000CE4-738A-4832-A927-B510A594DB10}">
          <p14:sldIdLst>
            <p14:sldId id="256"/>
            <p14:sldId id="342"/>
          </p14:sldIdLst>
        </p14:section>
        <p14:section name="介绍" id="{5342E554-7E3C-47E1-A816-2EEC21619677}">
          <p14:sldIdLst>
            <p14:sldId id="343"/>
            <p14:sldId id="344"/>
            <p14:sldId id="366"/>
            <p14:sldId id="346"/>
          </p14:sldIdLst>
        </p14:section>
        <p14:section name="结构" id="{C275E881-90DC-4CFC-8096-2C292928B5C6}">
          <p14:sldIdLst>
            <p14:sldId id="347"/>
          </p14:sldIdLst>
        </p14:section>
        <p14:section name="JSON 配置" id="{60238470-4312-423E-9DC4-5A01D5341ACE}">
          <p14:sldIdLst>
            <p14:sldId id="348"/>
            <p14:sldId id="350"/>
            <p14:sldId id="349"/>
            <p14:sldId id="351"/>
          </p14:sldIdLst>
        </p14:section>
        <p14:section name="wxml语法" id="{1D09C9B4-778F-4B5C-9730-6BB8955AA151}">
          <p14:sldIdLst>
            <p14:sldId id="352"/>
            <p14:sldId id="353"/>
            <p14:sldId id="354"/>
            <p14:sldId id="355"/>
            <p14:sldId id="356"/>
            <p14:sldId id="357"/>
          </p14:sldIdLst>
        </p14:section>
        <p14:section name="样式" id="{D1CACC4C-A6E7-4A9E-87E2-E467F5436161}">
          <p14:sldIdLst>
            <p14:sldId id="358"/>
            <p14:sldId id="359"/>
            <p14:sldId id="360"/>
            <p14:sldId id="361"/>
            <p14:sldId id="362"/>
            <p14:sldId id="363"/>
          </p14:sldIdLst>
        </p14:section>
        <p14:section name="JS" id="{5B2F95CF-8665-47AD-A37C-7B9EE099BC3F}">
          <p14:sldIdLst>
            <p14:sldId id="364"/>
            <p14:sldId id="365"/>
            <p14:sldId id="369"/>
            <p14:sldId id="367"/>
            <p14:sldId id="371"/>
            <p14:sldId id="373"/>
            <p14:sldId id="374"/>
          </p14:sldIdLst>
        </p14:section>
        <p14:section name="API" id="{635691B5-C8A0-4BB0-A1A5-DE06E820A315}">
          <p14:sldIdLst>
            <p14:sldId id="368"/>
            <p14:sldId id="396"/>
            <p14:sldId id="370"/>
            <p14:sldId id="372"/>
            <p14:sldId id="384"/>
            <p14:sldId id="382"/>
          </p14:sldIdLst>
        </p14:section>
        <p14:section name="事件" id="{242300AC-E135-4ADC-A3DB-07DF3B92AF3E}">
          <p14:sldIdLst>
            <p14:sldId id="375"/>
            <p14:sldId id="376"/>
            <p14:sldId id="377"/>
          </p14:sldIdLst>
        </p14:section>
        <p14:section name="组件" id="{5C1811AB-7D3E-40F4-803C-9458A43F45B8}">
          <p14:sldIdLst>
            <p14:sldId id="378"/>
            <p14:sldId id="379"/>
          </p14:sldIdLst>
        </p14:section>
        <p14:section name="原生组件" id="{10C22849-A071-4BDE-8158-0EBC5E3CC120}">
          <p14:sldIdLst>
            <p14:sldId id="380"/>
            <p14:sldId id="381"/>
            <p14:sldId id="383"/>
          </p14:sldIdLst>
        </p14:section>
        <p14:section name="编译" id="{EEF97534-21D0-481A-8BD9-A8F81F07B105}">
          <p14:sldIdLst>
            <p14:sldId id="386"/>
            <p14:sldId id="387"/>
            <p14:sldId id="393"/>
            <p14:sldId id="392"/>
            <p14:sldId id="388"/>
            <p14:sldId id="389"/>
          </p14:sldIdLst>
        </p14:section>
        <p14:section name="发布" id="{B1B3CAA5-1AAB-48A8-863A-861F52F1706A}">
          <p14:sldIdLst>
            <p14:sldId id="395"/>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冠豪 黄" initials="冠豪" lastIdx="1" clrIdx="0">
    <p:extLst>
      <p:ext uri="{19B8F6BF-5375-455C-9EA6-DF929625EA0E}">
        <p15:presenceInfo xmlns:p15="http://schemas.microsoft.com/office/powerpoint/2012/main" userId="dd6041f5989790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1349" autoAdjust="0"/>
  </p:normalViewPr>
  <p:slideViewPr>
    <p:cSldViewPr snapToGrid="0">
      <p:cViewPr varScale="1">
        <p:scale>
          <a:sx n="67" d="100"/>
          <a:sy n="67" d="100"/>
        </p:scale>
        <p:origin x="12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1A46A-499F-4A77-AE7F-86C200B4F9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E5F5BA2-FC6A-4799-8EEE-0F94E33AC0CB}">
      <dgm:prSet phldrT="[文本]"/>
      <dgm:spPr/>
      <dgm:t>
        <a:bodyPr/>
        <a:lstStyle/>
        <a:p>
          <a:r>
            <a:rPr lang="zh-CN" altLang="en-US" dirty="0"/>
            <a:t>介绍与第一个项目启动</a:t>
          </a:r>
        </a:p>
      </dgm:t>
    </dgm:pt>
    <dgm:pt modelId="{2634CBEC-D1A0-4246-9196-0F48FF7694DA}" type="parTrans" cxnId="{5417AFFE-32C0-4F6F-92CA-B7A784B22B49}">
      <dgm:prSet/>
      <dgm:spPr/>
      <dgm:t>
        <a:bodyPr/>
        <a:lstStyle/>
        <a:p>
          <a:endParaRPr lang="zh-CN" altLang="en-US"/>
        </a:p>
      </dgm:t>
    </dgm:pt>
    <dgm:pt modelId="{B5349804-8775-4346-8869-E2BED9EABDEE}" type="sibTrans" cxnId="{5417AFFE-32C0-4F6F-92CA-B7A784B22B49}">
      <dgm:prSet/>
      <dgm:spPr/>
      <dgm:t>
        <a:bodyPr/>
        <a:lstStyle/>
        <a:p>
          <a:endParaRPr lang="zh-CN" altLang="en-US"/>
        </a:p>
      </dgm:t>
    </dgm:pt>
    <dgm:pt modelId="{46C84D18-1D97-4AE3-815E-E7D84667A411}">
      <dgm:prSet phldrT="[文本]"/>
      <dgm:spPr/>
      <dgm:t>
        <a:bodyPr/>
        <a:lstStyle/>
        <a:p>
          <a:r>
            <a:rPr lang="zh-CN" altLang="en-US" dirty="0"/>
            <a:t>代码构成</a:t>
          </a:r>
        </a:p>
      </dgm:t>
    </dgm:pt>
    <dgm:pt modelId="{2D2DD746-FBB8-43EC-9A1F-D52448903E14}" type="parTrans" cxnId="{A2A01F47-D0FF-48A2-94FF-4781D3CFA128}">
      <dgm:prSet/>
      <dgm:spPr/>
      <dgm:t>
        <a:bodyPr/>
        <a:lstStyle/>
        <a:p>
          <a:endParaRPr lang="zh-CN" altLang="en-US"/>
        </a:p>
      </dgm:t>
    </dgm:pt>
    <dgm:pt modelId="{E039569F-45B0-4C9E-A885-5CE2FD5B1C94}" type="sibTrans" cxnId="{A2A01F47-D0FF-48A2-94FF-4781D3CFA128}">
      <dgm:prSet/>
      <dgm:spPr/>
      <dgm:t>
        <a:bodyPr/>
        <a:lstStyle/>
        <a:p>
          <a:endParaRPr lang="zh-CN" altLang="en-US"/>
        </a:p>
      </dgm:t>
    </dgm:pt>
    <dgm:pt modelId="{290FB891-CD26-4E6C-8683-81920327560A}">
      <dgm:prSet phldrT="[文本]"/>
      <dgm:spPr/>
      <dgm:t>
        <a:bodyPr/>
        <a:lstStyle/>
        <a:p>
          <a:r>
            <a:rPr lang="zh-CN" altLang="en-US" dirty="0"/>
            <a:t>几个常用</a:t>
          </a:r>
          <a:r>
            <a:rPr lang="en-US" altLang="zh-CN" dirty="0"/>
            <a:t>API</a:t>
          </a:r>
          <a:endParaRPr lang="zh-CN" altLang="en-US" dirty="0"/>
        </a:p>
      </dgm:t>
    </dgm:pt>
    <dgm:pt modelId="{54767CC3-E1AC-48D0-B46D-7AE59BD60108}" type="parTrans" cxnId="{057EB583-D933-4D3C-8F02-48EE487A84B7}">
      <dgm:prSet/>
      <dgm:spPr/>
      <dgm:t>
        <a:bodyPr/>
        <a:lstStyle/>
        <a:p>
          <a:endParaRPr lang="zh-CN" altLang="en-US"/>
        </a:p>
      </dgm:t>
    </dgm:pt>
    <dgm:pt modelId="{92E626D5-7292-4F3E-805F-E1BA4378C2E8}" type="sibTrans" cxnId="{057EB583-D933-4D3C-8F02-48EE487A84B7}">
      <dgm:prSet/>
      <dgm:spPr/>
      <dgm:t>
        <a:bodyPr/>
        <a:lstStyle/>
        <a:p>
          <a:endParaRPr lang="zh-CN" altLang="en-US"/>
        </a:p>
      </dgm:t>
    </dgm:pt>
    <dgm:pt modelId="{D2072A1D-7292-4382-B280-8487DEBF9425}">
      <dgm:prSet phldrT="[文本]"/>
      <dgm:spPr/>
      <dgm:t>
        <a:bodyPr/>
        <a:lstStyle/>
        <a:p>
          <a:r>
            <a:rPr lang="zh-CN" altLang="en-US" dirty="0"/>
            <a:t>组件</a:t>
          </a:r>
        </a:p>
      </dgm:t>
    </dgm:pt>
    <dgm:pt modelId="{3669B2A7-2C22-41A7-B6B7-067F43097FEB}" type="parTrans" cxnId="{02633439-7EC6-40C9-84E7-868D64BE0262}">
      <dgm:prSet/>
      <dgm:spPr/>
      <dgm:t>
        <a:bodyPr/>
        <a:lstStyle/>
        <a:p>
          <a:endParaRPr lang="zh-CN" altLang="en-US"/>
        </a:p>
      </dgm:t>
    </dgm:pt>
    <dgm:pt modelId="{441B16C4-5CAF-4077-A333-EBC4964F092C}" type="sibTrans" cxnId="{02633439-7EC6-40C9-84E7-868D64BE0262}">
      <dgm:prSet/>
      <dgm:spPr/>
      <dgm:t>
        <a:bodyPr/>
        <a:lstStyle/>
        <a:p>
          <a:endParaRPr lang="zh-CN" altLang="en-US"/>
        </a:p>
      </dgm:t>
    </dgm:pt>
    <dgm:pt modelId="{D62CAB59-3531-478C-A170-A739AC75EFCE}">
      <dgm:prSet phldrT="[文本]"/>
      <dgm:spPr/>
      <dgm:t>
        <a:bodyPr/>
        <a:lstStyle/>
        <a:p>
          <a:r>
            <a:rPr lang="zh-CN" altLang="en-US" dirty="0"/>
            <a:t>编译</a:t>
          </a:r>
        </a:p>
      </dgm:t>
    </dgm:pt>
    <dgm:pt modelId="{06B26323-F996-4ED8-8BEB-0211B2B56CD2}" type="parTrans" cxnId="{DBF75D37-8419-4EC6-A6BE-CE1A36052F66}">
      <dgm:prSet/>
      <dgm:spPr/>
      <dgm:t>
        <a:bodyPr/>
        <a:lstStyle/>
        <a:p>
          <a:endParaRPr lang="zh-CN" altLang="en-US"/>
        </a:p>
      </dgm:t>
    </dgm:pt>
    <dgm:pt modelId="{890E0EFF-EE60-4ECF-A73F-A011CE81CFF3}" type="sibTrans" cxnId="{DBF75D37-8419-4EC6-A6BE-CE1A36052F66}">
      <dgm:prSet/>
      <dgm:spPr/>
      <dgm:t>
        <a:bodyPr/>
        <a:lstStyle/>
        <a:p>
          <a:endParaRPr lang="zh-CN" altLang="en-US"/>
        </a:p>
      </dgm:t>
    </dgm:pt>
    <dgm:pt modelId="{2C6850D4-5840-42A0-932A-B8867DCEBC29}">
      <dgm:prSet phldrT="[文本]"/>
      <dgm:spPr/>
      <dgm:t>
        <a:bodyPr/>
        <a:lstStyle/>
        <a:p>
          <a:r>
            <a:rPr lang="zh-CN" altLang="en-US" dirty="0"/>
            <a:t>事件</a:t>
          </a:r>
        </a:p>
      </dgm:t>
    </dgm:pt>
    <dgm:pt modelId="{B1FDFBB3-A417-408D-9718-BC77F6F4C0DB}" type="parTrans" cxnId="{9422FD5B-0271-4041-A4F9-EB66913D53F4}">
      <dgm:prSet/>
      <dgm:spPr/>
      <dgm:t>
        <a:bodyPr/>
        <a:lstStyle/>
        <a:p>
          <a:endParaRPr lang="zh-CN" altLang="en-US"/>
        </a:p>
      </dgm:t>
    </dgm:pt>
    <dgm:pt modelId="{29E3C66C-14D7-4E47-AF57-B2D0AE8CB4BA}" type="sibTrans" cxnId="{9422FD5B-0271-4041-A4F9-EB66913D53F4}">
      <dgm:prSet/>
      <dgm:spPr/>
      <dgm:t>
        <a:bodyPr/>
        <a:lstStyle/>
        <a:p>
          <a:endParaRPr lang="zh-CN" altLang="en-US"/>
        </a:p>
      </dgm:t>
    </dgm:pt>
    <dgm:pt modelId="{81888C07-54FD-4095-913A-F5414ECEE723}" type="pres">
      <dgm:prSet presAssocID="{9981A46A-499F-4A77-AE7F-86C200B4F9AA}" presName="linear" presStyleCnt="0">
        <dgm:presLayoutVars>
          <dgm:dir/>
          <dgm:animLvl val="lvl"/>
          <dgm:resizeHandles val="exact"/>
        </dgm:presLayoutVars>
      </dgm:prSet>
      <dgm:spPr/>
    </dgm:pt>
    <dgm:pt modelId="{075DF766-30E3-4326-851A-14E72ABDC69F}" type="pres">
      <dgm:prSet presAssocID="{3E5F5BA2-FC6A-4799-8EEE-0F94E33AC0CB}" presName="parentLin" presStyleCnt="0"/>
      <dgm:spPr/>
    </dgm:pt>
    <dgm:pt modelId="{B7A4DE87-10C1-4883-B1CE-A2DA2116B04A}" type="pres">
      <dgm:prSet presAssocID="{3E5F5BA2-FC6A-4799-8EEE-0F94E33AC0CB}" presName="parentLeftMargin" presStyleLbl="node1" presStyleIdx="0" presStyleCnt="6"/>
      <dgm:spPr/>
    </dgm:pt>
    <dgm:pt modelId="{DD45350A-47FE-4A97-AEB0-597DB7CE44CC}" type="pres">
      <dgm:prSet presAssocID="{3E5F5BA2-FC6A-4799-8EEE-0F94E33AC0CB}" presName="parentText" presStyleLbl="node1" presStyleIdx="0" presStyleCnt="6">
        <dgm:presLayoutVars>
          <dgm:chMax val="0"/>
          <dgm:bulletEnabled val="1"/>
        </dgm:presLayoutVars>
      </dgm:prSet>
      <dgm:spPr/>
    </dgm:pt>
    <dgm:pt modelId="{FC1757E2-A7CA-4C94-BA23-8867A137444C}" type="pres">
      <dgm:prSet presAssocID="{3E5F5BA2-FC6A-4799-8EEE-0F94E33AC0CB}" presName="negativeSpace" presStyleCnt="0"/>
      <dgm:spPr/>
    </dgm:pt>
    <dgm:pt modelId="{402312F2-1363-405E-B07B-6AEF580BF5D4}" type="pres">
      <dgm:prSet presAssocID="{3E5F5BA2-FC6A-4799-8EEE-0F94E33AC0CB}" presName="childText" presStyleLbl="conFgAcc1" presStyleIdx="0" presStyleCnt="6">
        <dgm:presLayoutVars>
          <dgm:bulletEnabled val="1"/>
        </dgm:presLayoutVars>
      </dgm:prSet>
      <dgm:spPr/>
    </dgm:pt>
    <dgm:pt modelId="{81D5AA4C-E15F-470C-B9F9-66A77603B92C}" type="pres">
      <dgm:prSet presAssocID="{B5349804-8775-4346-8869-E2BED9EABDEE}" presName="spaceBetweenRectangles" presStyleCnt="0"/>
      <dgm:spPr/>
    </dgm:pt>
    <dgm:pt modelId="{B1559442-4C74-4AF4-9929-AF79FF901900}" type="pres">
      <dgm:prSet presAssocID="{46C84D18-1D97-4AE3-815E-E7D84667A411}" presName="parentLin" presStyleCnt="0"/>
      <dgm:spPr/>
    </dgm:pt>
    <dgm:pt modelId="{1A689E2D-FE49-457C-846C-E1A6388D744A}" type="pres">
      <dgm:prSet presAssocID="{46C84D18-1D97-4AE3-815E-E7D84667A411}" presName="parentLeftMargin" presStyleLbl="node1" presStyleIdx="0" presStyleCnt="6"/>
      <dgm:spPr/>
    </dgm:pt>
    <dgm:pt modelId="{1B13D0CB-F299-451F-97C0-3030BB1EF6BE}" type="pres">
      <dgm:prSet presAssocID="{46C84D18-1D97-4AE3-815E-E7D84667A411}" presName="parentText" presStyleLbl="node1" presStyleIdx="1" presStyleCnt="6">
        <dgm:presLayoutVars>
          <dgm:chMax val="0"/>
          <dgm:bulletEnabled val="1"/>
        </dgm:presLayoutVars>
      </dgm:prSet>
      <dgm:spPr/>
    </dgm:pt>
    <dgm:pt modelId="{45393323-4864-4204-A657-8015862754A7}" type="pres">
      <dgm:prSet presAssocID="{46C84D18-1D97-4AE3-815E-E7D84667A411}" presName="negativeSpace" presStyleCnt="0"/>
      <dgm:spPr/>
    </dgm:pt>
    <dgm:pt modelId="{B0C59412-E07C-497E-962B-6E36742B3016}" type="pres">
      <dgm:prSet presAssocID="{46C84D18-1D97-4AE3-815E-E7D84667A411}" presName="childText" presStyleLbl="conFgAcc1" presStyleIdx="1" presStyleCnt="6">
        <dgm:presLayoutVars>
          <dgm:bulletEnabled val="1"/>
        </dgm:presLayoutVars>
      </dgm:prSet>
      <dgm:spPr/>
    </dgm:pt>
    <dgm:pt modelId="{E81DDE1A-9A72-49BB-83A8-24C92ABCE79F}" type="pres">
      <dgm:prSet presAssocID="{E039569F-45B0-4C9E-A885-5CE2FD5B1C94}" presName="spaceBetweenRectangles" presStyleCnt="0"/>
      <dgm:spPr/>
    </dgm:pt>
    <dgm:pt modelId="{CACA88AE-4297-4DF2-B9C4-26664DA76927}" type="pres">
      <dgm:prSet presAssocID="{290FB891-CD26-4E6C-8683-81920327560A}" presName="parentLin" presStyleCnt="0"/>
      <dgm:spPr/>
    </dgm:pt>
    <dgm:pt modelId="{9CF8A964-E83D-4211-A4EA-F3B1C786560B}" type="pres">
      <dgm:prSet presAssocID="{290FB891-CD26-4E6C-8683-81920327560A}" presName="parentLeftMargin" presStyleLbl="node1" presStyleIdx="1" presStyleCnt="6"/>
      <dgm:spPr/>
    </dgm:pt>
    <dgm:pt modelId="{F290C746-602F-443C-B128-6A03E56F7382}" type="pres">
      <dgm:prSet presAssocID="{290FB891-CD26-4E6C-8683-81920327560A}" presName="parentText" presStyleLbl="node1" presStyleIdx="2" presStyleCnt="6">
        <dgm:presLayoutVars>
          <dgm:chMax val="0"/>
          <dgm:bulletEnabled val="1"/>
        </dgm:presLayoutVars>
      </dgm:prSet>
      <dgm:spPr/>
    </dgm:pt>
    <dgm:pt modelId="{0B69EEEF-F54C-4EDB-BD4D-0EDCB9658542}" type="pres">
      <dgm:prSet presAssocID="{290FB891-CD26-4E6C-8683-81920327560A}" presName="negativeSpace" presStyleCnt="0"/>
      <dgm:spPr/>
    </dgm:pt>
    <dgm:pt modelId="{7660D433-EFB0-4612-9928-2F70B1E2BD24}" type="pres">
      <dgm:prSet presAssocID="{290FB891-CD26-4E6C-8683-81920327560A}" presName="childText" presStyleLbl="conFgAcc1" presStyleIdx="2" presStyleCnt="6">
        <dgm:presLayoutVars>
          <dgm:bulletEnabled val="1"/>
        </dgm:presLayoutVars>
      </dgm:prSet>
      <dgm:spPr/>
    </dgm:pt>
    <dgm:pt modelId="{D7B5792F-2493-471C-B037-4C4A1D2750C6}" type="pres">
      <dgm:prSet presAssocID="{92E626D5-7292-4F3E-805F-E1BA4378C2E8}" presName="spaceBetweenRectangles" presStyleCnt="0"/>
      <dgm:spPr/>
    </dgm:pt>
    <dgm:pt modelId="{64A4440D-61CB-40D3-A155-7B318B0715B9}" type="pres">
      <dgm:prSet presAssocID="{2C6850D4-5840-42A0-932A-B8867DCEBC29}" presName="parentLin" presStyleCnt="0"/>
      <dgm:spPr/>
    </dgm:pt>
    <dgm:pt modelId="{573A7E54-C21C-4DE5-BBC7-896BA1BBFFA3}" type="pres">
      <dgm:prSet presAssocID="{2C6850D4-5840-42A0-932A-B8867DCEBC29}" presName="parentLeftMargin" presStyleLbl="node1" presStyleIdx="2" presStyleCnt="6"/>
      <dgm:spPr/>
    </dgm:pt>
    <dgm:pt modelId="{304A86F2-9C57-4485-B604-043178D44373}" type="pres">
      <dgm:prSet presAssocID="{2C6850D4-5840-42A0-932A-B8867DCEBC29}" presName="parentText" presStyleLbl="node1" presStyleIdx="3" presStyleCnt="6">
        <dgm:presLayoutVars>
          <dgm:chMax val="0"/>
          <dgm:bulletEnabled val="1"/>
        </dgm:presLayoutVars>
      </dgm:prSet>
      <dgm:spPr/>
    </dgm:pt>
    <dgm:pt modelId="{E6753387-0C1D-4C5E-A611-8576D58AFB21}" type="pres">
      <dgm:prSet presAssocID="{2C6850D4-5840-42A0-932A-B8867DCEBC29}" presName="negativeSpace" presStyleCnt="0"/>
      <dgm:spPr/>
    </dgm:pt>
    <dgm:pt modelId="{1ECBB69C-FE4D-4527-9AED-B9067632C1E6}" type="pres">
      <dgm:prSet presAssocID="{2C6850D4-5840-42A0-932A-B8867DCEBC29}" presName="childText" presStyleLbl="conFgAcc1" presStyleIdx="3" presStyleCnt="6">
        <dgm:presLayoutVars>
          <dgm:bulletEnabled val="1"/>
        </dgm:presLayoutVars>
      </dgm:prSet>
      <dgm:spPr/>
    </dgm:pt>
    <dgm:pt modelId="{7BA91389-ADC1-4535-B2D4-2A3CA765BC4F}" type="pres">
      <dgm:prSet presAssocID="{29E3C66C-14D7-4E47-AF57-B2D0AE8CB4BA}" presName="spaceBetweenRectangles" presStyleCnt="0"/>
      <dgm:spPr/>
    </dgm:pt>
    <dgm:pt modelId="{E229BAF4-CCB3-4365-A10E-5F5618D0B3EA}" type="pres">
      <dgm:prSet presAssocID="{D2072A1D-7292-4382-B280-8487DEBF9425}" presName="parentLin" presStyleCnt="0"/>
      <dgm:spPr/>
    </dgm:pt>
    <dgm:pt modelId="{274A8674-3AA7-4ED6-928D-F7871BC55660}" type="pres">
      <dgm:prSet presAssocID="{D2072A1D-7292-4382-B280-8487DEBF9425}" presName="parentLeftMargin" presStyleLbl="node1" presStyleIdx="3" presStyleCnt="6"/>
      <dgm:spPr/>
    </dgm:pt>
    <dgm:pt modelId="{3DB1A383-1C51-4397-A150-CB24ADC93B23}" type="pres">
      <dgm:prSet presAssocID="{D2072A1D-7292-4382-B280-8487DEBF9425}" presName="parentText" presStyleLbl="node1" presStyleIdx="4" presStyleCnt="6">
        <dgm:presLayoutVars>
          <dgm:chMax val="0"/>
          <dgm:bulletEnabled val="1"/>
        </dgm:presLayoutVars>
      </dgm:prSet>
      <dgm:spPr/>
    </dgm:pt>
    <dgm:pt modelId="{4374ED89-3BE8-4A7C-832F-A2E21FB4D46B}" type="pres">
      <dgm:prSet presAssocID="{D2072A1D-7292-4382-B280-8487DEBF9425}" presName="negativeSpace" presStyleCnt="0"/>
      <dgm:spPr/>
    </dgm:pt>
    <dgm:pt modelId="{EFE648BE-2836-43D0-AE09-CBA1AF5D3545}" type="pres">
      <dgm:prSet presAssocID="{D2072A1D-7292-4382-B280-8487DEBF9425}" presName="childText" presStyleLbl="conFgAcc1" presStyleIdx="4" presStyleCnt="6">
        <dgm:presLayoutVars>
          <dgm:bulletEnabled val="1"/>
        </dgm:presLayoutVars>
      </dgm:prSet>
      <dgm:spPr/>
    </dgm:pt>
    <dgm:pt modelId="{126D905B-BEB4-4A9F-B40B-B377574A76DC}" type="pres">
      <dgm:prSet presAssocID="{441B16C4-5CAF-4077-A333-EBC4964F092C}" presName="spaceBetweenRectangles" presStyleCnt="0"/>
      <dgm:spPr/>
    </dgm:pt>
    <dgm:pt modelId="{EAAA66AA-708B-4A6A-9A80-9CDABF83ED07}" type="pres">
      <dgm:prSet presAssocID="{D62CAB59-3531-478C-A170-A739AC75EFCE}" presName="parentLin" presStyleCnt="0"/>
      <dgm:spPr/>
    </dgm:pt>
    <dgm:pt modelId="{2039C6C5-CE46-4496-B791-DAE2FAC34490}" type="pres">
      <dgm:prSet presAssocID="{D62CAB59-3531-478C-A170-A739AC75EFCE}" presName="parentLeftMargin" presStyleLbl="node1" presStyleIdx="4" presStyleCnt="6"/>
      <dgm:spPr/>
    </dgm:pt>
    <dgm:pt modelId="{FB3727A6-7679-4A46-9497-E6E2FA0D91B5}" type="pres">
      <dgm:prSet presAssocID="{D62CAB59-3531-478C-A170-A739AC75EFCE}" presName="parentText" presStyleLbl="node1" presStyleIdx="5" presStyleCnt="6">
        <dgm:presLayoutVars>
          <dgm:chMax val="0"/>
          <dgm:bulletEnabled val="1"/>
        </dgm:presLayoutVars>
      </dgm:prSet>
      <dgm:spPr/>
    </dgm:pt>
    <dgm:pt modelId="{342B2361-B72E-4B88-B91B-B6FF06A080CF}" type="pres">
      <dgm:prSet presAssocID="{D62CAB59-3531-478C-A170-A739AC75EFCE}" presName="negativeSpace" presStyleCnt="0"/>
      <dgm:spPr/>
    </dgm:pt>
    <dgm:pt modelId="{2501E987-C8FC-471D-9842-F292545E288C}" type="pres">
      <dgm:prSet presAssocID="{D62CAB59-3531-478C-A170-A739AC75EFCE}" presName="childText" presStyleLbl="conFgAcc1" presStyleIdx="5" presStyleCnt="6">
        <dgm:presLayoutVars>
          <dgm:bulletEnabled val="1"/>
        </dgm:presLayoutVars>
      </dgm:prSet>
      <dgm:spPr/>
    </dgm:pt>
  </dgm:ptLst>
  <dgm:cxnLst>
    <dgm:cxn modelId="{873A8F0A-4D24-4199-B9B8-EC1123E978C1}" type="presOf" srcId="{D62CAB59-3531-478C-A170-A739AC75EFCE}" destId="{FB3727A6-7679-4A46-9497-E6E2FA0D91B5}" srcOrd="1" destOrd="0" presId="urn:microsoft.com/office/officeart/2005/8/layout/list1"/>
    <dgm:cxn modelId="{C585C40C-A45C-48A9-AD8A-10A40CDF1838}" type="presOf" srcId="{2C6850D4-5840-42A0-932A-B8867DCEBC29}" destId="{573A7E54-C21C-4DE5-BBC7-896BA1BBFFA3}" srcOrd="0" destOrd="0" presId="urn:microsoft.com/office/officeart/2005/8/layout/list1"/>
    <dgm:cxn modelId="{880BA52C-602E-49C6-A28E-5191FF2925B0}" type="presOf" srcId="{290FB891-CD26-4E6C-8683-81920327560A}" destId="{9CF8A964-E83D-4211-A4EA-F3B1C786560B}" srcOrd="0" destOrd="0" presId="urn:microsoft.com/office/officeart/2005/8/layout/list1"/>
    <dgm:cxn modelId="{C1156635-C136-4D53-A4FD-B9CD8E81E932}" type="presOf" srcId="{D62CAB59-3531-478C-A170-A739AC75EFCE}" destId="{2039C6C5-CE46-4496-B791-DAE2FAC34490}" srcOrd="0" destOrd="0" presId="urn:microsoft.com/office/officeart/2005/8/layout/list1"/>
    <dgm:cxn modelId="{DBF75D37-8419-4EC6-A6BE-CE1A36052F66}" srcId="{9981A46A-499F-4A77-AE7F-86C200B4F9AA}" destId="{D62CAB59-3531-478C-A170-A739AC75EFCE}" srcOrd="5" destOrd="0" parTransId="{06B26323-F996-4ED8-8BEB-0211B2B56CD2}" sibTransId="{890E0EFF-EE60-4ECF-A73F-A011CE81CFF3}"/>
    <dgm:cxn modelId="{02633439-7EC6-40C9-84E7-868D64BE0262}" srcId="{9981A46A-499F-4A77-AE7F-86C200B4F9AA}" destId="{D2072A1D-7292-4382-B280-8487DEBF9425}" srcOrd="4" destOrd="0" parTransId="{3669B2A7-2C22-41A7-B6B7-067F43097FEB}" sibTransId="{441B16C4-5CAF-4077-A333-EBC4964F092C}"/>
    <dgm:cxn modelId="{9422FD5B-0271-4041-A4F9-EB66913D53F4}" srcId="{9981A46A-499F-4A77-AE7F-86C200B4F9AA}" destId="{2C6850D4-5840-42A0-932A-B8867DCEBC29}" srcOrd="3" destOrd="0" parTransId="{B1FDFBB3-A417-408D-9718-BC77F6F4C0DB}" sibTransId="{29E3C66C-14D7-4E47-AF57-B2D0AE8CB4BA}"/>
    <dgm:cxn modelId="{A2A01F47-D0FF-48A2-94FF-4781D3CFA128}" srcId="{9981A46A-499F-4A77-AE7F-86C200B4F9AA}" destId="{46C84D18-1D97-4AE3-815E-E7D84667A411}" srcOrd="1" destOrd="0" parTransId="{2D2DD746-FBB8-43EC-9A1F-D52448903E14}" sibTransId="{E039569F-45B0-4C9E-A885-5CE2FD5B1C94}"/>
    <dgm:cxn modelId="{EE8F6549-A0BA-4B71-8A1C-ABCC0EE7BB82}" type="presOf" srcId="{3E5F5BA2-FC6A-4799-8EEE-0F94E33AC0CB}" destId="{B7A4DE87-10C1-4883-B1CE-A2DA2116B04A}" srcOrd="0" destOrd="0" presId="urn:microsoft.com/office/officeart/2005/8/layout/list1"/>
    <dgm:cxn modelId="{057EB583-D933-4D3C-8F02-48EE487A84B7}" srcId="{9981A46A-499F-4A77-AE7F-86C200B4F9AA}" destId="{290FB891-CD26-4E6C-8683-81920327560A}" srcOrd="2" destOrd="0" parTransId="{54767CC3-E1AC-48D0-B46D-7AE59BD60108}" sibTransId="{92E626D5-7292-4F3E-805F-E1BA4378C2E8}"/>
    <dgm:cxn modelId="{A1AAC49C-914E-455D-9173-32A751C7C511}" type="presOf" srcId="{46C84D18-1D97-4AE3-815E-E7D84667A411}" destId="{1B13D0CB-F299-451F-97C0-3030BB1EF6BE}" srcOrd="1" destOrd="0" presId="urn:microsoft.com/office/officeart/2005/8/layout/list1"/>
    <dgm:cxn modelId="{741C02A1-6F48-42AA-944A-437798373BBD}" type="presOf" srcId="{D2072A1D-7292-4382-B280-8487DEBF9425}" destId="{3DB1A383-1C51-4397-A150-CB24ADC93B23}" srcOrd="1" destOrd="0" presId="urn:microsoft.com/office/officeart/2005/8/layout/list1"/>
    <dgm:cxn modelId="{6DAE3FA6-25C9-4770-A660-A7F252E23001}" type="presOf" srcId="{46C84D18-1D97-4AE3-815E-E7D84667A411}" destId="{1A689E2D-FE49-457C-846C-E1A6388D744A}" srcOrd="0" destOrd="0" presId="urn:microsoft.com/office/officeart/2005/8/layout/list1"/>
    <dgm:cxn modelId="{7AF56EB5-7444-4471-B5AF-5DB31B2FCA42}" type="presOf" srcId="{3E5F5BA2-FC6A-4799-8EEE-0F94E33AC0CB}" destId="{DD45350A-47FE-4A97-AEB0-597DB7CE44CC}" srcOrd="1" destOrd="0" presId="urn:microsoft.com/office/officeart/2005/8/layout/list1"/>
    <dgm:cxn modelId="{59F8CDBF-1AC0-49CC-9EEA-336820D8DD4B}" type="presOf" srcId="{9981A46A-499F-4A77-AE7F-86C200B4F9AA}" destId="{81888C07-54FD-4095-913A-F5414ECEE723}" srcOrd="0" destOrd="0" presId="urn:microsoft.com/office/officeart/2005/8/layout/list1"/>
    <dgm:cxn modelId="{F64791D1-F32E-47F4-B48A-EAB984B50E7C}" type="presOf" srcId="{D2072A1D-7292-4382-B280-8487DEBF9425}" destId="{274A8674-3AA7-4ED6-928D-F7871BC55660}" srcOrd="0" destOrd="0" presId="urn:microsoft.com/office/officeart/2005/8/layout/list1"/>
    <dgm:cxn modelId="{3E2552D4-780B-4996-8DD4-CD1C73372795}" type="presOf" srcId="{290FB891-CD26-4E6C-8683-81920327560A}" destId="{F290C746-602F-443C-B128-6A03E56F7382}" srcOrd="1" destOrd="0" presId="urn:microsoft.com/office/officeart/2005/8/layout/list1"/>
    <dgm:cxn modelId="{4C9CDEF1-ECD8-42A8-9599-13D6953348CD}" type="presOf" srcId="{2C6850D4-5840-42A0-932A-B8867DCEBC29}" destId="{304A86F2-9C57-4485-B604-043178D44373}" srcOrd="1" destOrd="0" presId="urn:microsoft.com/office/officeart/2005/8/layout/list1"/>
    <dgm:cxn modelId="{5417AFFE-32C0-4F6F-92CA-B7A784B22B49}" srcId="{9981A46A-499F-4A77-AE7F-86C200B4F9AA}" destId="{3E5F5BA2-FC6A-4799-8EEE-0F94E33AC0CB}" srcOrd="0" destOrd="0" parTransId="{2634CBEC-D1A0-4246-9196-0F48FF7694DA}" sibTransId="{B5349804-8775-4346-8869-E2BED9EABDEE}"/>
    <dgm:cxn modelId="{6AB802C6-DFAD-4C72-9BC7-CCA11F192C45}" type="presParOf" srcId="{81888C07-54FD-4095-913A-F5414ECEE723}" destId="{075DF766-30E3-4326-851A-14E72ABDC69F}" srcOrd="0" destOrd="0" presId="urn:microsoft.com/office/officeart/2005/8/layout/list1"/>
    <dgm:cxn modelId="{9CEE8CA5-7264-4993-84C0-A8294B4840B6}" type="presParOf" srcId="{075DF766-30E3-4326-851A-14E72ABDC69F}" destId="{B7A4DE87-10C1-4883-B1CE-A2DA2116B04A}" srcOrd="0" destOrd="0" presId="urn:microsoft.com/office/officeart/2005/8/layout/list1"/>
    <dgm:cxn modelId="{304F30B6-9EED-4255-B05F-7D3F30EEC9CC}" type="presParOf" srcId="{075DF766-30E3-4326-851A-14E72ABDC69F}" destId="{DD45350A-47FE-4A97-AEB0-597DB7CE44CC}" srcOrd="1" destOrd="0" presId="urn:microsoft.com/office/officeart/2005/8/layout/list1"/>
    <dgm:cxn modelId="{0F8B579D-0CDE-4CB0-A1FC-45610D12BB7C}" type="presParOf" srcId="{81888C07-54FD-4095-913A-F5414ECEE723}" destId="{FC1757E2-A7CA-4C94-BA23-8867A137444C}" srcOrd="1" destOrd="0" presId="urn:microsoft.com/office/officeart/2005/8/layout/list1"/>
    <dgm:cxn modelId="{B85CD083-B537-4C38-B314-912AA28937A8}" type="presParOf" srcId="{81888C07-54FD-4095-913A-F5414ECEE723}" destId="{402312F2-1363-405E-B07B-6AEF580BF5D4}" srcOrd="2" destOrd="0" presId="urn:microsoft.com/office/officeart/2005/8/layout/list1"/>
    <dgm:cxn modelId="{9A067402-A692-4380-A5E5-DBC4E6F1317F}" type="presParOf" srcId="{81888C07-54FD-4095-913A-F5414ECEE723}" destId="{81D5AA4C-E15F-470C-B9F9-66A77603B92C}" srcOrd="3" destOrd="0" presId="urn:microsoft.com/office/officeart/2005/8/layout/list1"/>
    <dgm:cxn modelId="{D0CDD8EC-7337-4455-BAD0-D9C79A9FD0DC}" type="presParOf" srcId="{81888C07-54FD-4095-913A-F5414ECEE723}" destId="{B1559442-4C74-4AF4-9929-AF79FF901900}" srcOrd="4" destOrd="0" presId="urn:microsoft.com/office/officeart/2005/8/layout/list1"/>
    <dgm:cxn modelId="{F1628A55-700E-49D0-9C4F-F89DB344761F}" type="presParOf" srcId="{B1559442-4C74-4AF4-9929-AF79FF901900}" destId="{1A689E2D-FE49-457C-846C-E1A6388D744A}" srcOrd="0" destOrd="0" presId="urn:microsoft.com/office/officeart/2005/8/layout/list1"/>
    <dgm:cxn modelId="{A9882EFA-D108-4A1A-9372-B3E7636238BB}" type="presParOf" srcId="{B1559442-4C74-4AF4-9929-AF79FF901900}" destId="{1B13D0CB-F299-451F-97C0-3030BB1EF6BE}" srcOrd="1" destOrd="0" presId="urn:microsoft.com/office/officeart/2005/8/layout/list1"/>
    <dgm:cxn modelId="{D4ABBC9E-B281-46BD-BFD1-F8ED3ACFA51E}" type="presParOf" srcId="{81888C07-54FD-4095-913A-F5414ECEE723}" destId="{45393323-4864-4204-A657-8015862754A7}" srcOrd="5" destOrd="0" presId="urn:microsoft.com/office/officeart/2005/8/layout/list1"/>
    <dgm:cxn modelId="{A7AA326F-79AC-4D1A-AE1C-0727A3811741}" type="presParOf" srcId="{81888C07-54FD-4095-913A-F5414ECEE723}" destId="{B0C59412-E07C-497E-962B-6E36742B3016}" srcOrd="6" destOrd="0" presId="urn:microsoft.com/office/officeart/2005/8/layout/list1"/>
    <dgm:cxn modelId="{DCE173B2-FC1B-41D2-966E-495190B905FC}" type="presParOf" srcId="{81888C07-54FD-4095-913A-F5414ECEE723}" destId="{E81DDE1A-9A72-49BB-83A8-24C92ABCE79F}" srcOrd="7" destOrd="0" presId="urn:microsoft.com/office/officeart/2005/8/layout/list1"/>
    <dgm:cxn modelId="{6D1BBE90-87B3-4D8E-B973-5306BE59EB0A}" type="presParOf" srcId="{81888C07-54FD-4095-913A-F5414ECEE723}" destId="{CACA88AE-4297-4DF2-B9C4-26664DA76927}" srcOrd="8" destOrd="0" presId="urn:microsoft.com/office/officeart/2005/8/layout/list1"/>
    <dgm:cxn modelId="{0DF2DA5A-59EF-4C71-BFD0-129FD38D20B5}" type="presParOf" srcId="{CACA88AE-4297-4DF2-B9C4-26664DA76927}" destId="{9CF8A964-E83D-4211-A4EA-F3B1C786560B}" srcOrd="0" destOrd="0" presId="urn:microsoft.com/office/officeart/2005/8/layout/list1"/>
    <dgm:cxn modelId="{828A8AD8-6E7B-4403-9CEF-5F6D7549B110}" type="presParOf" srcId="{CACA88AE-4297-4DF2-B9C4-26664DA76927}" destId="{F290C746-602F-443C-B128-6A03E56F7382}" srcOrd="1" destOrd="0" presId="urn:microsoft.com/office/officeart/2005/8/layout/list1"/>
    <dgm:cxn modelId="{38748323-1C71-4067-AAC7-EB185C50E243}" type="presParOf" srcId="{81888C07-54FD-4095-913A-F5414ECEE723}" destId="{0B69EEEF-F54C-4EDB-BD4D-0EDCB9658542}" srcOrd="9" destOrd="0" presId="urn:microsoft.com/office/officeart/2005/8/layout/list1"/>
    <dgm:cxn modelId="{71B5A5A9-A738-4A67-9899-47F3EB15106C}" type="presParOf" srcId="{81888C07-54FD-4095-913A-F5414ECEE723}" destId="{7660D433-EFB0-4612-9928-2F70B1E2BD24}" srcOrd="10" destOrd="0" presId="urn:microsoft.com/office/officeart/2005/8/layout/list1"/>
    <dgm:cxn modelId="{F37A0F79-4215-4883-975E-33F421316D97}" type="presParOf" srcId="{81888C07-54FD-4095-913A-F5414ECEE723}" destId="{D7B5792F-2493-471C-B037-4C4A1D2750C6}" srcOrd="11" destOrd="0" presId="urn:microsoft.com/office/officeart/2005/8/layout/list1"/>
    <dgm:cxn modelId="{2E363163-6ECF-4CA7-A842-7635DA874998}" type="presParOf" srcId="{81888C07-54FD-4095-913A-F5414ECEE723}" destId="{64A4440D-61CB-40D3-A155-7B318B0715B9}" srcOrd="12" destOrd="0" presId="urn:microsoft.com/office/officeart/2005/8/layout/list1"/>
    <dgm:cxn modelId="{95977A6F-2FE8-4A73-A0EC-1B0CC9CB8232}" type="presParOf" srcId="{64A4440D-61CB-40D3-A155-7B318B0715B9}" destId="{573A7E54-C21C-4DE5-BBC7-896BA1BBFFA3}" srcOrd="0" destOrd="0" presId="urn:microsoft.com/office/officeart/2005/8/layout/list1"/>
    <dgm:cxn modelId="{521530F6-C162-4EDB-9145-80BEBBBF451A}" type="presParOf" srcId="{64A4440D-61CB-40D3-A155-7B318B0715B9}" destId="{304A86F2-9C57-4485-B604-043178D44373}" srcOrd="1" destOrd="0" presId="urn:microsoft.com/office/officeart/2005/8/layout/list1"/>
    <dgm:cxn modelId="{CDEE23C9-32B4-4956-AD21-A704592C54A1}" type="presParOf" srcId="{81888C07-54FD-4095-913A-F5414ECEE723}" destId="{E6753387-0C1D-4C5E-A611-8576D58AFB21}" srcOrd="13" destOrd="0" presId="urn:microsoft.com/office/officeart/2005/8/layout/list1"/>
    <dgm:cxn modelId="{A9114AC2-6064-4826-9FC7-138D7C1920F5}" type="presParOf" srcId="{81888C07-54FD-4095-913A-F5414ECEE723}" destId="{1ECBB69C-FE4D-4527-9AED-B9067632C1E6}" srcOrd="14" destOrd="0" presId="urn:microsoft.com/office/officeart/2005/8/layout/list1"/>
    <dgm:cxn modelId="{41CCEFF1-A836-4C52-8CE1-7B80A3CD26AA}" type="presParOf" srcId="{81888C07-54FD-4095-913A-F5414ECEE723}" destId="{7BA91389-ADC1-4535-B2D4-2A3CA765BC4F}" srcOrd="15" destOrd="0" presId="urn:microsoft.com/office/officeart/2005/8/layout/list1"/>
    <dgm:cxn modelId="{F6112120-E74C-45CB-A110-C15563D39ABD}" type="presParOf" srcId="{81888C07-54FD-4095-913A-F5414ECEE723}" destId="{E229BAF4-CCB3-4365-A10E-5F5618D0B3EA}" srcOrd="16" destOrd="0" presId="urn:microsoft.com/office/officeart/2005/8/layout/list1"/>
    <dgm:cxn modelId="{14E56A4D-C396-4FA2-828B-FD6017925F7E}" type="presParOf" srcId="{E229BAF4-CCB3-4365-A10E-5F5618D0B3EA}" destId="{274A8674-3AA7-4ED6-928D-F7871BC55660}" srcOrd="0" destOrd="0" presId="urn:microsoft.com/office/officeart/2005/8/layout/list1"/>
    <dgm:cxn modelId="{D26D4319-93D3-4F7D-975A-372369CB3880}" type="presParOf" srcId="{E229BAF4-CCB3-4365-A10E-5F5618D0B3EA}" destId="{3DB1A383-1C51-4397-A150-CB24ADC93B23}" srcOrd="1" destOrd="0" presId="urn:microsoft.com/office/officeart/2005/8/layout/list1"/>
    <dgm:cxn modelId="{694EC8F9-6581-4A12-ABBB-D10EA10D1F3E}" type="presParOf" srcId="{81888C07-54FD-4095-913A-F5414ECEE723}" destId="{4374ED89-3BE8-4A7C-832F-A2E21FB4D46B}" srcOrd="17" destOrd="0" presId="urn:microsoft.com/office/officeart/2005/8/layout/list1"/>
    <dgm:cxn modelId="{50CDD468-580A-46F5-B275-FA7350EB31C6}" type="presParOf" srcId="{81888C07-54FD-4095-913A-F5414ECEE723}" destId="{EFE648BE-2836-43D0-AE09-CBA1AF5D3545}" srcOrd="18" destOrd="0" presId="urn:microsoft.com/office/officeart/2005/8/layout/list1"/>
    <dgm:cxn modelId="{103932E9-26A5-4C6B-94DD-397448C03600}" type="presParOf" srcId="{81888C07-54FD-4095-913A-F5414ECEE723}" destId="{126D905B-BEB4-4A9F-B40B-B377574A76DC}" srcOrd="19" destOrd="0" presId="urn:microsoft.com/office/officeart/2005/8/layout/list1"/>
    <dgm:cxn modelId="{2EBF0908-455C-4E39-88CA-D5B095693D3B}" type="presParOf" srcId="{81888C07-54FD-4095-913A-F5414ECEE723}" destId="{EAAA66AA-708B-4A6A-9A80-9CDABF83ED07}" srcOrd="20" destOrd="0" presId="urn:microsoft.com/office/officeart/2005/8/layout/list1"/>
    <dgm:cxn modelId="{C887CF3F-1403-4611-BC20-E51BC55D61BB}" type="presParOf" srcId="{EAAA66AA-708B-4A6A-9A80-9CDABF83ED07}" destId="{2039C6C5-CE46-4496-B791-DAE2FAC34490}" srcOrd="0" destOrd="0" presId="urn:microsoft.com/office/officeart/2005/8/layout/list1"/>
    <dgm:cxn modelId="{1D28C69A-E9AD-47EC-B663-752B9D357621}" type="presParOf" srcId="{EAAA66AA-708B-4A6A-9A80-9CDABF83ED07}" destId="{FB3727A6-7679-4A46-9497-E6E2FA0D91B5}" srcOrd="1" destOrd="0" presId="urn:microsoft.com/office/officeart/2005/8/layout/list1"/>
    <dgm:cxn modelId="{9B5F61C3-4A4A-4725-A7F6-C78BDAAC2B91}" type="presParOf" srcId="{81888C07-54FD-4095-913A-F5414ECEE723}" destId="{342B2361-B72E-4B88-B91B-B6FF06A080CF}" srcOrd="21" destOrd="0" presId="urn:microsoft.com/office/officeart/2005/8/layout/list1"/>
    <dgm:cxn modelId="{012D3DE8-662A-485D-9409-761ADBBB8B3D}" type="presParOf" srcId="{81888C07-54FD-4095-913A-F5414ECEE723}" destId="{2501E987-C8FC-471D-9842-F292545E288C}"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F8B8E6-21B4-45C5-A67D-E285A677E515}" type="doc">
      <dgm:prSet loTypeId="urn:microsoft.com/office/officeart/2005/8/layout/hChevron3" loCatId="process" qsTypeId="urn:microsoft.com/office/officeart/2005/8/quickstyle/simple1" qsCatId="simple" csTypeId="urn:microsoft.com/office/officeart/2005/8/colors/accent1_2" csCatId="accent1" phldr="1"/>
      <dgm:spPr/>
    </dgm:pt>
    <dgm:pt modelId="{7164E7BD-75E8-4722-A1F8-67D256BF455D}">
      <dgm:prSet phldrT="[文本]"/>
      <dgm:spPr/>
      <dgm:t>
        <a:bodyPr/>
        <a:lstStyle/>
        <a:p>
          <a:r>
            <a:rPr lang="zh-CN" altLang="en-US" b="0" i="0" dirty="0"/>
            <a:t>预览</a:t>
          </a:r>
          <a:endParaRPr lang="zh-CN" altLang="en-US" dirty="0"/>
        </a:p>
      </dgm:t>
    </dgm:pt>
    <dgm:pt modelId="{A832140D-DA91-4DEE-BABF-1E9796F13080}" type="parTrans" cxnId="{72C9B70B-2E74-4D35-B39A-D628958ABC69}">
      <dgm:prSet/>
      <dgm:spPr/>
      <dgm:t>
        <a:bodyPr/>
        <a:lstStyle/>
        <a:p>
          <a:endParaRPr lang="zh-CN" altLang="en-US"/>
        </a:p>
      </dgm:t>
    </dgm:pt>
    <dgm:pt modelId="{9FD34168-D592-4EA0-821B-E64F80D548F2}" type="sibTrans" cxnId="{72C9B70B-2E74-4D35-B39A-D628958ABC69}">
      <dgm:prSet/>
      <dgm:spPr/>
      <dgm:t>
        <a:bodyPr/>
        <a:lstStyle/>
        <a:p>
          <a:endParaRPr lang="zh-CN" altLang="en-US"/>
        </a:p>
      </dgm:t>
    </dgm:pt>
    <dgm:pt modelId="{0D3848F3-7D99-4D94-AF2C-769302120DD5}">
      <dgm:prSet phldrT="[文本]"/>
      <dgm:spPr/>
      <dgm:t>
        <a:bodyPr/>
        <a:lstStyle/>
        <a:p>
          <a:r>
            <a:rPr lang="zh-CN" altLang="en-US" b="0" i="0" dirty="0"/>
            <a:t>上传代码</a:t>
          </a:r>
          <a:endParaRPr lang="zh-CN" altLang="en-US" dirty="0"/>
        </a:p>
      </dgm:t>
    </dgm:pt>
    <dgm:pt modelId="{C8158D33-EB4F-4130-9D2A-A525F42AC8AB}" type="parTrans" cxnId="{FC4A2029-68C9-4578-AA49-F42B9CD78F36}">
      <dgm:prSet/>
      <dgm:spPr/>
      <dgm:t>
        <a:bodyPr/>
        <a:lstStyle/>
        <a:p>
          <a:endParaRPr lang="zh-CN" altLang="en-US"/>
        </a:p>
      </dgm:t>
    </dgm:pt>
    <dgm:pt modelId="{54D61DA5-AE24-4E45-A842-9E6A0963767F}" type="sibTrans" cxnId="{FC4A2029-68C9-4578-AA49-F42B9CD78F36}">
      <dgm:prSet/>
      <dgm:spPr/>
      <dgm:t>
        <a:bodyPr/>
        <a:lstStyle/>
        <a:p>
          <a:endParaRPr lang="zh-CN" altLang="en-US"/>
        </a:p>
      </dgm:t>
    </dgm:pt>
    <dgm:pt modelId="{46A11778-59C4-488E-B898-50C7CFA580AA}">
      <dgm:prSet phldrT="[文本]"/>
      <dgm:spPr/>
      <dgm:t>
        <a:bodyPr/>
        <a:lstStyle/>
        <a:p>
          <a:r>
            <a:rPr lang="zh-CN" altLang="en-US" dirty="0"/>
            <a:t>提交审核</a:t>
          </a:r>
        </a:p>
      </dgm:t>
    </dgm:pt>
    <dgm:pt modelId="{F1C10C29-576D-433F-8F59-A777F5684A57}" type="parTrans" cxnId="{3B8C722F-94E3-4F26-BA1B-BB7D43E56EBD}">
      <dgm:prSet/>
      <dgm:spPr/>
      <dgm:t>
        <a:bodyPr/>
        <a:lstStyle/>
        <a:p>
          <a:endParaRPr lang="zh-CN" altLang="en-US"/>
        </a:p>
      </dgm:t>
    </dgm:pt>
    <dgm:pt modelId="{39DB1AB6-CB0F-4E3F-95BD-C84E0439FA4A}" type="sibTrans" cxnId="{3B8C722F-94E3-4F26-BA1B-BB7D43E56EBD}">
      <dgm:prSet/>
      <dgm:spPr/>
      <dgm:t>
        <a:bodyPr/>
        <a:lstStyle/>
        <a:p>
          <a:endParaRPr lang="zh-CN" altLang="en-US"/>
        </a:p>
      </dgm:t>
    </dgm:pt>
    <dgm:pt modelId="{79FBA113-43F0-43C8-B5D5-4C08A6715DE0}">
      <dgm:prSet phldrT="[文本]"/>
      <dgm:spPr/>
      <dgm:t>
        <a:bodyPr/>
        <a:lstStyle/>
        <a:p>
          <a:r>
            <a:rPr lang="zh-CN" altLang="en-US" dirty="0"/>
            <a:t>发布</a:t>
          </a:r>
        </a:p>
      </dgm:t>
    </dgm:pt>
    <dgm:pt modelId="{EEA7C2D5-8248-469E-8B70-028A71206A4E}" type="parTrans" cxnId="{9B34B4F2-C5F2-45E3-BFE9-EF397BCE2185}">
      <dgm:prSet/>
      <dgm:spPr/>
      <dgm:t>
        <a:bodyPr/>
        <a:lstStyle/>
        <a:p>
          <a:endParaRPr lang="zh-CN" altLang="en-US"/>
        </a:p>
      </dgm:t>
    </dgm:pt>
    <dgm:pt modelId="{6E162D1F-F46C-4960-93BD-6931E8B820C6}" type="sibTrans" cxnId="{9B34B4F2-C5F2-45E3-BFE9-EF397BCE2185}">
      <dgm:prSet/>
      <dgm:spPr/>
      <dgm:t>
        <a:bodyPr/>
        <a:lstStyle/>
        <a:p>
          <a:endParaRPr lang="zh-CN" altLang="en-US"/>
        </a:p>
      </dgm:t>
    </dgm:pt>
    <dgm:pt modelId="{1A52DFEA-D0BC-4B04-AB22-B3EECD6E8DA0}" type="pres">
      <dgm:prSet presAssocID="{5BF8B8E6-21B4-45C5-A67D-E285A677E515}" presName="Name0" presStyleCnt="0">
        <dgm:presLayoutVars>
          <dgm:dir/>
          <dgm:resizeHandles val="exact"/>
        </dgm:presLayoutVars>
      </dgm:prSet>
      <dgm:spPr/>
    </dgm:pt>
    <dgm:pt modelId="{954981DF-E885-4D60-9725-2AEA71D8CA17}" type="pres">
      <dgm:prSet presAssocID="{7164E7BD-75E8-4722-A1F8-67D256BF455D}" presName="parTxOnly" presStyleLbl="node1" presStyleIdx="0" presStyleCnt="4">
        <dgm:presLayoutVars>
          <dgm:bulletEnabled val="1"/>
        </dgm:presLayoutVars>
      </dgm:prSet>
      <dgm:spPr/>
    </dgm:pt>
    <dgm:pt modelId="{A4803B23-7EBF-44DE-BE01-DDBCEA0AE326}" type="pres">
      <dgm:prSet presAssocID="{9FD34168-D592-4EA0-821B-E64F80D548F2}" presName="parSpace" presStyleCnt="0"/>
      <dgm:spPr/>
    </dgm:pt>
    <dgm:pt modelId="{546BC0A6-03F1-4B0D-9BB2-5705F38D30E3}" type="pres">
      <dgm:prSet presAssocID="{0D3848F3-7D99-4D94-AF2C-769302120DD5}" presName="parTxOnly" presStyleLbl="node1" presStyleIdx="1" presStyleCnt="4">
        <dgm:presLayoutVars>
          <dgm:bulletEnabled val="1"/>
        </dgm:presLayoutVars>
      </dgm:prSet>
      <dgm:spPr/>
    </dgm:pt>
    <dgm:pt modelId="{E7D95A26-728A-4C75-9A45-458FE0EAB601}" type="pres">
      <dgm:prSet presAssocID="{54D61DA5-AE24-4E45-A842-9E6A0963767F}" presName="parSpace" presStyleCnt="0"/>
      <dgm:spPr/>
    </dgm:pt>
    <dgm:pt modelId="{ECFA8E78-80F0-4755-BD90-CB0DDFCA313F}" type="pres">
      <dgm:prSet presAssocID="{46A11778-59C4-488E-B898-50C7CFA580AA}" presName="parTxOnly" presStyleLbl="node1" presStyleIdx="2" presStyleCnt="4">
        <dgm:presLayoutVars>
          <dgm:bulletEnabled val="1"/>
        </dgm:presLayoutVars>
      </dgm:prSet>
      <dgm:spPr/>
    </dgm:pt>
    <dgm:pt modelId="{F7A75702-8A3F-43C0-90F5-0772BEF520DD}" type="pres">
      <dgm:prSet presAssocID="{39DB1AB6-CB0F-4E3F-95BD-C84E0439FA4A}" presName="parSpace" presStyleCnt="0"/>
      <dgm:spPr/>
    </dgm:pt>
    <dgm:pt modelId="{E4DC7FC1-D98B-42F2-8491-69F0C6BC9457}" type="pres">
      <dgm:prSet presAssocID="{79FBA113-43F0-43C8-B5D5-4C08A6715DE0}" presName="parTxOnly" presStyleLbl="node1" presStyleIdx="3" presStyleCnt="4">
        <dgm:presLayoutVars>
          <dgm:bulletEnabled val="1"/>
        </dgm:presLayoutVars>
      </dgm:prSet>
      <dgm:spPr/>
    </dgm:pt>
  </dgm:ptLst>
  <dgm:cxnLst>
    <dgm:cxn modelId="{9DDC6B08-D2C2-4479-BC3A-C9243D25A897}" type="presOf" srcId="{46A11778-59C4-488E-B898-50C7CFA580AA}" destId="{ECFA8E78-80F0-4755-BD90-CB0DDFCA313F}" srcOrd="0" destOrd="0" presId="urn:microsoft.com/office/officeart/2005/8/layout/hChevron3"/>
    <dgm:cxn modelId="{72C9B70B-2E74-4D35-B39A-D628958ABC69}" srcId="{5BF8B8E6-21B4-45C5-A67D-E285A677E515}" destId="{7164E7BD-75E8-4722-A1F8-67D256BF455D}" srcOrd="0" destOrd="0" parTransId="{A832140D-DA91-4DEE-BABF-1E9796F13080}" sibTransId="{9FD34168-D592-4EA0-821B-E64F80D548F2}"/>
    <dgm:cxn modelId="{FC4A2029-68C9-4578-AA49-F42B9CD78F36}" srcId="{5BF8B8E6-21B4-45C5-A67D-E285A677E515}" destId="{0D3848F3-7D99-4D94-AF2C-769302120DD5}" srcOrd="1" destOrd="0" parTransId="{C8158D33-EB4F-4130-9D2A-A525F42AC8AB}" sibTransId="{54D61DA5-AE24-4E45-A842-9E6A0963767F}"/>
    <dgm:cxn modelId="{3B8C722F-94E3-4F26-BA1B-BB7D43E56EBD}" srcId="{5BF8B8E6-21B4-45C5-A67D-E285A677E515}" destId="{46A11778-59C4-488E-B898-50C7CFA580AA}" srcOrd="2" destOrd="0" parTransId="{F1C10C29-576D-433F-8F59-A777F5684A57}" sibTransId="{39DB1AB6-CB0F-4E3F-95BD-C84E0439FA4A}"/>
    <dgm:cxn modelId="{908FC585-AD7B-4CA2-8312-95040A82CBB0}" type="presOf" srcId="{79FBA113-43F0-43C8-B5D5-4C08A6715DE0}" destId="{E4DC7FC1-D98B-42F2-8491-69F0C6BC9457}" srcOrd="0" destOrd="0" presId="urn:microsoft.com/office/officeart/2005/8/layout/hChevron3"/>
    <dgm:cxn modelId="{9A67D8CE-1042-4059-8E49-CD5FF1AD7F25}" type="presOf" srcId="{5BF8B8E6-21B4-45C5-A67D-E285A677E515}" destId="{1A52DFEA-D0BC-4B04-AB22-B3EECD6E8DA0}" srcOrd="0" destOrd="0" presId="urn:microsoft.com/office/officeart/2005/8/layout/hChevron3"/>
    <dgm:cxn modelId="{61BF03E8-A9EE-4F09-85BE-A87C6BAA9E5E}" type="presOf" srcId="{0D3848F3-7D99-4D94-AF2C-769302120DD5}" destId="{546BC0A6-03F1-4B0D-9BB2-5705F38D30E3}" srcOrd="0" destOrd="0" presId="urn:microsoft.com/office/officeart/2005/8/layout/hChevron3"/>
    <dgm:cxn modelId="{D3CD77ED-2C83-4D86-B1FC-25D029E91BC4}" type="presOf" srcId="{7164E7BD-75E8-4722-A1F8-67D256BF455D}" destId="{954981DF-E885-4D60-9725-2AEA71D8CA17}" srcOrd="0" destOrd="0" presId="urn:microsoft.com/office/officeart/2005/8/layout/hChevron3"/>
    <dgm:cxn modelId="{9B34B4F2-C5F2-45E3-BFE9-EF397BCE2185}" srcId="{5BF8B8E6-21B4-45C5-A67D-E285A677E515}" destId="{79FBA113-43F0-43C8-B5D5-4C08A6715DE0}" srcOrd="3" destOrd="0" parTransId="{EEA7C2D5-8248-469E-8B70-028A71206A4E}" sibTransId="{6E162D1F-F46C-4960-93BD-6931E8B820C6}"/>
    <dgm:cxn modelId="{94CDA14C-734E-461C-8698-0FA42FD59B2C}" type="presParOf" srcId="{1A52DFEA-D0BC-4B04-AB22-B3EECD6E8DA0}" destId="{954981DF-E885-4D60-9725-2AEA71D8CA17}" srcOrd="0" destOrd="0" presId="urn:microsoft.com/office/officeart/2005/8/layout/hChevron3"/>
    <dgm:cxn modelId="{C3EEA57A-F462-4F81-A76C-7C6B53371533}" type="presParOf" srcId="{1A52DFEA-D0BC-4B04-AB22-B3EECD6E8DA0}" destId="{A4803B23-7EBF-44DE-BE01-DDBCEA0AE326}" srcOrd="1" destOrd="0" presId="urn:microsoft.com/office/officeart/2005/8/layout/hChevron3"/>
    <dgm:cxn modelId="{F03B5644-FDAB-45A0-AB5B-167B0093B848}" type="presParOf" srcId="{1A52DFEA-D0BC-4B04-AB22-B3EECD6E8DA0}" destId="{546BC0A6-03F1-4B0D-9BB2-5705F38D30E3}" srcOrd="2" destOrd="0" presId="urn:microsoft.com/office/officeart/2005/8/layout/hChevron3"/>
    <dgm:cxn modelId="{3C4C36A0-AA9F-45CB-A601-C4C0CF5198D6}" type="presParOf" srcId="{1A52DFEA-D0BC-4B04-AB22-B3EECD6E8DA0}" destId="{E7D95A26-728A-4C75-9A45-458FE0EAB601}" srcOrd="3" destOrd="0" presId="urn:microsoft.com/office/officeart/2005/8/layout/hChevron3"/>
    <dgm:cxn modelId="{9701727B-4835-43FF-BD26-CFD0F871022D}" type="presParOf" srcId="{1A52DFEA-D0BC-4B04-AB22-B3EECD6E8DA0}" destId="{ECFA8E78-80F0-4755-BD90-CB0DDFCA313F}" srcOrd="4" destOrd="0" presId="urn:microsoft.com/office/officeart/2005/8/layout/hChevron3"/>
    <dgm:cxn modelId="{4A0179E4-1FE9-4A17-BBC8-C5CC6AB1B3D1}" type="presParOf" srcId="{1A52DFEA-D0BC-4B04-AB22-B3EECD6E8DA0}" destId="{F7A75702-8A3F-43C0-90F5-0772BEF520DD}" srcOrd="5" destOrd="0" presId="urn:microsoft.com/office/officeart/2005/8/layout/hChevron3"/>
    <dgm:cxn modelId="{E86A35FC-B547-4118-BD49-5EA91B549048}" type="presParOf" srcId="{1A52DFEA-D0BC-4B04-AB22-B3EECD6E8DA0}" destId="{E4DC7FC1-D98B-42F2-8491-69F0C6BC9457}"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517421-9D61-4D1F-8732-36A48CA05E63}"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zh-CN" altLang="en-US"/>
        </a:p>
      </dgm:t>
    </dgm:pt>
    <dgm:pt modelId="{036C447C-D916-4A0F-98C9-3B6FD3BDCC8B}">
      <dgm:prSet phldrT="[文本]"/>
      <dgm:spPr/>
      <dgm:t>
        <a:bodyPr/>
        <a:lstStyle/>
        <a:p>
          <a:r>
            <a:rPr lang="en-US" altLang="zh-CN" dirty="0"/>
            <a:t>iOS</a:t>
          </a:r>
          <a:endParaRPr lang="zh-CN" altLang="en-US" dirty="0"/>
        </a:p>
      </dgm:t>
    </dgm:pt>
    <dgm:pt modelId="{765EFFF9-60DB-4BF3-AD77-FFF5BFD1290D}" type="parTrans" cxnId="{F07F3E7C-17A7-4F49-9CA0-1B3AEEBBC887}">
      <dgm:prSet/>
      <dgm:spPr/>
      <dgm:t>
        <a:bodyPr/>
        <a:lstStyle/>
        <a:p>
          <a:endParaRPr lang="zh-CN" altLang="en-US"/>
        </a:p>
      </dgm:t>
    </dgm:pt>
    <dgm:pt modelId="{A33CFDB5-8040-4FB9-A8EE-7BE0BFA890B0}" type="sibTrans" cxnId="{F07F3E7C-17A7-4F49-9CA0-1B3AEEBBC887}">
      <dgm:prSet/>
      <dgm:spPr/>
      <dgm:t>
        <a:bodyPr/>
        <a:lstStyle/>
        <a:p>
          <a:endParaRPr lang="zh-CN" altLang="en-US"/>
        </a:p>
      </dgm:t>
    </dgm:pt>
    <dgm:pt modelId="{8F5720D0-11F1-49C3-B91B-3757CFABDCD6}">
      <dgm:prSet phldrT="[文本]"/>
      <dgm:spPr/>
      <dgm:t>
        <a:bodyPr/>
        <a:lstStyle/>
        <a:p>
          <a:r>
            <a:rPr lang="en-US" altLang="zh-CN" dirty="0"/>
            <a:t>iOS9</a:t>
          </a:r>
          <a:endParaRPr lang="zh-CN" altLang="en-US" dirty="0"/>
        </a:p>
      </dgm:t>
    </dgm:pt>
    <dgm:pt modelId="{751E57BF-61EF-42EB-BB17-A7B861A07B2C}" type="parTrans" cxnId="{76441B59-7D9C-49C8-973F-C614A5763856}">
      <dgm:prSet/>
      <dgm:spPr/>
      <dgm:t>
        <a:bodyPr/>
        <a:lstStyle/>
        <a:p>
          <a:endParaRPr lang="zh-CN" altLang="en-US"/>
        </a:p>
      </dgm:t>
    </dgm:pt>
    <dgm:pt modelId="{B5435758-970F-489B-9EDF-43F5237D1430}" type="sibTrans" cxnId="{76441B59-7D9C-49C8-973F-C614A5763856}">
      <dgm:prSet/>
      <dgm:spPr/>
      <dgm:t>
        <a:bodyPr/>
        <a:lstStyle/>
        <a:p>
          <a:endParaRPr lang="zh-CN" altLang="en-US"/>
        </a:p>
      </dgm:t>
    </dgm:pt>
    <dgm:pt modelId="{D156B34D-D4A6-4B59-82C1-C8F6485B7729}">
      <dgm:prSet phldrT="[文本]"/>
      <dgm:spPr/>
      <dgm:t>
        <a:bodyPr/>
        <a:lstStyle/>
        <a:p>
          <a:r>
            <a:rPr lang="en-US" altLang="zh-CN" dirty="0"/>
            <a:t>iOS10</a:t>
          </a:r>
          <a:endParaRPr lang="zh-CN" altLang="en-US" dirty="0"/>
        </a:p>
      </dgm:t>
    </dgm:pt>
    <dgm:pt modelId="{B8E9FEDA-1F22-4621-9F8E-4683CC4EE8C5}" type="parTrans" cxnId="{686C9FC0-7F10-456E-8DF7-AC7D1F3DCBD2}">
      <dgm:prSet/>
      <dgm:spPr/>
      <dgm:t>
        <a:bodyPr/>
        <a:lstStyle/>
        <a:p>
          <a:endParaRPr lang="zh-CN" altLang="en-US"/>
        </a:p>
      </dgm:t>
    </dgm:pt>
    <dgm:pt modelId="{1D36EF49-A17B-45D9-8625-528579740B3A}" type="sibTrans" cxnId="{686C9FC0-7F10-456E-8DF7-AC7D1F3DCBD2}">
      <dgm:prSet/>
      <dgm:spPr/>
      <dgm:t>
        <a:bodyPr/>
        <a:lstStyle/>
        <a:p>
          <a:endParaRPr lang="zh-CN" altLang="en-US"/>
        </a:p>
      </dgm:t>
    </dgm:pt>
    <dgm:pt modelId="{6AB8ECE9-E344-43ED-84F9-0CEA88CCF6FC}">
      <dgm:prSet phldrT="[文本]"/>
      <dgm:spPr/>
      <dgm:t>
        <a:bodyPr/>
        <a:lstStyle/>
        <a:p>
          <a:r>
            <a:rPr lang="en-US" altLang="zh-CN" dirty="0"/>
            <a:t>iOS11</a:t>
          </a:r>
          <a:endParaRPr lang="zh-CN" altLang="en-US" dirty="0"/>
        </a:p>
      </dgm:t>
    </dgm:pt>
    <dgm:pt modelId="{57DA2887-182E-452D-9553-A6A00BF1EC28}" type="parTrans" cxnId="{912E86DE-7EFC-4A07-8322-59F098463C99}">
      <dgm:prSet/>
      <dgm:spPr/>
      <dgm:t>
        <a:bodyPr/>
        <a:lstStyle/>
        <a:p>
          <a:endParaRPr lang="zh-CN" altLang="en-US"/>
        </a:p>
      </dgm:t>
    </dgm:pt>
    <dgm:pt modelId="{8A405DCD-F46C-49A6-B4B9-32748C359D12}" type="sibTrans" cxnId="{912E86DE-7EFC-4A07-8322-59F098463C99}">
      <dgm:prSet/>
      <dgm:spPr/>
      <dgm:t>
        <a:bodyPr/>
        <a:lstStyle/>
        <a:p>
          <a:endParaRPr lang="zh-CN" altLang="en-US"/>
        </a:p>
      </dgm:t>
    </dgm:pt>
    <dgm:pt modelId="{18E1E845-8FCA-4F04-87B9-A20AD597D58F}">
      <dgm:prSet phldrT="[文本]"/>
      <dgm:spPr/>
      <dgm:t>
        <a:bodyPr/>
        <a:lstStyle/>
        <a:p>
          <a:r>
            <a:rPr lang="en-US" altLang="zh-CN" dirty="0"/>
            <a:t>Android</a:t>
          </a:r>
          <a:endParaRPr lang="zh-CN" altLang="en-US" dirty="0"/>
        </a:p>
      </dgm:t>
    </dgm:pt>
    <dgm:pt modelId="{C9BC6803-2079-4DE9-9742-BC843DA92E4D}" type="parTrans" cxnId="{AB624CDC-4D76-4219-86CC-976CCFD51F5A}">
      <dgm:prSet/>
      <dgm:spPr/>
      <dgm:t>
        <a:bodyPr/>
        <a:lstStyle/>
        <a:p>
          <a:endParaRPr lang="zh-CN" altLang="en-US"/>
        </a:p>
      </dgm:t>
    </dgm:pt>
    <dgm:pt modelId="{FE6992A6-7C11-4A21-B189-EF2C95E01E3D}" type="sibTrans" cxnId="{AB624CDC-4D76-4219-86CC-976CCFD51F5A}">
      <dgm:prSet/>
      <dgm:spPr/>
      <dgm:t>
        <a:bodyPr/>
        <a:lstStyle/>
        <a:p>
          <a:endParaRPr lang="zh-CN" altLang="en-US"/>
        </a:p>
      </dgm:t>
    </dgm:pt>
    <dgm:pt modelId="{6CC3AB2D-2A48-4455-B7E5-EC2817CCFCC8}">
      <dgm:prSet phldrT="[文本]"/>
      <dgm:spPr/>
      <dgm:t>
        <a:bodyPr/>
        <a:lstStyle/>
        <a:p>
          <a:r>
            <a:rPr lang="zh-CN" altLang="en-US" dirty="0"/>
            <a:t>开源平台</a:t>
          </a:r>
        </a:p>
      </dgm:t>
    </dgm:pt>
    <dgm:pt modelId="{889A6BCA-2B77-426E-9BF3-CEE38C158CD2}" type="parTrans" cxnId="{9A272CE0-ED76-4167-800F-468BEBB56975}">
      <dgm:prSet/>
      <dgm:spPr/>
      <dgm:t>
        <a:bodyPr/>
        <a:lstStyle/>
        <a:p>
          <a:endParaRPr lang="zh-CN" altLang="en-US"/>
        </a:p>
      </dgm:t>
    </dgm:pt>
    <dgm:pt modelId="{2291B29D-E211-425B-B661-722FB000CE65}" type="sibTrans" cxnId="{9A272CE0-ED76-4167-800F-468BEBB56975}">
      <dgm:prSet/>
      <dgm:spPr/>
      <dgm:t>
        <a:bodyPr/>
        <a:lstStyle/>
        <a:p>
          <a:endParaRPr lang="zh-CN" altLang="en-US"/>
        </a:p>
      </dgm:t>
    </dgm:pt>
    <dgm:pt modelId="{BDFA693B-509C-4DF0-813F-CA0756176863}">
      <dgm:prSet phldrT="[文本]"/>
      <dgm:spPr/>
      <dgm:t>
        <a:bodyPr/>
        <a:lstStyle/>
        <a:p>
          <a:r>
            <a:rPr lang="en-US" altLang="zh-CN" dirty="0"/>
            <a:t>IDE</a:t>
          </a:r>
          <a:endParaRPr lang="zh-CN" altLang="en-US" dirty="0"/>
        </a:p>
      </dgm:t>
    </dgm:pt>
    <dgm:pt modelId="{EC50E194-BDC3-4CDD-B504-B08F88DCFC23}" type="parTrans" cxnId="{C17A069F-825A-40CF-97E1-682E92FF63E9}">
      <dgm:prSet/>
      <dgm:spPr/>
      <dgm:t>
        <a:bodyPr/>
        <a:lstStyle/>
        <a:p>
          <a:endParaRPr lang="zh-CN" altLang="en-US"/>
        </a:p>
      </dgm:t>
    </dgm:pt>
    <dgm:pt modelId="{52D3D95C-592E-40DB-A43B-4070A8949C49}" type="sibTrans" cxnId="{C17A069F-825A-40CF-97E1-682E92FF63E9}">
      <dgm:prSet/>
      <dgm:spPr/>
      <dgm:t>
        <a:bodyPr/>
        <a:lstStyle/>
        <a:p>
          <a:endParaRPr lang="zh-CN" altLang="en-US"/>
        </a:p>
      </dgm:t>
    </dgm:pt>
    <dgm:pt modelId="{2AE3C026-2806-4864-BB7B-D5974D551D42}">
      <dgm:prSet phldrT="[文本]"/>
      <dgm:spPr/>
      <dgm:t>
        <a:bodyPr/>
        <a:lstStyle/>
        <a:p>
          <a:r>
            <a:rPr lang="zh-CN" altLang="en-US" dirty="0"/>
            <a:t>开源平台</a:t>
          </a:r>
        </a:p>
      </dgm:t>
    </dgm:pt>
    <dgm:pt modelId="{B9F90CB2-94F5-435C-8488-9C0CAEE862BB}" type="parTrans" cxnId="{5DA507BF-DDB5-4964-9AB3-0D6A772CF625}">
      <dgm:prSet/>
      <dgm:spPr/>
      <dgm:t>
        <a:bodyPr/>
        <a:lstStyle/>
        <a:p>
          <a:endParaRPr lang="zh-CN" altLang="en-US"/>
        </a:p>
      </dgm:t>
    </dgm:pt>
    <dgm:pt modelId="{F72B6D67-7EAD-4BDC-A1DA-9F87B8B81273}" type="sibTrans" cxnId="{5DA507BF-DDB5-4964-9AB3-0D6A772CF625}">
      <dgm:prSet/>
      <dgm:spPr/>
      <dgm:t>
        <a:bodyPr/>
        <a:lstStyle/>
        <a:p>
          <a:endParaRPr lang="zh-CN" altLang="en-US"/>
        </a:p>
      </dgm:t>
    </dgm:pt>
    <dgm:pt modelId="{1F984EC4-BDD1-4298-AA96-A55FC74A25C7}" type="pres">
      <dgm:prSet presAssocID="{3A517421-9D61-4D1F-8732-36A48CA05E63}" presName="Name0" presStyleCnt="0">
        <dgm:presLayoutVars>
          <dgm:chMax val="7"/>
          <dgm:chPref val="7"/>
          <dgm:dir/>
          <dgm:animLvl val="lvl"/>
        </dgm:presLayoutVars>
      </dgm:prSet>
      <dgm:spPr/>
    </dgm:pt>
    <dgm:pt modelId="{F7B5100A-6AC5-4811-B88D-18D561F49663}" type="pres">
      <dgm:prSet presAssocID="{036C447C-D916-4A0F-98C9-3B6FD3BDCC8B}" presName="Accent1" presStyleCnt="0"/>
      <dgm:spPr/>
    </dgm:pt>
    <dgm:pt modelId="{2CEF8E9D-5CBD-450A-91E3-86320D4E84A9}" type="pres">
      <dgm:prSet presAssocID="{036C447C-D916-4A0F-98C9-3B6FD3BDCC8B}" presName="Accent" presStyleLbl="node1" presStyleIdx="0" presStyleCnt="3"/>
      <dgm:spPr/>
    </dgm:pt>
    <dgm:pt modelId="{03953BA6-9934-4759-A9B3-E2A25F318CA3}" type="pres">
      <dgm:prSet presAssocID="{036C447C-D916-4A0F-98C9-3B6FD3BDCC8B}" presName="Child1" presStyleLbl="revTx" presStyleIdx="0" presStyleCnt="6">
        <dgm:presLayoutVars>
          <dgm:chMax val="0"/>
          <dgm:chPref val="0"/>
          <dgm:bulletEnabled val="1"/>
        </dgm:presLayoutVars>
      </dgm:prSet>
      <dgm:spPr/>
    </dgm:pt>
    <dgm:pt modelId="{72303F24-796D-4CD6-A9DC-60FE86E9BF36}" type="pres">
      <dgm:prSet presAssocID="{036C447C-D916-4A0F-98C9-3B6FD3BDCC8B}" presName="Parent1" presStyleLbl="revTx" presStyleIdx="1" presStyleCnt="6">
        <dgm:presLayoutVars>
          <dgm:chMax val="1"/>
          <dgm:chPref val="1"/>
          <dgm:bulletEnabled val="1"/>
        </dgm:presLayoutVars>
      </dgm:prSet>
      <dgm:spPr/>
    </dgm:pt>
    <dgm:pt modelId="{FBDFA5A0-7E68-4278-8066-BA40FDA2CD5D}" type="pres">
      <dgm:prSet presAssocID="{18E1E845-8FCA-4F04-87B9-A20AD597D58F}" presName="Accent2" presStyleCnt="0"/>
      <dgm:spPr/>
    </dgm:pt>
    <dgm:pt modelId="{A29CCC96-EC11-4921-9C1C-691732168A6E}" type="pres">
      <dgm:prSet presAssocID="{18E1E845-8FCA-4F04-87B9-A20AD597D58F}" presName="Accent" presStyleLbl="node1" presStyleIdx="1" presStyleCnt="3"/>
      <dgm:spPr/>
    </dgm:pt>
    <dgm:pt modelId="{717F6CC5-73A5-4254-B32F-E1AE9CAEF448}" type="pres">
      <dgm:prSet presAssocID="{18E1E845-8FCA-4F04-87B9-A20AD597D58F}" presName="Child2" presStyleLbl="revTx" presStyleIdx="2" presStyleCnt="6">
        <dgm:presLayoutVars>
          <dgm:chMax val="0"/>
          <dgm:chPref val="0"/>
          <dgm:bulletEnabled val="1"/>
        </dgm:presLayoutVars>
      </dgm:prSet>
      <dgm:spPr/>
    </dgm:pt>
    <dgm:pt modelId="{C4404E61-88A3-4A82-8931-6519C13FBFBC}" type="pres">
      <dgm:prSet presAssocID="{18E1E845-8FCA-4F04-87B9-A20AD597D58F}" presName="Parent2" presStyleLbl="revTx" presStyleIdx="3" presStyleCnt="6">
        <dgm:presLayoutVars>
          <dgm:chMax val="1"/>
          <dgm:chPref val="1"/>
          <dgm:bulletEnabled val="1"/>
        </dgm:presLayoutVars>
      </dgm:prSet>
      <dgm:spPr/>
    </dgm:pt>
    <dgm:pt modelId="{10B1F0B2-51B7-4F89-B802-6BD96154948B}" type="pres">
      <dgm:prSet presAssocID="{BDFA693B-509C-4DF0-813F-CA0756176863}" presName="Accent3" presStyleCnt="0"/>
      <dgm:spPr/>
    </dgm:pt>
    <dgm:pt modelId="{FD60B640-D18A-455A-AF32-57DE8DFF794B}" type="pres">
      <dgm:prSet presAssocID="{BDFA693B-509C-4DF0-813F-CA0756176863}" presName="Accent" presStyleLbl="node1" presStyleIdx="2" presStyleCnt="3"/>
      <dgm:spPr/>
    </dgm:pt>
    <dgm:pt modelId="{056B472D-4912-4CA7-9227-11724F69EF00}" type="pres">
      <dgm:prSet presAssocID="{BDFA693B-509C-4DF0-813F-CA0756176863}" presName="Child3" presStyleLbl="revTx" presStyleIdx="4" presStyleCnt="6">
        <dgm:presLayoutVars>
          <dgm:chMax val="0"/>
          <dgm:chPref val="0"/>
          <dgm:bulletEnabled val="1"/>
        </dgm:presLayoutVars>
      </dgm:prSet>
      <dgm:spPr/>
    </dgm:pt>
    <dgm:pt modelId="{3BD748BF-90E9-4B0E-AF84-5368F54C61FD}" type="pres">
      <dgm:prSet presAssocID="{BDFA693B-509C-4DF0-813F-CA0756176863}" presName="Parent3" presStyleLbl="revTx" presStyleIdx="5" presStyleCnt="6">
        <dgm:presLayoutVars>
          <dgm:chMax val="1"/>
          <dgm:chPref val="1"/>
          <dgm:bulletEnabled val="1"/>
        </dgm:presLayoutVars>
      </dgm:prSet>
      <dgm:spPr/>
    </dgm:pt>
  </dgm:ptLst>
  <dgm:cxnLst>
    <dgm:cxn modelId="{4BD6C901-FFB8-4724-8234-7200BDE145E7}" type="presOf" srcId="{8F5720D0-11F1-49C3-B91B-3757CFABDCD6}" destId="{03953BA6-9934-4759-A9B3-E2A25F318CA3}" srcOrd="0" destOrd="0" presId="urn:microsoft.com/office/officeart/2009/layout/CircleArrowProcess"/>
    <dgm:cxn modelId="{0CA0232E-0CC4-4226-BA21-7072E3496C2F}" type="presOf" srcId="{6AB8ECE9-E344-43ED-84F9-0CEA88CCF6FC}" destId="{03953BA6-9934-4759-A9B3-E2A25F318CA3}" srcOrd="0" destOrd="2" presId="urn:microsoft.com/office/officeart/2009/layout/CircleArrowProcess"/>
    <dgm:cxn modelId="{6C8E8745-072F-4F29-8746-6210348A0038}" type="presOf" srcId="{BDFA693B-509C-4DF0-813F-CA0756176863}" destId="{3BD748BF-90E9-4B0E-AF84-5368F54C61FD}" srcOrd="0" destOrd="0" presId="urn:microsoft.com/office/officeart/2009/layout/CircleArrowProcess"/>
    <dgm:cxn modelId="{CE80C468-AA43-4422-91BB-B02E8B3DB92C}" type="presOf" srcId="{2AE3C026-2806-4864-BB7B-D5974D551D42}" destId="{056B472D-4912-4CA7-9227-11724F69EF00}" srcOrd="0" destOrd="0" presId="urn:microsoft.com/office/officeart/2009/layout/CircleArrowProcess"/>
    <dgm:cxn modelId="{76441B59-7D9C-49C8-973F-C614A5763856}" srcId="{036C447C-D916-4A0F-98C9-3B6FD3BDCC8B}" destId="{8F5720D0-11F1-49C3-B91B-3757CFABDCD6}" srcOrd="0" destOrd="0" parTransId="{751E57BF-61EF-42EB-BB17-A7B861A07B2C}" sibTransId="{B5435758-970F-489B-9EDF-43F5237D1430}"/>
    <dgm:cxn modelId="{F07F3E7C-17A7-4F49-9CA0-1B3AEEBBC887}" srcId="{3A517421-9D61-4D1F-8732-36A48CA05E63}" destId="{036C447C-D916-4A0F-98C9-3B6FD3BDCC8B}" srcOrd="0" destOrd="0" parTransId="{765EFFF9-60DB-4BF3-AD77-FFF5BFD1290D}" sibTransId="{A33CFDB5-8040-4FB9-A8EE-7BE0BFA890B0}"/>
    <dgm:cxn modelId="{C17A069F-825A-40CF-97E1-682E92FF63E9}" srcId="{3A517421-9D61-4D1F-8732-36A48CA05E63}" destId="{BDFA693B-509C-4DF0-813F-CA0756176863}" srcOrd="2" destOrd="0" parTransId="{EC50E194-BDC3-4CDD-B504-B08F88DCFC23}" sibTransId="{52D3D95C-592E-40DB-A43B-4070A8949C49}"/>
    <dgm:cxn modelId="{5DA507BF-DDB5-4964-9AB3-0D6A772CF625}" srcId="{BDFA693B-509C-4DF0-813F-CA0756176863}" destId="{2AE3C026-2806-4864-BB7B-D5974D551D42}" srcOrd="0" destOrd="0" parTransId="{B9F90CB2-94F5-435C-8488-9C0CAEE862BB}" sibTransId="{F72B6D67-7EAD-4BDC-A1DA-9F87B8B81273}"/>
    <dgm:cxn modelId="{686C9FC0-7F10-456E-8DF7-AC7D1F3DCBD2}" srcId="{036C447C-D916-4A0F-98C9-3B6FD3BDCC8B}" destId="{D156B34D-D4A6-4B59-82C1-C8F6485B7729}" srcOrd="1" destOrd="0" parTransId="{B8E9FEDA-1F22-4621-9F8E-4683CC4EE8C5}" sibTransId="{1D36EF49-A17B-45D9-8625-528579740B3A}"/>
    <dgm:cxn modelId="{A4724AC4-9C4C-42A2-B109-7E8F01D6EC1D}" type="presOf" srcId="{036C447C-D916-4A0F-98C9-3B6FD3BDCC8B}" destId="{72303F24-796D-4CD6-A9DC-60FE86E9BF36}" srcOrd="0" destOrd="0" presId="urn:microsoft.com/office/officeart/2009/layout/CircleArrowProcess"/>
    <dgm:cxn modelId="{E738A8C6-886C-4BCF-8485-2151BE1728DD}" type="presOf" srcId="{3A517421-9D61-4D1F-8732-36A48CA05E63}" destId="{1F984EC4-BDD1-4298-AA96-A55FC74A25C7}" srcOrd="0" destOrd="0" presId="urn:microsoft.com/office/officeart/2009/layout/CircleArrowProcess"/>
    <dgm:cxn modelId="{71641ECC-D8FE-41F2-9939-A4F81A931B32}" type="presOf" srcId="{D156B34D-D4A6-4B59-82C1-C8F6485B7729}" destId="{03953BA6-9934-4759-A9B3-E2A25F318CA3}" srcOrd="0" destOrd="1" presId="urn:microsoft.com/office/officeart/2009/layout/CircleArrowProcess"/>
    <dgm:cxn modelId="{920FB0D4-59D9-4B10-813F-4F415F08686D}" type="presOf" srcId="{6CC3AB2D-2A48-4455-B7E5-EC2817CCFCC8}" destId="{717F6CC5-73A5-4254-B32F-E1AE9CAEF448}" srcOrd="0" destOrd="0" presId="urn:microsoft.com/office/officeart/2009/layout/CircleArrowProcess"/>
    <dgm:cxn modelId="{AB624CDC-4D76-4219-86CC-976CCFD51F5A}" srcId="{3A517421-9D61-4D1F-8732-36A48CA05E63}" destId="{18E1E845-8FCA-4F04-87B9-A20AD597D58F}" srcOrd="1" destOrd="0" parTransId="{C9BC6803-2079-4DE9-9742-BC843DA92E4D}" sibTransId="{FE6992A6-7C11-4A21-B189-EF2C95E01E3D}"/>
    <dgm:cxn modelId="{0C5384DD-FCC6-4B33-9228-5191E31C70A1}" type="presOf" srcId="{18E1E845-8FCA-4F04-87B9-A20AD597D58F}" destId="{C4404E61-88A3-4A82-8931-6519C13FBFBC}" srcOrd="0" destOrd="0" presId="urn:microsoft.com/office/officeart/2009/layout/CircleArrowProcess"/>
    <dgm:cxn modelId="{912E86DE-7EFC-4A07-8322-59F098463C99}" srcId="{036C447C-D916-4A0F-98C9-3B6FD3BDCC8B}" destId="{6AB8ECE9-E344-43ED-84F9-0CEA88CCF6FC}" srcOrd="2" destOrd="0" parTransId="{57DA2887-182E-452D-9553-A6A00BF1EC28}" sibTransId="{8A405DCD-F46C-49A6-B4B9-32748C359D12}"/>
    <dgm:cxn modelId="{9A272CE0-ED76-4167-800F-468BEBB56975}" srcId="{18E1E845-8FCA-4F04-87B9-A20AD597D58F}" destId="{6CC3AB2D-2A48-4455-B7E5-EC2817CCFCC8}" srcOrd="0" destOrd="0" parTransId="{889A6BCA-2B77-426E-9BF3-CEE38C158CD2}" sibTransId="{2291B29D-E211-425B-B661-722FB000CE65}"/>
    <dgm:cxn modelId="{5E66A686-E8D6-4B0A-ACC5-242B233001A4}" type="presParOf" srcId="{1F984EC4-BDD1-4298-AA96-A55FC74A25C7}" destId="{F7B5100A-6AC5-4811-B88D-18D561F49663}" srcOrd="0" destOrd="0" presId="urn:microsoft.com/office/officeart/2009/layout/CircleArrowProcess"/>
    <dgm:cxn modelId="{73603E5C-2A0C-4BC0-B238-C2A531CE8E24}" type="presParOf" srcId="{F7B5100A-6AC5-4811-B88D-18D561F49663}" destId="{2CEF8E9D-5CBD-450A-91E3-86320D4E84A9}" srcOrd="0" destOrd="0" presId="urn:microsoft.com/office/officeart/2009/layout/CircleArrowProcess"/>
    <dgm:cxn modelId="{D4B36889-DE3E-43BA-8F0A-09FF75543190}" type="presParOf" srcId="{1F984EC4-BDD1-4298-AA96-A55FC74A25C7}" destId="{03953BA6-9934-4759-A9B3-E2A25F318CA3}" srcOrd="1" destOrd="0" presId="urn:microsoft.com/office/officeart/2009/layout/CircleArrowProcess"/>
    <dgm:cxn modelId="{EBACF556-BC8B-48DA-8D60-2B970B3A51BD}" type="presParOf" srcId="{1F984EC4-BDD1-4298-AA96-A55FC74A25C7}" destId="{72303F24-796D-4CD6-A9DC-60FE86E9BF36}" srcOrd="2" destOrd="0" presId="urn:microsoft.com/office/officeart/2009/layout/CircleArrowProcess"/>
    <dgm:cxn modelId="{D64978E7-C387-4766-9F01-AA15793529FB}" type="presParOf" srcId="{1F984EC4-BDD1-4298-AA96-A55FC74A25C7}" destId="{FBDFA5A0-7E68-4278-8066-BA40FDA2CD5D}" srcOrd="3" destOrd="0" presId="urn:microsoft.com/office/officeart/2009/layout/CircleArrowProcess"/>
    <dgm:cxn modelId="{35DD4244-49BB-4535-86A0-59FE0D18326C}" type="presParOf" srcId="{FBDFA5A0-7E68-4278-8066-BA40FDA2CD5D}" destId="{A29CCC96-EC11-4921-9C1C-691732168A6E}" srcOrd="0" destOrd="0" presId="urn:microsoft.com/office/officeart/2009/layout/CircleArrowProcess"/>
    <dgm:cxn modelId="{9B7ADD46-E046-4268-B45F-61F10FF76AD7}" type="presParOf" srcId="{1F984EC4-BDD1-4298-AA96-A55FC74A25C7}" destId="{717F6CC5-73A5-4254-B32F-E1AE9CAEF448}" srcOrd="4" destOrd="0" presId="urn:microsoft.com/office/officeart/2009/layout/CircleArrowProcess"/>
    <dgm:cxn modelId="{BE977057-494E-4923-850A-229C5A20B172}" type="presParOf" srcId="{1F984EC4-BDD1-4298-AA96-A55FC74A25C7}" destId="{C4404E61-88A3-4A82-8931-6519C13FBFBC}" srcOrd="5" destOrd="0" presId="urn:microsoft.com/office/officeart/2009/layout/CircleArrowProcess"/>
    <dgm:cxn modelId="{CFC40E73-F70F-4F03-8956-4EF64B3E4AF7}" type="presParOf" srcId="{1F984EC4-BDD1-4298-AA96-A55FC74A25C7}" destId="{10B1F0B2-51B7-4F89-B802-6BD96154948B}" srcOrd="6" destOrd="0" presId="urn:microsoft.com/office/officeart/2009/layout/CircleArrowProcess"/>
    <dgm:cxn modelId="{C2AA99DE-6FD3-4DB6-821A-E07E95DA0ADB}" type="presParOf" srcId="{10B1F0B2-51B7-4F89-B802-6BD96154948B}" destId="{FD60B640-D18A-455A-AF32-57DE8DFF794B}" srcOrd="0" destOrd="0" presId="urn:microsoft.com/office/officeart/2009/layout/CircleArrowProcess"/>
    <dgm:cxn modelId="{414103C0-69BF-4598-A556-4BF8CA822B85}" type="presParOf" srcId="{1F984EC4-BDD1-4298-AA96-A55FC74A25C7}" destId="{056B472D-4912-4CA7-9227-11724F69EF00}" srcOrd="7" destOrd="0" presId="urn:microsoft.com/office/officeart/2009/layout/CircleArrowProcess"/>
    <dgm:cxn modelId="{50DA3465-57CF-4884-B7BE-5CF81257ED5D}" type="presParOf" srcId="{1F984EC4-BDD1-4298-AA96-A55FC74A25C7}" destId="{3BD748BF-90E9-4B0E-AF84-5368F54C61FD}" srcOrd="8"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1384-1F85-448E-99F6-1427ACBF9C1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5342E5A5-063B-49A6-889C-4DE885F14B70}">
      <dgm:prSet phldrT="[文本]"/>
      <dgm:spPr/>
      <dgm:t>
        <a:bodyPr/>
        <a:lstStyle/>
        <a:p>
          <a:r>
            <a:rPr lang="en-US" altLang="en-US" dirty="0"/>
            <a:t>JSON</a:t>
          </a:r>
          <a:endParaRPr lang="zh-CN" altLang="en-US" dirty="0"/>
        </a:p>
      </dgm:t>
    </dgm:pt>
    <dgm:pt modelId="{73D23E27-8BAF-4206-A9FD-CE23B51E841B}" type="parTrans" cxnId="{371D7D09-D6F1-4FE8-AF74-22EC10CFF37E}">
      <dgm:prSet/>
      <dgm:spPr/>
      <dgm:t>
        <a:bodyPr/>
        <a:lstStyle/>
        <a:p>
          <a:endParaRPr lang="zh-CN" altLang="en-US"/>
        </a:p>
      </dgm:t>
    </dgm:pt>
    <dgm:pt modelId="{84CB08F0-64FA-49E4-9955-ED98102C1E87}" type="sibTrans" cxnId="{371D7D09-D6F1-4FE8-AF74-22EC10CFF37E}">
      <dgm:prSet/>
      <dgm:spPr/>
      <dgm:t>
        <a:bodyPr/>
        <a:lstStyle/>
        <a:p>
          <a:endParaRPr lang="zh-CN" altLang="en-US"/>
        </a:p>
      </dgm:t>
    </dgm:pt>
    <dgm:pt modelId="{5A049F3C-2738-48F4-93EA-E2DC496AB505}">
      <dgm:prSet phldrT="[文本]"/>
      <dgm:spPr/>
      <dgm:t>
        <a:bodyPr/>
        <a:lstStyle/>
        <a:p>
          <a:r>
            <a:rPr lang="en-US" altLang="en-US" dirty="0"/>
            <a:t>.json </a:t>
          </a:r>
          <a:r>
            <a:rPr lang="zh-CN" altLang="en-US" dirty="0"/>
            <a:t>后缀</a:t>
          </a:r>
        </a:p>
      </dgm:t>
    </dgm:pt>
    <dgm:pt modelId="{94ED2F12-F643-4A37-A136-FF1A1437DCBC}" type="parTrans" cxnId="{2DEDC509-2147-4590-BF29-7017BE8CE047}">
      <dgm:prSet/>
      <dgm:spPr/>
      <dgm:t>
        <a:bodyPr/>
        <a:lstStyle/>
        <a:p>
          <a:endParaRPr lang="zh-CN" altLang="en-US"/>
        </a:p>
      </dgm:t>
    </dgm:pt>
    <dgm:pt modelId="{75868CCC-7A3E-4717-84BC-E2AF74D10CF9}" type="sibTrans" cxnId="{2DEDC509-2147-4590-BF29-7017BE8CE047}">
      <dgm:prSet/>
      <dgm:spPr/>
      <dgm:t>
        <a:bodyPr/>
        <a:lstStyle/>
        <a:p>
          <a:endParaRPr lang="zh-CN" altLang="en-US"/>
        </a:p>
      </dgm:t>
    </dgm:pt>
    <dgm:pt modelId="{B4BDBDEA-AE4D-465E-BF09-83363A88790F}">
      <dgm:prSet phldrT="[文本]"/>
      <dgm:spPr/>
      <dgm:t>
        <a:bodyPr/>
        <a:lstStyle/>
        <a:p>
          <a:r>
            <a:rPr lang="zh-CN" altLang="en-US" dirty="0"/>
            <a:t>配置文件</a:t>
          </a:r>
        </a:p>
      </dgm:t>
    </dgm:pt>
    <dgm:pt modelId="{04CE9363-C385-4425-ACF9-F4AE1F54DBB7}" type="parTrans" cxnId="{F3C41D54-F486-44F3-995D-42B747709E33}">
      <dgm:prSet/>
      <dgm:spPr/>
      <dgm:t>
        <a:bodyPr/>
        <a:lstStyle/>
        <a:p>
          <a:endParaRPr lang="zh-CN" altLang="en-US"/>
        </a:p>
      </dgm:t>
    </dgm:pt>
    <dgm:pt modelId="{ACD200CD-0FC9-42CF-8314-00E59B817A64}" type="sibTrans" cxnId="{F3C41D54-F486-44F3-995D-42B747709E33}">
      <dgm:prSet/>
      <dgm:spPr/>
      <dgm:t>
        <a:bodyPr/>
        <a:lstStyle/>
        <a:p>
          <a:endParaRPr lang="zh-CN" altLang="en-US"/>
        </a:p>
      </dgm:t>
    </dgm:pt>
    <dgm:pt modelId="{3EF449BE-1604-4E6E-AAB9-B29C56BAAD65}">
      <dgm:prSet phldrT="[文本]"/>
      <dgm:spPr/>
      <dgm:t>
        <a:bodyPr/>
        <a:lstStyle/>
        <a:p>
          <a:r>
            <a:rPr lang="en-US" altLang="en-US" dirty="0"/>
            <a:t>WXML</a:t>
          </a:r>
          <a:endParaRPr lang="zh-CN" altLang="en-US" dirty="0"/>
        </a:p>
      </dgm:t>
    </dgm:pt>
    <dgm:pt modelId="{399CCBCF-73FE-49EB-88A6-BA29D1DFBB3B}" type="parTrans" cxnId="{2BCD30D7-CD48-460B-8D4A-66F7C7BCA727}">
      <dgm:prSet/>
      <dgm:spPr/>
      <dgm:t>
        <a:bodyPr/>
        <a:lstStyle/>
        <a:p>
          <a:endParaRPr lang="zh-CN" altLang="en-US"/>
        </a:p>
      </dgm:t>
    </dgm:pt>
    <dgm:pt modelId="{507A4B3E-2F5A-451E-8872-558625F28EC8}" type="sibTrans" cxnId="{2BCD30D7-CD48-460B-8D4A-66F7C7BCA727}">
      <dgm:prSet/>
      <dgm:spPr/>
      <dgm:t>
        <a:bodyPr/>
        <a:lstStyle/>
        <a:p>
          <a:endParaRPr lang="zh-CN" altLang="en-US"/>
        </a:p>
      </dgm:t>
    </dgm:pt>
    <dgm:pt modelId="{59FA7F3E-B0F2-477E-A85D-1226DD029240}">
      <dgm:prSet phldrT="[文本]"/>
      <dgm:spPr/>
      <dgm:t>
        <a:bodyPr/>
        <a:lstStyle/>
        <a:p>
          <a:r>
            <a:rPr lang="en-US" altLang="en-US" dirty="0"/>
            <a:t>.</a:t>
          </a:r>
          <a:r>
            <a:rPr lang="en-US" altLang="en-US" dirty="0" err="1"/>
            <a:t>wxml</a:t>
          </a:r>
          <a:r>
            <a:rPr lang="en-US" altLang="en-US" dirty="0"/>
            <a:t> </a:t>
          </a:r>
          <a:r>
            <a:rPr lang="zh-CN" altLang="en-US" dirty="0"/>
            <a:t>后缀</a:t>
          </a:r>
        </a:p>
      </dgm:t>
    </dgm:pt>
    <dgm:pt modelId="{8571BAD3-481C-40AC-AE74-2DA2248962A0}" type="parTrans" cxnId="{3D584F98-55B8-448F-B07E-C30CBEE1DDA3}">
      <dgm:prSet/>
      <dgm:spPr/>
      <dgm:t>
        <a:bodyPr/>
        <a:lstStyle/>
        <a:p>
          <a:endParaRPr lang="zh-CN" altLang="en-US"/>
        </a:p>
      </dgm:t>
    </dgm:pt>
    <dgm:pt modelId="{520084FB-BF64-469F-BA07-6DAF37A95774}" type="sibTrans" cxnId="{3D584F98-55B8-448F-B07E-C30CBEE1DDA3}">
      <dgm:prSet/>
      <dgm:spPr/>
      <dgm:t>
        <a:bodyPr/>
        <a:lstStyle/>
        <a:p>
          <a:endParaRPr lang="zh-CN" altLang="en-US"/>
        </a:p>
      </dgm:t>
    </dgm:pt>
    <dgm:pt modelId="{7D2C3C7A-E98B-435E-AABF-6CD417D29027}">
      <dgm:prSet phldrT="[文本]"/>
      <dgm:spPr/>
      <dgm:t>
        <a:bodyPr/>
        <a:lstStyle/>
        <a:p>
          <a:r>
            <a:rPr lang="zh-CN" altLang="en-US" dirty="0"/>
            <a:t>模板文件</a:t>
          </a:r>
        </a:p>
      </dgm:t>
    </dgm:pt>
    <dgm:pt modelId="{91F0D0E5-4D76-4901-99D0-C2F781D849A5}" type="parTrans" cxnId="{A84F9202-BC8E-4392-955F-1E268A066FE7}">
      <dgm:prSet/>
      <dgm:spPr/>
      <dgm:t>
        <a:bodyPr/>
        <a:lstStyle/>
        <a:p>
          <a:endParaRPr lang="zh-CN" altLang="en-US"/>
        </a:p>
      </dgm:t>
    </dgm:pt>
    <dgm:pt modelId="{FD09690B-C798-4617-9ECC-0C6C718FF126}" type="sibTrans" cxnId="{A84F9202-BC8E-4392-955F-1E268A066FE7}">
      <dgm:prSet/>
      <dgm:spPr/>
      <dgm:t>
        <a:bodyPr/>
        <a:lstStyle/>
        <a:p>
          <a:endParaRPr lang="zh-CN" altLang="en-US"/>
        </a:p>
      </dgm:t>
    </dgm:pt>
    <dgm:pt modelId="{2E6730FF-B1D9-4D9B-A656-C62840F801F7}">
      <dgm:prSet phldrT="[文本]"/>
      <dgm:spPr/>
      <dgm:t>
        <a:bodyPr/>
        <a:lstStyle/>
        <a:p>
          <a:r>
            <a:rPr lang="en-US" altLang="en-US" dirty="0"/>
            <a:t>WXSS</a:t>
          </a:r>
          <a:endParaRPr lang="zh-CN" altLang="en-US" dirty="0"/>
        </a:p>
      </dgm:t>
    </dgm:pt>
    <dgm:pt modelId="{CD144250-193A-4AF5-B06D-BF5184A7008B}" type="parTrans" cxnId="{CCDED21C-E0D5-452E-AD50-E758D88B77D2}">
      <dgm:prSet/>
      <dgm:spPr/>
      <dgm:t>
        <a:bodyPr/>
        <a:lstStyle/>
        <a:p>
          <a:endParaRPr lang="zh-CN" altLang="en-US"/>
        </a:p>
      </dgm:t>
    </dgm:pt>
    <dgm:pt modelId="{E9598AD3-F870-4692-95A8-15CC9D35DBC4}" type="sibTrans" cxnId="{CCDED21C-E0D5-452E-AD50-E758D88B77D2}">
      <dgm:prSet/>
      <dgm:spPr/>
      <dgm:t>
        <a:bodyPr/>
        <a:lstStyle/>
        <a:p>
          <a:endParaRPr lang="zh-CN" altLang="en-US"/>
        </a:p>
      </dgm:t>
    </dgm:pt>
    <dgm:pt modelId="{477B062C-3111-43AF-9A4F-BC5ABD404FD7}">
      <dgm:prSet phldrT="[文本]"/>
      <dgm:spPr/>
      <dgm:t>
        <a:bodyPr/>
        <a:lstStyle/>
        <a:p>
          <a:r>
            <a:rPr lang="en-US" altLang="en-US" dirty="0"/>
            <a:t>.</a:t>
          </a:r>
          <a:r>
            <a:rPr lang="en-US" altLang="en-US" dirty="0" err="1"/>
            <a:t>wxss</a:t>
          </a:r>
          <a:r>
            <a:rPr lang="en-US" altLang="en-US" dirty="0"/>
            <a:t> </a:t>
          </a:r>
          <a:r>
            <a:rPr lang="zh-CN" altLang="en-US" dirty="0"/>
            <a:t>后缀</a:t>
          </a:r>
        </a:p>
      </dgm:t>
    </dgm:pt>
    <dgm:pt modelId="{36E9A058-F1F4-41E7-9115-D4DE97DA3236}" type="parTrans" cxnId="{9AE8643C-9540-4595-B53B-9B821C1F4053}">
      <dgm:prSet/>
      <dgm:spPr/>
      <dgm:t>
        <a:bodyPr/>
        <a:lstStyle/>
        <a:p>
          <a:endParaRPr lang="zh-CN" altLang="en-US"/>
        </a:p>
      </dgm:t>
    </dgm:pt>
    <dgm:pt modelId="{43F59BE7-B3A3-4F26-A82B-226178B5F1B8}" type="sibTrans" cxnId="{9AE8643C-9540-4595-B53B-9B821C1F4053}">
      <dgm:prSet/>
      <dgm:spPr/>
      <dgm:t>
        <a:bodyPr/>
        <a:lstStyle/>
        <a:p>
          <a:endParaRPr lang="zh-CN" altLang="en-US"/>
        </a:p>
      </dgm:t>
    </dgm:pt>
    <dgm:pt modelId="{BDC57A5E-B99D-4D09-BC50-AC3B2BDDB2B7}">
      <dgm:prSet phldrT="[文本]"/>
      <dgm:spPr/>
      <dgm:t>
        <a:bodyPr/>
        <a:lstStyle/>
        <a:p>
          <a:r>
            <a:rPr lang="zh-CN" altLang="en-US" dirty="0"/>
            <a:t>样式文件</a:t>
          </a:r>
        </a:p>
      </dgm:t>
    </dgm:pt>
    <dgm:pt modelId="{ACBD4B44-7597-4C96-BED6-397464FB0F06}" type="parTrans" cxnId="{ED646B9C-F73E-4700-AA9A-469EA7956172}">
      <dgm:prSet/>
      <dgm:spPr/>
      <dgm:t>
        <a:bodyPr/>
        <a:lstStyle/>
        <a:p>
          <a:endParaRPr lang="zh-CN" altLang="en-US"/>
        </a:p>
      </dgm:t>
    </dgm:pt>
    <dgm:pt modelId="{DEA88A06-BA32-426B-BC93-37232A7D6C23}" type="sibTrans" cxnId="{ED646B9C-F73E-4700-AA9A-469EA7956172}">
      <dgm:prSet/>
      <dgm:spPr/>
      <dgm:t>
        <a:bodyPr/>
        <a:lstStyle/>
        <a:p>
          <a:endParaRPr lang="zh-CN" altLang="en-US"/>
        </a:p>
      </dgm:t>
    </dgm:pt>
    <dgm:pt modelId="{8C99307D-8B2C-42C4-BE48-1FADE135DA5A}">
      <dgm:prSet phldrT="[文本]"/>
      <dgm:spPr/>
      <dgm:t>
        <a:bodyPr/>
        <a:lstStyle/>
        <a:p>
          <a:r>
            <a:rPr lang="en-US" altLang="en-US" dirty="0"/>
            <a:t>JS</a:t>
          </a:r>
          <a:endParaRPr lang="zh-CN" altLang="en-US" dirty="0"/>
        </a:p>
      </dgm:t>
    </dgm:pt>
    <dgm:pt modelId="{2D411809-5B62-4D97-AB52-BFC0ECB543A3}" type="parTrans" cxnId="{DBE75A9B-FA9F-4C25-B02E-9517BD732166}">
      <dgm:prSet/>
      <dgm:spPr/>
      <dgm:t>
        <a:bodyPr/>
        <a:lstStyle/>
        <a:p>
          <a:endParaRPr lang="zh-CN" altLang="en-US"/>
        </a:p>
      </dgm:t>
    </dgm:pt>
    <dgm:pt modelId="{D4C430CE-B7C6-4FB1-AD27-F156E6A6D25B}" type="sibTrans" cxnId="{DBE75A9B-FA9F-4C25-B02E-9517BD732166}">
      <dgm:prSet/>
      <dgm:spPr/>
      <dgm:t>
        <a:bodyPr/>
        <a:lstStyle/>
        <a:p>
          <a:endParaRPr lang="zh-CN" altLang="en-US"/>
        </a:p>
      </dgm:t>
    </dgm:pt>
    <dgm:pt modelId="{AAC38746-905A-4E14-9DFC-561860ADA431}">
      <dgm:prSet phldrT="[文本]"/>
      <dgm:spPr/>
      <dgm:t>
        <a:bodyPr/>
        <a:lstStyle/>
        <a:p>
          <a:r>
            <a:rPr lang="en-US" altLang="en-US" dirty="0"/>
            <a:t>.</a:t>
          </a:r>
          <a:r>
            <a:rPr lang="en-US" altLang="en-US" dirty="0" err="1"/>
            <a:t>js</a:t>
          </a:r>
          <a:r>
            <a:rPr lang="en-US" altLang="en-US" dirty="0"/>
            <a:t> </a:t>
          </a:r>
          <a:r>
            <a:rPr lang="zh-CN" altLang="en-US" dirty="0"/>
            <a:t>后缀</a:t>
          </a:r>
        </a:p>
      </dgm:t>
    </dgm:pt>
    <dgm:pt modelId="{71C45771-E182-4098-9825-D185C30DE6C3}" type="parTrans" cxnId="{A4696949-1921-4285-B578-778E85555B36}">
      <dgm:prSet/>
      <dgm:spPr/>
      <dgm:t>
        <a:bodyPr/>
        <a:lstStyle/>
        <a:p>
          <a:endParaRPr lang="zh-CN" altLang="en-US"/>
        </a:p>
      </dgm:t>
    </dgm:pt>
    <dgm:pt modelId="{34D61CAC-61E9-45A6-8AF8-8A240CB3836C}" type="sibTrans" cxnId="{A4696949-1921-4285-B578-778E85555B36}">
      <dgm:prSet/>
      <dgm:spPr/>
      <dgm:t>
        <a:bodyPr/>
        <a:lstStyle/>
        <a:p>
          <a:endParaRPr lang="zh-CN" altLang="en-US"/>
        </a:p>
      </dgm:t>
    </dgm:pt>
    <dgm:pt modelId="{72A89313-0A8C-4633-99BB-78ACDC8448FE}">
      <dgm:prSet phldrT="[文本]"/>
      <dgm:spPr/>
      <dgm:t>
        <a:bodyPr/>
        <a:lstStyle/>
        <a:p>
          <a:r>
            <a:rPr lang="zh-CN" altLang="en-US" dirty="0"/>
            <a:t>逻辑文件</a:t>
          </a:r>
        </a:p>
      </dgm:t>
    </dgm:pt>
    <dgm:pt modelId="{4E54073C-BD60-418E-8037-17E06D708C6B}" type="parTrans" cxnId="{B2044856-E90C-42D9-9AB9-E4CF44831002}">
      <dgm:prSet/>
      <dgm:spPr/>
      <dgm:t>
        <a:bodyPr/>
        <a:lstStyle/>
        <a:p>
          <a:endParaRPr lang="zh-CN" altLang="en-US"/>
        </a:p>
      </dgm:t>
    </dgm:pt>
    <dgm:pt modelId="{5649A9CA-C7B0-43D4-86ED-B67A99ABB20D}" type="sibTrans" cxnId="{B2044856-E90C-42D9-9AB9-E4CF44831002}">
      <dgm:prSet/>
      <dgm:spPr/>
      <dgm:t>
        <a:bodyPr/>
        <a:lstStyle/>
        <a:p>
          <a:endParaRPr lang="zh-CN" altLang="en-US"/>
        </a:p>
      </dgm:t>
    </dgm:pt>
    <dgm:pt modelId="{581B4019-0E5D-4A54-9777-6BC5D38FF3F9}" type="pres">
      <dgm:prSet presAssocID="{B3A91384-1F85-448E-99F6-1427ACBF9C1F}" presName="theList" presStyleCnt="0">
        <dgm:presLayoutVars>
          <dgm:dir/>
          <dgm:animLvl val="lvl"/>
          <dgm:resizeHandles val="exact"/>
        </dgm:presLayoutVars>
      </dgm:prSet>
      <dgm:spPr/>
    </dgm:pt>
    <dgm:pt modelId="{A9AD5A86-E3B8-4EE3-AD7D-48DDCC2B9D77}" type="pres">
      <dgm:prSet presAssocID="{5342E5A5-063B-49A6-889C-4DE885F14B70}" presName="compNode" presStyleCnt="0"/>
      <dgm:spPr/>
    </dgm:pt>
    <dgm:pt modelId="{0B4F9EC8-A712-49FE-945A-5925CBA1D5E7}" type="pres">
      <dgm:prSet presAssocID="{5342E5A5-063B-49A6-889C-4DE885F14B70}" presName="aNode" presStyleLbl="bgShp" presStyleIdx="0" presStyleCnt="4"/>
      <dgm:spPr/>
    </dgm:pt>
    <dgm:pt modelId="{BDFBBBF5-5336-4F49-9014-3CF3832D00F4}" type="pres">
      <dgm:prSet presAssocID="{5342E5A5-063B-49A6-889C-4DE885F14B70}" presName="textNode" presStyleLbl="bgShp" presStyleIdx="0" presStyleCnt="4"/>
      <dgm:spPr/>
    </dgm:pt>
    <dgm:pt modelId="{4B6AD5A7-5F19-49EC-9761-D84C6721FC6A}" type="pres">
      <dgm:prSet presAssocID="{5342E5A5-063B-49A6-889C-4DE885F14B70}" presName="compChildNode" presStyleCnt="0"/>
      <dgm:spPr/>
    </dgm:pt>
    <dgm:pt modelId="{D2BA206A-DCBE-4C80-B859-E72C0609863A}" type="pres">
      <dgm:prSet presAssocID="{5342E5A5-063B-49A6-889C-4DE885F14B70}" presName="theInnerList" presStyleCnt="0"/>
      <dgm:spPr/>
    </dgm:pt>
    <dgm:pt modelId="{74144C0A-C778-457D-B454-52ABE4036D31}" type="pres">
      <dgm:prSet presAssocID="{5A049F3C-2738-48F4-93EA-E2DC496AB505}" presName="childNode" presStyleLbl="node1" presStyleIdx="0" presStyleCnt="8">
        <dgm:presLayoutVars>
          <dgm:bulletEnabled val="1"/>
        </dgm:presLayoutVars>
      </dgm:prSet>
      <dgm:spPr/>
    </dgm:pt>
    <dgm:pt modelId="{2DD8B17C-39CC-4455-89A0-CD07F5E9EBD6}" type="pres">
      <dgm:prSet presAssocID="{5A049F3C-2738-48F4-93EA-E2DC496AB505}" presName="aSpace2" presStyleCnt="0"/>
      <dgm:spPr/>
    </dgm:pt>
    <dgm:pt modelId="{DD0FB6F0-70D3-421B-8831-52864BAF16C9}" type="pres">
      <dgm:prSet presAssocID="{B4BDBDEA-AE4D-465E-BF09-83363A88790F}" presName="childNode" presStyleLbl="node1" presStyleIdx="1" presStyleCnt="8">
        <dgm:presLayoutVars>
          <dgm:bulletEnabled val="1"/>
        </dgm:presLayoutVars>
      </dgm:prSet>
      <dgm:spPr/>
    </dgm:pt>
    <dgm:pt modelId="{02F2F9D6-B1A7-4A4E-81FF-E791F6ED9E4B}" type="pres">
      <dgm:prSet presAssocID="{5342E5A5-063B-49A6-889C-4DE885F14B70}" presName="aSpace" presStyleCnt="0"/>
      <dgm:spPr/>
    </dgm:pt>
    <dgm:pt modelId="{2C7D8A35-6A0A-4BE7-9D2A-19DDACC8BE87}" type="pres">
      <dgm:prSet presAssocID="{3EF449BE-1604-4E6E-AAB9-B29C56BAAD65}" presName="compNode" presStyleCnt="0"/>
      <dgm:spPr/>
    </dgm:pt>
    <dgm:pt modelId="{CD0C8E71-8F7C-4CC0-8820-CBEB6EEBD23B}" type="pres">
      <dgm:prSet presAssocID="{3EF449BE-1604-4E6E-AAB9-B29C56BAAD65}" presName="aNode" presStyleLbl="bgShp" presStyleIdx="1" presStyleCnt="4"/>
      <dgm:spPr/>
    </dgm:pt>
    <dgm:pt modelId="{CB555EB1-9C09-4759-B38E-23FB50C550B5}" type="pres">
      <dgm:prSet presAssocID="{3EF449BE-1604-4E6E-AAB9-B29C56BAAD65}" presName="textNode" presStyleLbl="bgShp" presStyleIdx="1" presStyleCnt="4"/>
      <dgm:spPr/>
    </dgm:pt>
    <dgm:pt modelId="{76C9E140-B965-4651-83B8-73B69D24C56D}" type="pres">
      <dgm:prSet presAssocID="{3EF449BE-1604-4E6E-AAB9-B29C56BAAD65}" presName="compChildNode" presStyleCnt="0"/>
      <dgm:spPr/>
    </dgm:pt>
    <dgm:pt modelId="{5E91F71C-D357-4754-BEAC-AA821388A90F}" type="pres">
      <dgm:prSet presAssocID="{3EF449BE-1604-4E6E-AAB9-B29C56BAAD65}" presName="theInnerList" presStyleCnt="0"/>
      <dgm:spPr/>
    </dgm:pt>
    <dgm:pt modelId="{6AEAD8B0-83F9-4763-A8B4-F0148762F74A}" type="pres">
      <dgm:prSet presAssocID="{59FA7F3E-B0F2-477E-A85D-1226DD029240}" presName="childNode" presStyleLbl="node1" presStyleIdx="2" presStyleCnt="8">
        <dgm:presLayoutVars>
          <dgm:bulletEnabled val="1"/>
        </dgm:presLayoutVars>
      </dgm:prSet>
      <dgm:spPr/>
    </dgm:pt>
    <dgm:pt modelId="{66A6E91D-E9AD-488E-8A9A-055F7AA77B7F}" type="pres">
      <dgm:prSet presAssocID="{59FA7F3E-B0F2-477E-A85D-1226DD029240}" presName="aSpace2" presStyleCnt="0"/>
      <dgm:spPr/>
    </dgm:pt>
    <dgm:pt modelId="{882ADBD8-2792-42DE-96A9-01C827CFB966}" type="pres">
      <dgm:prSet presAssocID="{7D2C3C7A-E98B-435E-AABF-6CD417D29027}" presName="childNode" presStyleLbl="node1" presStyleIdx="3" presStyleCnt="8">
        <dgm:presLayoutVars>
          <dgm:bulletEnabled val="1"/>
        </dgm:presLayoutVars>
      </dgm:prSet>
      <dgm:spPr/>
    </dgm:pt>
    <dgm:pt modelId="{2D556D12-5379-4914-8657-7EFFA3EF6E15}" type="pres">
      <dgm:prSet presAssocID="{3EF449BE-1604-4E6E-AAB9-B29C56BAAD65}" presName="aSpace" presStyleCnt="0"/>
      <dgm:spPr/>
    </dgm:pt>
    <dgm:pt modelId="{830C52B0-12EF-42E1-BA22-48B48886EF10}" type="pres">
      <dgm:prSet presAssocID="{2E6730FF-B1D9-4D9B-A656-C62840F801F7}" presName="compNode" presStyleCnt="0"/>
      <dgm:spPr/>
    </dgm:pt>
    <dgm:pt modelId="{101E1D13-4BC6-4A2F-AB22-E64DFD9806AF}" type="pres">
      <dgm:prSet presAssocID="{2E6730FF-B1D9-4D9B-A656-C62840F801F7}" presName="aNode" presStyleLbl="bgShp" presStyleIdx="2" presStyleCnt="4"/>
      <dgm:spPr/>
    </dgm:pt>
    <dgm:pt modelId="{1F375CA5-BE47-4D84-B388-E73FC36F7AAA}" type="pres">
      <dgm:prSet presAssocID="{2E6730FF-B1D9-4D9B-A656-C62840F801F7}" presName="textNode" presStyleLbl="bgShp" presStyleIdx="2" presStyleCnt="4"/>
      <dgm:spPr/>
    </dgm:pt>
    <dgm:pt modelId="{FB9D8896-69AD-4264-9C85-897F86B0BA19}" type="pres">
      <dgm:prSet presAssocID="{2E6730FF-B1D9-4D9B-A656-C62840F801F7}" presName="compChildNode" presStyleCnt="0"/>
      <dgm:spPr/>
    </dgm:pt>
    <dgm:pt modelId="{1AACD12A-7DB9-4EFA-8B1B-A3BEF23101E0}" type="pres">
      <dgm:prSet presAssocID="{2E6730FF-B1D9-4D9B-A656-C62840F801F7}" presName="theInnerList" presStyleCnt="0"/>
      <dgm:spPr/>
    </dgm:pt>
    <dgm:pt modelId="{FA6F631E-A825-4784-AFF0-A0BA189011ED}" type="pres">
      <dgm:prSet presAssocID="{477B062C-3111-43AF-9A4F-BC5ABD404FD7}" presName="childNode" presStyleLbl="node1" presStyleIdx="4" presStyleCnt="8">
        <dgm:presLayoutVars>
          <dgm:bulletEnabled val="1"/>
        </dgm:presLayoutVars>
      </dgm:prSet>
      <dgm:spPr/>
    </dgm:pt>
    <dgm:pt modelId="{2CDC1B10-FA1B-470C-B82B-AB6FC67C5D29}" type="pres">
      <dgm:prSet presAssocID="{477B062C-3111-43AF-9A4F-BC5ABD404FD7}" presName="aSpace2" presStyleCnt="0"/>
      <dgm:spPr/>
    </dgm:pt>
    <dgm:pt modelId="{8C2DFECC-A88B-491E-BAEF-89F30DB50534}" type="pres">
      <dgm:prSet presAssocID="{BDC57A5E-B99D-4D09-BC50-AC3B2BDDB2B7}" presName="childNode" presStyleLbl="node1" presStyleIdx="5" presStyleCnt="8">
        <dgm:presLayoutVars>
          <dgm:bulletEnabled val="1"/>
        </dgm:presLayoutVars>
      </dgm:prSet>
      <dgm:spPr/>
    </dgm:pt>
    <dgm:pt modelId="{F23FDA86-18CF-475A-9E59-339244D72987}" type="pres">
      <dgm:prSet presAssocID="{2E6730FF-B1D9-4D9B-A656-C62840F801F7}" presName="aSpace" presStyleCnt="0"/>
      <dgm:spPr/>
    </dgm:pt>
    <dgm:pt modelId="{019C5F54-FA87-4851-A615-5372E55844E5}" type="pres">
      <dgm:prSet presAssocID="{8C99307D-8B2C-42C4-BE48-1FADE135DA5A}" presName="compNode" presStyleCnt="0"/>
      <dgm:spPr/>
    </dgm:pt>
    <dgm:pt modelId="{68235E90-2AF7-41E4-962F-8E5B83D4D0F4}" type="pres">
      <dgm:prSet presAssocID="{8C99307D-8B2C-42C4-BE48-1FADE135DA5A}" presName="aNode" presStyleLbl="bgShp" presStyleIdx="3" presStyleCnt="4"/>
      <dgm:spPr/>
    </dgm:pt>
    <dgm:pt modelId="{CA1D2AD2-1A1F-4F76-BF70-BB12E4F3632F}" type="pres">
      <dgm:prSet presAssocID="{8C99307D-8B2C-42C4-BE48-1FADE135DA5A}" presName="textNode" presStyleLbl="bgShp" presStyleIdx="3" presStyleCnt="4"/>
      <dgm:spPr/>
    </dgm:pt>
    <dgm:pt modelId="{6562E314-B413-4BE5-A035-DFC64A4A2427}" type="pres">
      <dgm:prSet presAssocID="{8C99307D-8B2C-42C4-BE48-1FADE135DA5A}" presName="compChildNode" presStyleCnt="0"/>
      <dgm:spPr/>
    </dgm:pt>
    <dgm:pt modelId="{8A62E912-90A6-491C-A3D4-32FB605CF4AC}" type="pres">
      <dgm:prSet presAssocID="{8C99307D-8B2C-42C4-BE48-1FADE135DA5A}" presName="theInnerList" presStyleCnt="0"/>
      <dgm:spPr/>
    </dgm:pt>
    <dgm:pt modelId="{A353FA89-6C83-4038-9127-B6C5A20946A3}" type="pres">
      <dgm:prSet presAssocID="{AAC38746-905A-4E14-9DFC-561860ADA431}" presName="childNode" presStyleLbl="node1" presStyleIdx="6" presStyleCnt="8">
        <dgm:presLayoutVars>
          <dgm:bulletEnabled val="1"/>
        </dgm:presLayoutVars>
      </dgm:prSet>
      <dgm:spPr/>
    </dgm:pt>
    <dgm:pt modelId="{6B2C06CC-A4C9-4BAA-B2FA-F8268E07859E}" type="pres">
      <dgm:prSet presAssocID="{AAC38746-905A-4E14-9DFC-561860ADA431}" presName="aSpace2" presStyleCnt="0"/>
      <dgm:spPr/>
    </dgm:pt>
    <dgm:pt modelId="{040CB2C7-1C28-4D0E-B267-5F05949DE18C}" type="pres">
      <dgm:prSet presAssocID="{72A89313-0A8C-4633-99BB-78ACDC8448FE}" presName="childNode" presStyleLbl="node1" presStyleIdx="7" presStyleCnt="8">
        <dgm:presLayoutVars>
          <dgm:bulletEnabled val="1"/>
        </dgm:presLayoutVars>
      </dgm:prSet>
      <dgm:spPr/>
    </dgm:pt>
  </dgm:ptLst>
  <dgm:cxnLst>
    <dgm:cxn modelId="{A84F9202-BC8E-4392-955F-1E268A066FE7}" srcId="{3EF449BE-1604-4E6E-AAB9-B29C56BAAD65}" destId="{7D2C3C7A-E98B-435E-AABF-6CD417D29027}" srcOrd="1" destOrd="0" parTransId="{91F0D0E5-4D76-4901-99D0-C2F781D849A5}" sibTransId="{FD09690B-C798-4617-9ECC-0C6C718FF126}"/>
    <dgm:cxn modelId="{371D7D09-D6F1-4FE8-AF74-22EC10CFF37E}" srcId="{B3A91384-1F85-448E-99F6-1427ACBF9C1F}" destId="{5342E5A5-063B-49A6-889C-4DE885F14B70}" srcOrd="0" destOrd="0" parTransId="{73D23E27-8BAF-4206-A9FD-CE23B51E841B}" sibTransId="{84CB08F0-64FA-49E4-9955-ED98102C1E87}"/>
    <dgm:cxn modelId="{2DEDC509-2147-4590-BF29-7017BE8CE047}" srcId="{5342E5A5-063B-49A6-889C-4DE885F14B70}" destId="{5A049F3C-2738-48F4-93EA-E2DC496AB505}" srcOrd="0" destOrd="0" parTransId="{94ED2F12-F643-4A37-A136-FF1A1437DCBC}" sibTransId="{75868CCC-7A3E-4717-84BC-E2AF74D10CF9}"/>
    <dgm:cxn modelId="{B2C4F718-4C92-458A-BF04-80B41C54713D}" type="presOf" srcId="{3EF449BE-1604-4E6E-AAB9-B29C56BAAD65}" destId="{CB555EB1-9C09-4759-B38E-23FB50C550B5}" srcOrd="1" destOrd="0" presId="urn:microsoft.com/office/officeart/2005/8/layout/lProcess2"/>
    <dgm:cxn modelId="{CCDED21C-E0D5-452E-AD50-E758D88B77D2}" srcId="{B3A91384-1F85-448E-99F6-1427ACBF9C1F}" destId="{2E6730FF-B1D9-4D9B-A656-C62840F801F7}" srcOrd="2" destOrd="0" parTransId="{CD144250-193A-4AF5-B06D-BF5184A7008B}" sibTransId="{E9598AD3-F870-4692-95A8-15CC9D35DBC4}"/>
    <dgm:cxn modelId="{A7288B23-26CA-4EE7-95AD-1B40BCDB6D36}" type="presOf" srcId="{59FA7F3E-B0F2-477E-A85D-1226DD029240}" destId="{6AEAD8B0-83F9-4763-A8B4-F0148762F74A}" srcOrd="0" destOrd="0" presId="urn:microsoft.com/office/officeart/2005/8/layout/lProcess2"/>
    <dgm:cxn modelId="{B7DF2834-2693-4A2C-9B64-DC278EF19981}" type="presOf" srcId="{2E6730FF-B1D9-4D9B-A656-C62840F801F7}" destId="{1F375CA5-BE47-4D84-B388-E73FC36F7AAA}" srcOrd="1" destOrd="0" presId="urn:microsoft.com/office/officeart/2005/8/layout/lProcess2"/>
    <dgm:cxn modelId="{A4437E37-3A91-4657-84AD-1C36D3125AE2}" type="presOf" srcId="{BDC57A5E-B99D-4D09-BC50-AC3B2BDDB2B7}" destId="{8C2DFECC-A88B-491E-BAEF-89F30DB50534}" srcOrd="0" destOrd="0" presId="urn:microsoft.com/office/officeart/2005/8/layout/lProcess2"/>
    <dgm:cxn modelId="{9AE8643C-9540-4595-B53B-9B821C1F4053}" srcId="{2E6730FF-B1D9-4D9B-A656-C62840F801F7}" destId="{477B062C-3111-43AF-9A4F-BC5ABD404FD7}" srcOrd="0" destOrd="0" parTransId="{36E9A058-F1F4-41E7-9115-D4DE97DA3236}" sibTransId="{43F59BE7-B3A3-4F26-A82B-226178B5F1B8}"/>
    <dgm:cxn modelId="{E887663D-40A5-4C77-B348-13F265E23352}" type="presOf" srcId="{B3A91384-1F85-448E-99F6-1427ACBF9C1F}" destId="{581B4019-0E5D-4A54-9777-6BC5D38FF3F9}" srcOrd="0" destOrd="0" presId="urn:microsoft.com/office/officeart/2005/8/layout/lProcess2"/>
    <dgm:cxn modelId="{A2EDD943-9421-4F8D-B05B-8AE9AAD3B394}" type="presOf" srcId="{B4BDBDEA-AE4D-465E-BF09-83363A88790F}" destId="{DD0FB6F0-70D3-421B-8831-52864BAF16C9}" srcOrd="0" destOrd="0" presId="urn:microsoft.com/office/officeart/2005/8/layout/lProcess2"/>
    <dgm:cxn modelId="{A4696949-1921-4285-B578-778E85555B36}" srcId="{8C99307D-8B2C-42C4-BE48-1FADE135DA5A}" destId="{AAC38746-905A-4E14-9DFC-561860ADA431}" srcOrd="0" destOrd="0" parTransId="{71C45771-E182-4098-9825-D185C30DE6C3}" sibTransId="{34D61CAC-61E9-45A6-8AF8-8A240CB3836C}"/>
    <dgm:cxn modelId="{F3C41D54-F486-44F3-995D-42B747709E33}" srcId="{5342E5A5-063B-49A6-889C-4DE885F14B70}" destId="{B4BDBDEA-AE4D-465E-BF09-83363A88790F}" srcOrd="1" destOrd="0" parTransId="{04CE9363-C385-4425-ACF9-F4AE1F54DBB7}" sibTransId="{ACD200CD-0FC9-42CF-8314-00E59B817A64}"/>
    <dgm:cxn modelId="{B2044856-E90C-42D9-9AB9-E4CF44831002}" srcId="{8C99307D-8B2C-42C4-BE48-1FADE135DA5A}" destId="{72A89313-0A8C-4633-99BB-78ACDC8448FE}" srcOrd="1" destOrd="0" parTransId="{4E54073C-BD60-418E-8037-17E06D708C6B}" sibTransId="{5649A9CA-C7B0-43D4-86ED-B67A99ABB20D}"/>
    <dgm:cxn modelId="{D4F5D981-5837-4057-B7C5-18FA57C32DDF}" type="presOf" srcId="{8C99307D-8B2C-42C4-BE48-1FADE135DA5A}" destId="{68235E90-2AF7-41E4-962F-8E5B83D4D0F4}" srcOrd="0" destOrd="0" presId="urn:microsoft.com/office/officeart/2005/8/layout/lProcess2"/>
    <dgm:cxn modelId="{957B3E90-9C4C-4D9D-B4E3-67268D27F02F}" type="presOf" srcId="{72A89313-0A8C-4633-99BB-78ACDC8448FE}" destId="{040CB2C7-1C28-4D0E-B267-5F05949DE18C}" srcOrd="0" destOrd="0" presId="urn:microsoft.com/office/officeart/2005/8/layout/lProcess2"/>
    <dgm:cxn modelId="{3D584F98-55B8-448F-B07E-C30CBEE1DDA3}" srcId="{3EF449BE-1604-4E6E-AAB9-B29C56BAAD65}" destId="{59FA7F3E-B0F2-477E-A85D-1226DD029240}" srcOrd="0" destOrd="0" parTransId="{8571BAD3-481C-40AC-AE74-2DA2248962A0}" sibTransId="{520084FB-BF64-469F-BA07-6DAF37A95774}"/>
    <dgm:cxn modelId="{DBE75A9B-FA9F-4C25-B02E-9517BD732166}" srcId="{B3A91384-1F85-448E-99F6-1427ACBF9C1F}" destId="{8C99307D-8B2C-42C4-BE48-1FADE135DA5A}" srcOrd="3" destOrd="0" parTransId="{2D411809-5B62-4D97-AB52-BFC0ECB543A3}" sibTransId="{D4C430CE-B7C6-4FB1-AD27-F156E6A6D25B}"/>
    <dgm:cxn modelId="{ED646B9C-F73E-4700-AA9A-469EA7956172}" srcId="{2E6730FF-B1D9-4D9B-A656-C62840F801F7}" destId="{BDC57A5E-B99D-4D09-BC50-AC3B2BDDB2B7}" srcOrd="1" destOrd="0" parTransId="{ACBD4B44-7597-4C96-BED6-397464FB0F06}" sibTransId="{DEA88A06-BA32-426B-BC93-37232A7D6C23}"/>
    <dgm:cxn modelId="{53373CAA-1711-4C37-A4EF-DD53F25BAD45}" type="presOf" srcId="{5A049F3C-2738-48F4-93EA-E2DC496AB505}" destId="{74144C0A-C778-457D-B454-52ABE4036D31}" srcOrd="0" destOrd="0" presId="urn:microsoft.com/office/officeart/2005/8/layout/lProcess2"/>
    <dgm:cxn modelId="{327E3CBB-9D49-45CA-B995-03ABE5B8ACF1}" type="presOf" srcId="{477B062C-3111-43AF-9A4F-BC5ABD404FD7}" destId="{FA6F631E-A825-4784-AFF0-A0BA189011ED}" srcOrd="0" destOrd="0" presId="urn:microsoft.com/office/officeart/2005/8/layout/lProcess2"/>
    <dgm:cxn modelId="{FF03DDBE-FC50-44FA-957C-FC2226D810D4}" type="presOf" srcId="{8C99307D-8B2C-42C4-BE48-1FADE135DA5A}" destId="{CA1D2AD2-1A1F-4F76-BF70-BB12E4F3632F}" srcOrd="1" destOrd="0" presId="urn:microsoft.com/office/officeart/2005/8/layout/lProcess2"/>
    <dgm:cxn modelId="{F08D01CB-A702-4E41-BFE5-C51603FED591}" type="presOf" srcId="{5342E5A5-063B-49A6-889C-4DE885F14B70}" destId="{BDFBBBF5-5336-4F49-9014-3CF3832D00F4}" srcOrd="1" destOrd="0" presId="urn:microsoft.com/office/officeart/2005/8/layout/lProcess2"/>
    <dgm:cxn modelId="{5E8A0CD1-F02F-470D-9A10-FD5C3AA6D715}" type="presOf" srcId="{AAC38746-905A-4E14-9DFC-561860ADA431}" destId="{A353FA89-6C83-4038-9127-B6C5A20946A3}" srcOrd="0" destOrd="0" presId="urn:microsoft.com/office/officeart/2005/8/layout/lProcess2"/>
    <dgm:cxn modelId="{2BCD30D7-CD48-460B-8D4A-66F7C7BCA727}" srcId="{B3A91384-1F85-448E-99F6-1427ACBF9C1F}" destId="{3EF449BE-1604-4E6E-AAB9-B29C56BAAD65}" srcOrd="1" destOrd="0" parTransId="{399CCBCF-73FE-49EB-88A6-BA29D1DFBB3B}" sibTransId="{507A4B3E-2F5A-451E-8872-558625F28EC8}"/>
    <dgm:cxn modelId="{3E58B2E5-1687-4E4C-9F77-AAA19E84DC13}" type="presOf" srcId="{7D2C3C7A-E98B-435E-AABF-6CD417D29027}" destId="{882ADBD8-2792-42DE-96A9-01C827CFB966}" srcOrd="0" destOrd="0" presId="urn:microsoft.com/office/officeart/2005/8/layout/lProcess2"/>
    <dgm:cxn modelId="{C96240F8-959E-4F64-B2A8-3CBA81A7E592}" type="presOf" srcId="{5342E5A5-063B-49A6-889C-4DE885F14B70}" destId="{0B4F9EC8-A712-49FE-945A-5925CBA1D5E7}" srcOrd="0" destOrd="0" presId="urn:microsoft.com/office/officeart/2005/8/layout/lProcess2"/>
    <dgm:cxn modelId="{990CF8F8-DA1D-46AD-867E-AD0A7E7B20DE}" type="presOf" srcId="{2E6730FF-B1D9-4D9B-A656-C62840F801F7}" destId="{101E1D13-4BC6-4A2F-AB22-E64DFD9806AF}" srcOrd="0" destOrd="0" presId="urn:microsoft.com/office/officeart/2005/8/layout/lProcess2"/>
    <dgm:cxn modelId="{7322D1FA-C5B9-4070-9CE1-68364D742B12}" type="presOf" srcId="{3EF449BE-1604-4E6E-AAB9-B29C56BAAD65}" destId="{CD0C8E71-8F7C-4CC0-8820-CBEB6EEBD23B}" srcOrd="0" destOrd="0" presId="urn:microsoft.com/office/officeart/2005/8/layout/lProcess2"/>
    <dgm:cxn modelId="{EA6F1464-284B-4120-A847-38A3EC712752}" type="presParOf" srcId="{581B4019-0E5D-4A54-9777-6BC5D38FF3F9}" destId="{A9AD5A86-E3B8-4EE3-AD7D-48DDCC2B9D77}" srcOrd="0" destOrd="0" presId="urn:microsoft.com/office/officeart/2005/8/layout/lProcess2"/>
    <dgm:cxn modelId="{E4701096-087A-4857-A7F1-1E9579C9955C}" type="presParOf" srcId="{A9AD5A86-E3B8-4EE3-AD7D-48DDCC2B9D77}" destId="{0B4F9EC8-A712-49FE-945A-5925CBA1D5E7}" srcOrd="0" destOrd="0" presId="urn:microsoft.com/office/officeart/2005/8/layout/lProcess2"/>
    <dgm:cxn modelId="{7EE34D95-332E-4D27-8FFB-40BB0E4F65C6}" type="presParOf" srcId="{A9AD5A86-E3B8-4EE3-AD7D-48DDCC2B9D77}" destId="{BDFBBBF5-5336-4F49-9014-3CF3832D00F4}" srcOrd="1" destOrd="0" presId="urn:microsoft.com/office/officeart/2005/8/layout/lProcess2"/>
    <dgm:cxn modelId="{9B8C237D-DDEA-4E95-B014-F51765F245E6}" type="presParOf" srcId="{A9AD5A86-E3B8-4EE3-AD7D-48DDCC2B9D77}" destId="{4B6AD5A7-5F19-49EC-9761-D84C6721FC6A}" srcOrd="2" destOrd="0" presId="urn:microsoft.com/office/officeart/2005/8/layout/lProcess2"/>
    <dgm:cxn modelId="{D8AE900F-31BB-4131-8F5E-1DC7644F3C43}" type="presParOf" srcId="{4B6AD5A7-5F19-49EC-9761-D84C6721FC6A}" destId="{D2BA206A-DCBE-4C80-B859-E72C0609863A}" srcOrd="0" destOrd="0" presId="urn:microsoft.com/office/officeart/2005/8/layout/lProcess2"/>
    <dgm:cxn modelId="{8C8BFEAF-CA2C-4CB3-B19A-461CCC76B2DE}" type="presParOf" srcId="{D2BA206A-DCBE-4C80-B859-E72C0609863A}" destId="{74144C0A-C778-457D-B454-52ABE4036D31}" srcOrd="0" destOrd="0" presId="urn:microsoft.com/office/officeart/2005/8/layout/lProcess2"/>
    <dgm:cxn modelId="{B2ABD219-E8B1-41DB-8198-9C15DDCC0C04}" type="presParOf" srcId="{D2BA206A-DCBE-4C80-B859-E72C0609863A}" destId="{2DD8B17C-39CC-4455-89A0-CD07F5E9EBD6}" srcOrd="1" destOrd="0" presId="urn:microsoft.com/office/officeart/2005/8/layout/lProcess2"/>
    <dgm:cxn modelId="{30AA262D-1945-491C-8FF2-C31AB43854DD}" type="presParOf" srcId="{D2BA206A-DCBE-4C80-B859-E72C0609863A}" destId="{DD0FB6F0-70D3-421B-8831-52864BAF16C9}" srcOrd="2" destOrd="0" presId="urn:microsoft.com/office/officeart/2005/8/layout/lProcess2"/>
    <dgm:cxn modelId="{5A2967BA-F9E2-41B1-90D1-CC092106BB73}" type="presParOf" srcId="{581B4019-0E5D-4A54-9777-6BC5D38FF3F9}" destId="{02F2F9D6-B1A7-4A4E-81FF-E791F6ED9E4B}" srcOrd="1" destOrd="0" presId="urn:microsoft.com/office/officeart/2005/8/layout/lProcess2"/>
    <dgm:cxn modelId="{5C6B540B-BA42-4660-961E-84A53BC64DA1}" type="presParOf" srcId="{581B4019-0E5D-4A54-9777-6BC5D38FF3F9}" destId="{2C7D8A35-6A0A-4BE7-9D2A-19DDACC8BE87}" srcOrd="2" destOrd="0" presId="urn:microsoft.com/office/officeart/2005/8/layout/lProcess2"/>
    <dgm:cxn modelId="{D2A8B120-EAF9-4E53-933E-CAF15B065859}" type="presParOf" srcId="{2C7D8A35-6A0A-4BE7-9D2A-19DDACC8BE87}" destId="{CD0C8E71-8F7C-4CC0-8820-CBEB6EEBD23B}" srcOrd="0" destOrd="0" presId="urn:microsoft.com/office/officeart/2005/8/layout/lProcess2"/>
    <dgm:cxn modelId="{F2C0F055-7CA5-475C-9066-C855D605682E}" type="presParOf" srcId="{2C7D8A35-6A0A-4BE7-9D2A-19DDACC8BE87}" destId="{CB555EB1-9C09-4759-B38E-23FB50C550B5}" srcOrd="1" destOrd="0" presId="urn:microsoft.com/office/officeart/2005/8/layout/lProcess2"/>
    <dgm:cxn modelId="{DACEC918-5402-4902-95FA-003E35A94147}" type="presParOf" srcId="{2C7D8A35-6A0A-4BE7-9D2A-19DDACC8BE87}" destId="{76C9E140-B965-4651-83B8-73B69D24C56D}" srcOrd="2" destOrd="0" presId="urn:microsoft.com/office/officeart/2005/8/layout/lProcess2"/>
    <dgm:cxn modelId="{A20D2D8E-9F68-49F5-A676-79F434DF3C8D}" type="presParOf" srcId="{76C9E140-B965-4651-83B8-73B69D24C56D}" destId="{5E91F71C-D357-4754-BEAC-AA821388A90F}" srcOrd="0" destOrd="0" presId="urn:microsoft.com/office/officeart/2005/8/layout/lProcess2"/>
    <dgm:cxn modelId="{7CCAADC5-217A-41D0-99E5-414CA0F5EA2C}" type="presParOf" srcId="{5E91F71C-D357-4754-BEAC-AA821388A90F}" destId="{6AEAD8B0-83F9-4763-A8B4-F0148762F74A}" srcOrd="0" destOrd="0" presId="urn:microsoft.com/office/officeart/2005/8/layout/lProcess2"/>
    <dgm:cxn modelId="{809AE961-022E-40B4-AA20-078D1C87BA51}" type="presParOf" srcId="{5E91F71C-D357-4754-BEAC-AA821388A90F}" destId="{66A6E91D-E9AD-488E-8A9A-055F7AA77B7F}" srcOrd="1" destOrd="0" presId="urn:microsoft.com/office/officeart/2005/8/layout/lProcess2"/>
    <dgm:cxn modelId="{867C6C68-ED6D-4B7C-815F-CEE05E99691F}" type="presParOf" srcId="{5E91F71C-D357-4754-BEAC-AA821388A90F}" destId="{882ADBD8-2792-42DE-96A9-01C827CFB966}" srcOrd="2" destOrd="0" presId="urn:microsoft.com/office/officeart/2005/8/layout/lProcess2"/>
    <dgm:cxn modelId="{1C7E1C59-31C7-473E-A40B-3C1FC45A2355}" type="presParOf" srcId="{581B4019-0E5D-4A54-9777-6BC5D38FF3F9}" destId="{2D556D12-5379-4914-8657-7EFFA3EF6E15}" srcOrd="3" destOrd="0" presId="urn:microsoft.com/office/officeart/2005/8/layout/lProcess2"/>
    <dgm:cxn modelId="{FB423AFD-5305-46F8-B054-D8B6B893E102}" type="presParOf" srcId="{581B4019-0E5D-4A54-9777-6BC5D38FF3F9}" destId="{830C52B0-12EF-42E1-BA22-48B48886EF10}" srcOrd="4" destOrd="0" presId="urn:microsoft.com/office/officeart/2005/8/layout/lProcess2"/>
    <dgm:cxn modelId="{29653F6D-DD01-4231-B7EA-B0EF11728322}" type="presParOf" srcId="{830C52B0-12EF-42E1-BA22-48B48886EF10}" destId="{101E1D13-4BC6-4A2F-AB22-E64DFD9806AF}" srcOrd="0" destOrd="0" presId="urn:microsoft.com/office/officeart/2005/8/layout/lProcess2"/>
    <dgm:cxn modelId="{18BEDEF3-9B48-4779-8BEF-0EE79C6BD804}" type="presParOf" srcId="{830C52B0-12EF-42E1-BA22-48B48886EF10}" destId="{1F375CA5-BE47-4D84-B388-E73FC36F7AAA}" srcOrd="1" destOrd="0" presId="urn:microsoft.com/office/officeart/2005/8/layout/lProcess2"/>
    <dgm:cxn modelId="{08FBDA25-D2F0-493F-8BA5-00239D36FF29}" type="presParOf" srcId="{830C52B0-12EF-42E1-BA22-48B48886EF10}" destId="{FB9D8896-69AD-4264-9C85-897F86B0BA19}" srcOrd="2" destOrd="0" presId="urn:microsoft.com/office/officeart/2005/8/layout/lProcess2"/>
    <dgm:cxn modelId="{23DB39E2-D7E4-4C6E-A44F-11A919F4B469}" type="presParOf" srcId="{FB9D8896-69AD-4264-9C85-897F86B0BA19}" destId="{1AACD12A-7DB9-4EFA-8B1B-A3BEF23101E0}" srcOrd="0" destOrd="0" presId="urn:microsoft.com/office/officeart/2005/8/layout/lProcess2"/>
    <dgm:cxn modelId="{ED6CAAEC-9371-4D59-9273-9D4775791C38}" type="presParOf" srcId="{1AACD12A-7DB9-4EFA-8B1B-A3BEF23101E0}" destId="{FA6F631E-A825-4784-AFF0-A0BA189011ED}" srcOrd="0" destOrd="0" presId="urn:microsoft.com/office/officeart/2005/8/layout/lProcess2"/>
    <dgm:cxn modelId="{CEA10941-117C-4EF2-8B0A-5D14A4579B0D}" type="presParOf" srcId="{1AACD12A-7DB9-4EFA-8B1B-A3BEF23101E0}" destId="{2CDC1B10-FA1B-470C-B82B-AB6FC67C5D29}" srcOrd="1" destOrd="0" presId="urn:microsoft.com/office/officeart/2005/8/layout/lProcess2"/>
    <dgm:cxn modelId="{EB8E9E03-4E06-4D55-A40D-0ED0ED0A3DBA}" type="presParOf" srcId="{1AACD12A-7DB9-4EFA-8B1B-A3BEF23101E0}" destId="{8C2DFECC-A88B-491E-BAEF-89F30DB50534}" srcOrd="2" destOrd="0" presId="urn:microsoft.com/office/officeart/2005/8/layout/lProcess2"/>
    <dgm:cxn modelId="{01CB4D23-0443-4085-86C5-F174C0A53503}" type="presParOf" srcId="{581B4019-0E5D-4A54-9777-6BC5D38FF3F9}" destId="{F23FDA86-18CF-475A-9E59-339244D72987}" srcOrd="5" destOrd="0" presId="urn:microsoft.com/office/officeart/2005/8/layout/lProcess2"/>
    <dgm:cxn modelId="{10DE176F-632F-4D5B-871C-50C176FA0D6F}" type="presParOf" srcId="{581B4019-0E5D-4A54-9777-6BC5D38FF3F9}" destId="{019C5F54-FA87-4851-A615-5372E55844E5}" srcOrd="6" destOrd="0" presId="urn:microsoft.com/office/officeart/2005/8/layout/lProcess2"/>
    <dgm:cxn modelId="{78987762-86C4-4A5D-9FB3-ACDC7E9171AD}" type="presParOf" srcId="{019C5F54-FA87-4851-A615-5372E55844E5}" destId="{68235E90-2AF7-41E4-962F-8E5B83D4D0F4}" srcOrd="0" destOrd="0" presId="urn:microsoft.com/office/officeart/2005/8/layout/lProcess2"/>
    <dgm:cxn modelId="{EEAD1C4E-FA86-4F10-A22C-F9F23B20166B}" type="presParOf" srcId="{019C5F54-FA87-4851-A615-5372E55844E5}" destId="{CA1D2AD2-1A1F-4F76-BF70-BB12E4F3632F}" srcOrd="1" destOrd="0" presId="urn:microsoft.com/office/officeart/2005/8/layout/lProcess2"/>
    <dgm:cxn modelId="{E42EF679-D2F8-4605-AFC7-146738C3443A}" type="presParOf" srcId="{019C5F54-FA87-4851-A615-5372E55844E5}" destId="{6562E314-B413-4BE5-A035-DFC64A4A2427}" srcOrd="2" destOrd="0" presId="urn:microsoft.com/office/officeart/2005/8/layout/lProcess2"/>
    <dgm:cxn modelId="{E1CC37B8-2BDF-48D8-90EC-6097A2EFFBF3}" type="presParOf" srcId="{6562E314-B413-4BE5-A035-DFC64A4A2427}" destId="{8A62E912-90A6-491C-A3D4-32FB605CF4AC}" srcOrd="0" destOrd="0" presId="urn:microsoft.com/office/officeart/2005/8/layout/lProcess2"/>
    <dgm:cxn modelId="{C3E636CE-87EF-4226-BEFC-95BB0AC3CCC6}" type="presParOf" srcId="{8A62E912-90A6-491C-A3D4-32FB605CF4AC}" destId="{A353FA89-6C83-4038-9127-B6C5A20946A3}" srcOrd="0" destOrd="0" presId="urn:microsoft.com/office/officeart/2005/8/layout/lProcess2"/>
    <dgm:cxn modelId="{EBF34780-9BC8-418F-8AAE-9FAA5D03298C}" type="presParOf" srcId="{8A62E912-90A6-491C-A3D4-32FB605CF4AC}" destId="{6B2C06CC-A4C9-4BAA-B2FA-F8268E07859E}" srcOrd="1" destOrd="0" presId="urn:microsoft.com/office/officeart/2005/8/layout/lProcess2"/>
    <dgm:cxn modelId="{E07B748E-88F3-4422-86C6-162A87D5CAC8}" type="presParOf" srcId="{8A62E912-90A6-491C-A3D4-32FB605CF4AC}" destId="{040CB2C7-1C28-4D0E-B267-5F05949DE18C}"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05A01-03E0-46DC-9E6A-498EF9A2A5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CB27DFA-309A-433E-A973-9EC25488521E}">
      <dgm:prSet phldrT="[文本]"/>
      <dgm:spPr/>
      <dgm:t>
        <a:bodyPr/>
        <a:lstStyle/>
        <a:p>
          <a:r>
            <a:rPr lang="zh-CN" altLang="en-US" dirty="0"/>
            <a:t>页面跳转和路由</a:t>
          </a:r>
        </a:p>
      </dgm:t>
    </dgm:pt>
    <dgm:pt modelId="{9DCCAB1F-CF76-4DAD-A11B-27C9553964D6}" type="parTrans" cxnId="{64CCF666-3F2F-42D6-A2CB-05841C805C0E}">
      <dgm:prSet/>
      <dgm:spPr/>
      <dgm:t>
        <a:bodyPr/>
        <a:lstStyle/>
        <a:p>
          <a:endParaRPr lang="zh-CN" altLang="en-US"/>
        </a:p>
      </dgm:t>
    </dgm:pt>
    <dgm:pt modelId="{B718221D-7BF0-4D60-BBCD-939A79237FEF}" type="sibTrans" cxnId="{64CCF666-3F2F-42D6-A2CB-05841C805C0E}">
      <dgm:prSet/>
      <dgm:spPr/>
      <dgm:t>
        <a:bodyPr/>
        <a:lstStyle/>
        <a:p>
          <a:endParaRPr lang="zh-CN" altLang="en-US"/>
        </a:p>
      </dgm:t>
    </dgm:pt>
    <dgm:pt modelId="{B0D14F33-B3A4-40D2-80F9-306CD72FF2EC}">
      <dgm:prSet phldrT="[文本]"/>
      <dgm:spPr/>
      <dgm:t>
        <a:bodyPr/>
        <a:lstStyle/>
        <a:p>
          <a:r>
            <a:rPr lang="zh-CN" altLang="en-US" dirty="0"/>
            <a:t>本地数据缓存</a:t>
          </a:r>
        </a:p>
      </dgm:t>
    </dgm:pt>
    <dgm:pt modelId="{6A08E02B-874F-4638-8D49-EE0C1B1F3FF9}" type="parTrans" cxnId="{3ACE25C5-7138-43E8-AA93-86C08517683A}">
      <dgm:prSet/>
      <dgm:spPr/>
      <dgm:t>
        <a:bodyPr/>
        <a:lstStyle/>
        <a:p>
          <a:endParaRPr lang="zh-CN" altLang="en-US"/>
        </a:p>
      </dgm:t>
    </dgm:pt>
    <dgm:pt modelId="{DCA04C0A-1C21-48AB-8DDC-278FD26619A8}" type="sibTrans" cxnId="{3ACE25C5-7138-43E8-AA93-86C08517683A}">
      <dgm:prSet/>
      <dgm:spPr/>
      <dgm:t>
        <a:bodyPr/>
        <a:lstStyle/>
        <a:p>
          <a:endParaRPr lang="zh-CN" altLang="en-US"/>
        </a:p>
      </dgm:t>
    </dgm:pt>
    <dgm:pt modelId="{4A01FF65-6347-4867-9198-19F8DFD8349B}">
      <dgm:prSet/>
      <dgm:spPr/>
      <dgm:t>
        <a:bodyPr/>
        <a:lstStyle/>
        <a:p>
          <a:r>
            <a:rPr lang="zh-CN" altLang="en-US" dirty="0"/>
            <a:t>网络请求</a:t>
          </a:r>
        </a:p>
      </dgm:t>
    </dgm:pt>
    <dgm:pt modelId="{37FD4234-E99C-4FDD-9D05-48EFF6234846}" type="parTrans" cxnId="{B29AC9F4-FC48-4BFF-900E-DBFA7EB82ACB}">
      <dgm:prSet/>
      <dgm:spPr/>
      <dgm:t>
        <a:bodyPr/>
        <a:lstStyle/>
        <a:p>
          <a:endParaRPr lang="zh-CN" altLang="en-US"/>
        </a:p>
      </dgm:t>
    </dgm:pt>
    <dgm:pt modelId="{FCD3251B-6FF6-4048-9206-0B2EFCDB4777}" type="sibTrans" cxnId="{B29AC9F4-FC48-4BFF-900E-DBFA7EB82ACB}">
      <dgm:prSet/>
      <dgm:spPr/>
      <dgm:t>
        <a:bodyPr/>
        <a:lstStyle/>
        <a:p>
          <a:endParaRPr lang="zh-CN" altLang="en-US"/>
        </a:p>
      </dgm:t>
    </dgm:pt>
    <dgm:pt modelId="{590E78C2-7DF3-47E4-8A6F-083996C05262}">
      <dgm:prSet/>
      <dgm:spPr/>
      <dgm:t>
        <a:bodyPr/>
        <a:lstStyle/>
        <a:p>
          <a:r>
            <a:rPr lang="zh-CN" altLang="en-US" dirty="0"/>
            <a:t>文件系统</a:t>
          </a:r>
        </a:p>
      </dgm:t>
    </dgm:pt>
    <dgm:pt modelId="{326ECFD0-D233-4CF1-BB9B-E0CA98CABEF8}" type="parTrans" cxnId="{B3147019-2C36-4D66-B9C6-628D7011F5B8}">
      <dgm:prSet/>
      <dgm:spPr/>
      <dgm:t>
        <a:bodyPr/>
        <a:lstStyle/>
        <a:p>
          <a:endParaRPr lang="zh-CN" altLang="en-US"/>
        </a:p>
      </dgm:t>
    </dgm:pt>
    <dgm:pt modelId="{5EA18632-D4E7-4AF4-B575-8152D63E9AEC}" type="sibTrans" cxnId="{B3147019-2C36-4D66-B9C6-628D7011F5B8}">
      <dgm:prSet/>
      <dgm:spPr/>
      <dgm:t>
        <a:bodyPr/>
        <a:lstStyle/>
        <a:p>
          <a:endParaRPr lang="zh-CN" altLang="en-US"/>
        </a:p>
      </dgm:t>
    </dgm:pt>
    <dgm:pt modelId="{D3D7E615-1C20-4BF8-B31A-002AB331D906}" type="pres">
      <dgm:prSet presAssocID="{53F05A01-03E0-46DC-9E6A-498EF9A2A532}" presName="linear" presStyleCnt="0">
        <dgm:presLayoutVars>
          <dgm:dir/>
          <dgm:animLvl val="lvl"/>
          <dgm:resizeHandles val="exact"/>
        </dgm:presLayoutVars>
      </dgm:prSet>
      <dgm:spPr/>
    </dgm:pt>
    <dgm:pt modelId="{A72DF010-65AD-443B-9601-7BC3916ED0A3}" type="pres">
      <dgm:prSet presAssocID="{3CB27DFA-309A-433E-A973-9EC25488521E}" presName="parentLin" presStyleCnt="0"/>
      <dgm:spPr/>
    </dgm:pt>
    <dgm:pt modelId="{83BEEEE6-FE82-42C2-910C-6005BB503E27}" type="pres">
      <dgm:prSet presAssocID="{3CB27DFA-309A-433E-A973-9EC25488521E}" presName="parentLeftMargin" presStyleLbl="node1" presStyleIdx="0" presStyleCnt="4"/>
      <dgm:spPr/>
    </dgm:pt>
    <dgm:pt modelId="{5F9691FC-135A-4570-A45E-822C2FDC07A4}" type="pres">
      <dgm:prSet presAssocID="{3CB27DFA-309A-433E-A973-9EC25488521E}" presName="parentText" presStyleLbl="node1" presStyleIdx="0" presStyleCnt="4">
        <dgm:presLayoutVars>
          <dgm:chMax val="0"/>
          <dgm:bulletEnabled val="1"/>
        </dgm:presLayoutVars>
      </dgm:prSet>
      <dgm:spPr/>
    </dgm:pt>
    <dgm:pt modelId="{0B3EFA6A-F423-4DD9-BAFC-A2107F9DF025}" type="pres">
      <dgm:prSet presAssocID="{3CB27DFA-309A-433E-A973-9EC25488521E}" presName="negativeSpace" presStyleCnt="0"/>
      <dgm:spPr/>
    </dgm:pt>
    <dgm:pt modelId="{A468B4C4-6F82-4133-9F75-D4F5E4A80CA1}" type="pres">
      <dgm:prSet presAssocID="{3CB27DFA-309A-433E-A973-9EC25488521E}" presName="childText" presStyleLbl="conFgAcc1" presStyleIdx="0" presStyleCnt="4">
        <dgm:presLayoutVars>
          <dgm:bulletEnabled val="1"/>
        </dgm:presLayoutVars>
      </dgm:prSet>
      <dgm:spPr/>
    </dgm:pt>
    <dgm:pt modelId="{161B2622-DD5B-4E3E-8FA5-6080991CA1D9}" type="pres">
      <dgm:prSet presAssocID="{B718221D-7BF0-4D60-BBCD-939A79237FEF}" presName="spaceBetweenRectangles" presStyleCnt="0"/>
      <dgm:spPr/>
    </dgm:pt>
    <dgm:pt modelId="{D9C96E4A-42E3-4D11-BCFB-6D3E0926F1CC}" type="pres">
      <dgm:prSet presAssocID="{4A01FF65-6347-4867-9198-19F8DFD8349B}" presName="parentLin" presStyleCnt="0"/>
      <dgm:spPr/>
    </dgm:pt>
    <dgm:pt modelId="{094D021B-CEC4-4272-B761-6D5E70884E6E}" type="pres">
      <dgm:prSet presAssocID="{4A01FF65-6347-4867-9198-19F8DFD8349B}" presName="parentLeftMargin" presStyleLbl="node1" presStyleIdx="0" presStyleCnt="4"/>
      <dgm:spPr/>
    </dgm:pt>
    <dgm:pt modelId="{A9D32EFB-4D10-4D19-A8E8-A39C0405AACD}" type="pres">
      <dgm:prSet presAssocID="{4A01FF65-6347-4867-9198-19F8DFD8349B}" presName="parentText" presStyleLbl="node1" presStyleIdx="1" presStyleCnt="4">
        <dgm:presLayoutVars>
          <dgm:chMax val="0"/>
          <dgm:bulletEnabled val="1"/>
        </dgm:presLayoutVars>
      </dgm:prSet>
      <dgm:spPr/>
    </dgm:pt>
    <dgm:pt modelId="{51C03304-8218-471A-97D7-9363CFA9A596}" type="pres">
      <dgm:prSet presAssocID="{4A01FF65-6347-4867-9198-19F8DFD8349B}" presName="negativeSpace" presStyleCnt="0"/>
      <dgm:spPr/>
    </dgm:pt>
    <dgm:pt modelId="{183E6F29-23AE-4B46-ACD3-A849EBF33435}" type="pres">
      <dgm:prSet presAssocID="{4A01FF65-6347-4867-9198-19F8DFD8349B}" presName="childText" presStyleLbl="conFgAcc1" presStyleIdx="1" presStyleCnt="4">
        <dgm:presLayoutVars>
          <dgm:bulletEnabled val="1"/>
        </dgm:presLayoutVars>
      </dgm:prSet>
      <dgm:spPr/>
    </dgm:pt>
    <dgm:pt modelId="{C65DFE49-DB8B-4613-955E-52D094BEBD4F}" type="pres">
      <dgm:prSet presAssocID="{FCD3251B-6FF6-4048-9206-0B2EFCDB4777}" presName="spaceBetweenRectangles" presStyleCnt="0"/>
      <dgm:spPr/>
    </dgm:pt>
    <dgm:pt modelId="{E0AF9246-A378-4EBB-9138-BC14A75B34F6}" type="pres">
      <dgm:prSet presAssocID="{B0D14F33-B3A4-40D2-80F9-306CD72FF2EC}" presName="parentLin" presStyleCnt="0"/>
      <dgm:spPr/>
    </dgm:pt>
    <dgm:pt modelId="{B5D3BCF7-33F4-4EBF-AE12-7976C04D6A91}" type="pres">
      <dgm:prSet presAssocID="{B0D14F33-B3A4-40D2-80F9-306CD72FF2EC}" presName="parentLeftMargin" presStyleLbl="node1" presStyleIdx="1" presStyleCnt="4"/>
      <dgm:spPr/>
    </dgm:pt>
    <dgm:pt modelId="{9A372AD8-8443-4BF3-9B86-D25F5337A09C}" type="pres">
      <dgm:prSet presAssocID="{B0D14F33-B3A4-40D2-80F9-306CD72FF2EC}" presName="parentText" presStyleLbl="node1" presStyleIdx="2" presStyleCnt="4">
        <dgm:presLayoutVars>
          <dgm:chMax val="0"/>
          <dgm:bulletEnabled val="1"/>
        </dgm:presLayoutVars>
      </dgm:prSet>
      <dgm:spPr/>
    </dgm:pt>
    <dgm:pt modelId="{57F9B8C9-5A2B-4CB9-97C8-E09CBF155B9A}" type="pres">
      <dgm:prSet presAssocID="{B0D14F33-B3A4-40D2-80F9-306CD72FF2EC}" presName="negativeSpace" presStyleCnt="0"/>
      <dgm:spPr/>
    </dgm:pt>
    <dgm:pt modelId="{2591AE70-A1F1-43B7-8491-8EB0846C8662}" type="pres">
      <dgm:prSet presAssocID="{B0D14F33-B3A4-40D2-80F9-306CD72FF2EC}" presName="childText" presStyleLbl="conFgAcc1" presStyleIdx="2" presStyleCnt="4">
        <dgm:presLayoutVars>
          <dgm:bulletEnabled val="1"/>
        </dgm:presLayoutVars>
      </dgm:prSet>
      <dgm:spPr/>
    </dgm:pt>
    <dgm:pt modelId="{E0C2FFD9-4A8C-4177-9ED1-652FB6783EE4}" type="pres">
      <dgm:prSet presAssocID="{DCA04C0A-1C21-48AB-8DDC-278FD26619A8}" presName="spaceBetweenRectangles" presStyleCnt="0"/>
      <dgm:spPr/>
    </dgm:pt>
    <dgm:pt modelId="{4E73E139-2850-4A20-93B9-CE32A4B7863A}" type="pres">
      <dgm:prSet presAssocID="{590E78C2-7DF3-47E4-8A6F-083996C05262}" presName="parentLin" presStyleCnt="0"/>
      <dgm:spPr/>
    </dgm:pt>
    <dgm:pt modelId="{D83921D6-2853-47B3-9D31-25241E0DD739}" type="pres">
      <dgm:prSet presAssocID="{590E78C2-7DF3-47E4-8A6F-083996C05262}" presName="parentLeftMargin" presStyleLbl="node1" presStyleIdx="2" presStyleCnt="4"/>
      <dgm:spPr/>
    </dgm:pt>
    <dgm:pt modelId="{6C948653-8E24-4BF2-817B-05B92DB12639}" type="pres">
      <dgm:prSet presAssocID="{590E78C2-7DF3-47E4-8A6F-083996C05262}" presName="parentText" presStyleLbl="node1" presStyleIdx="3" presStyleCnt="4">
        <dgm:presLayoutVars>
          <dgm:chMax val="0"/>
          <dgm:bulletEnabled val="1"/>
        </dgm:presLayoutVars>
      </dgm:prSet>
      <dgm:spPr/>
    </dgm:pt>
    <dgm:pt modelId="{2606ADB6-B816-436B-A803-DCCFADE546F9}" type="pres">
      <dgm:prSet presAssocID="{590E78C2-7DF3-47E4-8A6F-083996C05262}" presName="negativeSpace" presStyleCnt="0"/>
      <dgm:spPr/>
    </dgm:pt>
    <dgm:pt modelId="{02A0E99A-3CE9-4AB0-ADDF-4F08CFDADFB9}" type="pres">
      <dgm:prSet presAssocID="{590E78C2-7DF3-47E4-8A6F-083996C05262}" presName="childText" presStyleLbl="conFgAcc1" presStyleIdx="3" presStyleCnt="4">
        <dgm:presLayoutVars>
          <dgm:bulletEnabled val="1"/>
        </dgm:presLayoutVars>
      </dgm:prSet>
      <dgm:spPr/>
    </dgm:pt>
  </dgm:ptLst>
  <dgm:cxnLst>
    <dgm:cxn modelId="{B3147019-2C36-4D66-B9C6-628D7011F5B8}" srcId="{53F05A01-03E0-46DC-9E6A-498EF9A2A532}" destId="{590E78C2-7DF3-47E4-8A6F-083996C05262}" srcOrd="3" destOrd="0" parTransId="{326ECFD0-D233-4CF1-BB9B-E0CA98CABEF8}" sibTransId="{5EA18632-D4E7-4AF4-B575-8152D63E9AEC}"/>
    <dgm:cxn modelId="{584AFA3F-3524-4D01-A3DA-F6E087853343}" type="presOf" srcId="{B0D14F33-B3A4-40D2-80F9-306CD72FF2EC}" destId="{9A372AD8-8443-4BF3-9B86-D25F5337A09C}" srcOrd="1" destOrd="0" presId="urn:microsoft.com/office/officeart/2005/8/layout/list1"/>
    <dgm:cxn modelId="{64CCF666-3F2F-42D6-A2CB-05841C805C0E}" srcId="{53F05A01-03E0-46DC-9E6A-498EF9A2A532}" destId="{3CB27DFA-309A-433E-A973-9EC25488521E}" srcOrd="0" destOrd="0" parTransId="{9DCCAB1F-CF76-4DAD-A11B-27C9553964D6}" sibTransId="{B718221D-7BF0-4D60-BBCD-939A79237FEF}"/>
    <dgm:cxn modelId="{C637874C-BEA9-4DE4-8D8D-6DD2980B7BD5}" type="presOf" srcId="{53F05A01-03E0-46DC-9E6A-498EF9A2A532}" destId="{D3D7E615-1C20-4BF8-B31A-002AB331D906}" srcOrd="0" destOrd="0" presId="urn:microsoft.com/office/officeart/2005/8/layout/list1"/>
    <dgm:cxn modelId="{031E7785-6228-4297-B241-E350698364FE}" type="presOf" srcId="{590E78C2-7DF3-47E4-8A6F-083996C05262}" destId="{D83921D6-2853-47B3-9D31-25241E0DD739}" srcOrd="0" destOrd="0" presId="urn:microsoft.com/office/officeart/2005/8/layout/list1"/>
    <dgm:cxn modelId="{55665DA4-C15A-412D-BD6E-B055715F6F0E}" type="presOf" srcId="{4A01FF65-6347-4867-9198-19F8DFD8349B}" destId="{A9D32EFB-4D10-4D19-A8E8-A39C0405AACD}" srcOrd="1" destOrd="0" presId="urn:microsoft.com/office/officeart/2005/8/layout/list1"/>
    <dgm:cxn modelId="{01F622A6-71DF-4995-90E5-F62D2F8CBCDD}" type="presOf" srcId="{4A01FF65-6347-4867-9198-19F8DFD8349B}" destId="{094D021B-CEC4-4272-B761-6D5E70884E6E}" srcOrd="0" destOrd="0" presId="urn:microsoft.com/office/officeart/2005/8/layout/list1"/>
    <dgm:cxn modelId="{8260A2AE-87BC-4FEA-A4BE-96F629BD9CF2}" type="presOf" srcId="{3CB27DFA-309A-433E-A973-9EC25488521E}" destId="{83BEEEE6-FE82-42C2-910C-6005BB503E27}" srcOrd="0" destOrd="0" presId="urn:microsoft.com/office/officeart/2005/8/layout/list1"/>
    <dgm:cxn modelId="{3ACE25C5-7138-43E8-AA93-86C08517683A}" srcId="{53F05A01-03E0-46DC-9E6A-498EF9A2A532}" destId="{B0D14F33-B3A4-40D2-80F9-306CD72FF2EC}" srcOrd="2" destOrd="0" parTransId="{6A08E02B-874F-4638-8D49-EE0C1B1F3FF9}" sibTransId="{DCA04C0A-1C21-48AB-8DDC-278FD26619A8}"/>
    <dgm:cxn modelId="{F38240C6-4312-490F-9D5E-11999D89DF2A}" type="presOf" srcId="{590E78C2-7DF3-47E4-8A6F-083996C05262}" destId="{6C948653-8E24-4BF2-817B-05B92DB12639}" srcOrd="1" destOrd="0" presId="urn:microsoft.com/office/officeart/2005/8/layout/list1"/>
    <dgm:cxn modelId="{4707FDDE-60D1-44EC-8BBC-CC46407D5D38}" type="presOf" srcId="{3CB27DFA-309A-433E-A973-9EC25488521E}" destId="{5F9691FC-135A-4570-A45E-822C2FDC07A4}" srcOrd="1" destOrd="0" presId="urn:microsoft.com/office/officeart/2005/8/layout/list1"/>
    <dgm:cxn modelId="{DC0A1AE0-60D2-4108-88B3-D908D2C81A3E}" type="presOf" srcId="{B0D14F33-B3A4-40D2-80F9-306CD72FF2EC}" destId="{B5D3BCF7-33F4-4EBF-AE12-7976C04D6A91}" srcOrd="0" destOrd="0" presId="urn:microsoft.com/office/officeart/2005/8/layout/list1"/>
    <dgm:cxn modelId="{B29AC9F4-FC48-4BFF-900E-DBFA7EB82ACB}" srcId="{53F05A01-03E0-46DC-9E6A-498EF9A2A532}" destId="{4A01FF65-6347-4867-9198-19F8DFD8349B}" srcOrd="1" destOrd="0" parTransId="{37FD4234-E99C-4FDD-9D05-48EFF6234846}" sibTransId="{FCD3251B-6FF6-4048-9206-0B2EFCDB4777}"/>
    <dgm:cxn modelId="{1C0A822E-C67B-4E57-8C56-59D2E24C7FED}" type="presParOf" srcId="{D3D7E615-1C20-4BF8-B31A-002AB331D906}" destId="{A72DF010-65AD-443B-9601-7BC3916ED0A3}" srcOrd="0" destOrd="0" presId="urn:microsoft.com/office/officeart/2005/8/layout/list1"/>
    <dgm:cxn modelId="{98374542-E7D8-4C40-B7AF-3FE1ACBF817E}" type="presParOf" srcId="{A72DF010-65AD-443B-9601-7BC3916ED0A3}" destId="{83BEEEE6-FE82-42C2-910C-6005BB503E27}" srcOrd="0" destOrd="0" presId="urn:microsoft.com/office/officeart/2005/8/layout/list1"/>
    <dgm:cxn modelId="{C85C0C75-36C7-41B3-AEE3-F648BD65BE88}" type="presParOf" srcId="{A72DF010-65AD-443B-9601-7BC3916ED0A3}" destId="{5F9691FC-135A-4570-A45E-822C2FDC07A4}" srcOrd="1" destOrd="0" presId="urn:microsoft.com/office/officeart/2005/8/layout/list1"/>
    <dgm:cxn modelId="{941E4280-420B-4B9D-9DE7-A7D5640015A2}" type="presParOf" srcId="{D3D7E615-1C20-4BF8-B31A-002AB331D906}" destId="{0B3EFA6A-F423-4DD9-BAFC-A2107F9DF025}" srcOrd="1" destOrd="0" presId="urn:microsoft.com/office/officeart/2005/8/layout/list1"/>
    <dgm:cxn modelId="{3F12A987-97ED-4E55-A9E9-BDC04690811E}" type="presParOf" srcId="{D3D7E615-1C20-4BF8-B31A-002AB331D906}" destId="{A468B4C4-6F82-4133-9F75-D4F5E4A80CA1}" srcOrd="2" destOrd="0" presId="urn:microsoft.com/office/officeart/2005/8/layout/list1"/>
    <dgm:cxn modelId="{2C2B78B4-39F4-44E7-99F7-F3019D1F4134}" type="presParOf" srcId="{D3D7E615-1C20-4BF8-B31A-002AB331D906}" destId="{161B2622-DD5B-4E3E-8FA5-6080991CA1D9}" srcOrd="3" destOrd="0" presId="urn:microsoft.com/office/officeart/2005/8/layout/list1"/>
    <dgm:cxn modelId="{6D8C8DCB-88AF-4DD7-B93F-D4C59BF52483}" type="presParOf" srcId="{D3D7E615-1C20-4BF8-B31A-002AB331D906}" destId="{D9C96E4A-42E3-4D11-BCFB-6D3E0926F1CC}" srcOrd="4" destOrd="0" presId="urn:microsoft.com/office/officeart/2005/8/layout/list1"/>
    <dgm:cxn modelId="{6066930C-7E57-4279-92DD-90C5B03A561B}" type="presParOf" srcId="{D9C96E4A-42E3-4D11-BCFB-6D3E0926F1CC}" destId="{094D021B-CEC4-4272-B761-6D5E70884E6E}" srcOrd="0" destOrd="0" presId="urn:microsoft.com/office/officeart/2005/8/layout/list1"/>
    <dgm:cxn modelId="{FBD83788-0A51-4FB3-BEFE-AB66B5D4C471}" type="presParOf" srcId="{D9C96E4A-42E3-4D11-BCFB-6D3E0926F1CC}" destId="{A9D32EFB-4D10-4D19-A8E8-A39C0405AACD}" srcOrd="1" destOrd="0" presId="urn:microsoft.com/office/officeart/2005/8/layout/list1"/>
    <dgm:cxn modelId="{3E60F238-4ED5-4782-A649-1E561B30C90A}" type="presParOf" srcId="{D3D7E615-1C20-4BF8-B31A-002AB331D906}" destId="{51C03304-8218-471A-97D7-9363CFA9A596}" srcOrd="5" destOrd="0" presId="urn:microsoft.com/office/officeart/2005/8/layout/list1"/>
    <dgm:cxn modelId="{FDAE85F7-F325-4623-80B1-ED0F500CBED7}" type="presParOf" srcId="{D3D7E615-1C20-4BF8-B31A-002AB331D906}" destId="{183E6F29-23AE-4B46-ACD3-A849EBF33435}" srcOrd="6" destOrd="0" presId="urn:microsoft.com/office/officeart/2005/8/layout/list1"/>
    <dgm:cxn modelId="{12EA3E9F-17D7-41F2-B8C5-5CFDDEFC907F}" type="presParOf" srcId="{D3D7E615-1C20-4BF8-B31A-002AB331D906}" destId="{C65DFE49-DB8B-4613-955E-52D094BEBD4F}" srcOrd="7" destOrd="0" presId="urn:microsoft.com/office/officeart/2005/8/layout/list1"/>
    <dgm:cxn modelId="{B990E86C-E2F8-4329-9F92-0BEA0F7BAE16}" type="presParOf" srcId="{D3D7E615-1C20-4BF8-B31A-002AB331D906}" destId="{E0AF9246-A378-4EBB-9138-BC14A75B34F6}" srcOrd="8" destOrd="0" presId="urn:microsoft.com/office/officeart/2005/8/layout/list1"/>
    <dgm:cxn modelId="{E207054F-EDFE-4075-9F60-628E01404DCB}" type="presParOf" srcId="{E0AF9246-A378-4EBB-9138-BC14A75B34F6}" destId="{B5D3BCF7-33F4-4EBF-AE12-7976C04D6A91}" srcOrd="0" destOrd="0" presId="urn:microsoft.com/office/officeart/2005/8/layout/list1"/>
    <dgm:cxn modelId="{485C5C80-5A6A-4337-AA4B-4647DCFB8EF1}" type="presParOf" srcId="{E0AF9246-A378-4EBB-9138-BC14A75B34F6}" destId="{9A372AD8-8443-4BF3-9B86-D25F5337A09C}" srcOrd="1" destOrd="0" presId="urn:microsoft.com/office/officeart/2005/8/layout/list1"/>
    <dgm:cxn modelId="{83A3B541-4A12-48EC-80F2-23C0EA513497}" type="presParOf" srcId="{D3D7E615-1C20-4BF8-B31A-002AB331D906}" destId="{57F9B8C9-5A2B-4CB9-97C8-E09CBF155B9A}" srcOrd="9" destOrd="0" presId="urn:microsoft.com/office/officeart/2005/8/layout/list1"/>
    <dgm:cxn modelId="{4366B23F-96FD-4768-A4DA-EF51DB802158}" type="presParOf" srcId="{D3D7E615-1C20-4BF8-B31A-002AB331D906}" destId="{2591AE70-A1F1-43B7-8491-8EB0846C8662}" srcOrd="10" destOrd="0" presId="urn:microsoft.com/office/officeart/2005/8/layout/list1"/>
    <dgm:cxn modelId="{AD024704-3075-4B00-A28A-454F6FEABE8E}" type="presParOf" srcId="{D3D7E615-1C20-4BF8-B31A-002AB331D906}" destId="{E0C2FFD9-4A8C-4177-9ED1-652FB6783EE4}" srcOrd="11" destOrd="0" presId="urn:microsoft.com/office/officeart/2005/8/layout/list1"/>
    <dgm:cxn modelId="{9E8D3367-F9D8-4152-B9BF-B754BE73FDCB}" type="presParOf" srcId="{D3D7E615-1C20-4BF8-B31A-002AB331D906}" destId="{4E73E139-2850-4A20-93B9-CE32A4B7863A}" srcOrd="12" destOrd="0" presId="urn:microsoft.com/office/officeart/2005/8/layout/list1"/>
    <dgm:cxn modelId="{0BCBE242-755F-4B8F-A624-CBF302D958A7}" type="presParOf" srcId="{4E73E139-2850-4A20-93B9-CE32A4B7863A}" destId="{D83921D6-2853-47B3-9D31-25241E0DD739}" srcOrd="0" destOrd="0" presId="urn:microsoft.com/office/officeart/2005/8/layout/list1"/>
    <dgm:cxn modelId="{DBAA2EA6-B78D-43BC-AD79-6ADED8EAE217}" type="presParOf" srcId="{4E73E139-2850-4A20-93B9-CE32A4B7863A}" destId="{6C948653-8E24-4BF2-817B-05B92DB12639}" srcOrd="1" destOrd="0" presId="urn:microsoft.com/office/officeart/2005/8/layout/list1"/>
    <dgm:cxn modelId="{57D3C33B-B736-4235-A294-0680D0E91582}" type="presParOf" srcId="{D3D7E615-1C20-4BF8-B31A-002AB331D906}" destId="{2606ADB6-B816-436B-A803-DCCFADE546F9}" srcOrd="13" destOrd="0" presId="urn:microsoft.com/office/officeart/2005/8/layout/list1"/>
    <dgm:cxn modelId="{1E73AD18-1850-44F5-A0EE-EF6B2D3F7064}" type="presParOf" srcId="{D3D7E615-1C20-4BF8-B31A-002AB331D906}" destId="{02A0E99A-3CE9-4AB0-ADDF-4F08CFDADFB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B0467B-D18A-40F6-8AB2-29C292D6C6C0}" type="doc">
      <dgm:prSet loTypeId="urn:microsoft.com/office/officeart/2005/8/layout/hierarchy3" loCatId="relationship" qsTypeId="urn:microsoft.com/office/officeart/2005/8/quickstyle/simple3" qsCatId="simple" csTypeId="urn:microsoft.com/office/officeart/2005/8/colors/accent1_2" csCatId="accent1" phldr="1"/>
      <dgm:spPr/>
    </dgm:pt>
    <dgm:pt modelId="{E87C7072-B965-4A11-923D-48D8EFC27665}">
      <dgm:prSet phldrT="[文本]"/>
      <dgm:spPr/>
      <dgm:t>
        <a:bodyPr/>
        <a:lstStyle/>
        <a:p>
          <a:r>
            <a:rPr lang="zh-CN" altLang="en-US" dirty="0"/>
            <a:t>本地临时文件</a:t>
          </a:r>
        </a:p>
      </dgm:t>
    </dgm:pt>
    <dgm:pt modelId="{39FD205D-7E8B-4BF2-A2FA-14EE15EF2447}" type="parTrans" cxnId="{F610DA94-C5EB-4397-990A-2F2E445E5395}">
      <dgm:prSet/>
      <dgm:spPr/>
      <dgm:t>
        <a:bodyPr/>
        <a:lstStyle/>
        <a:p>
          <a:endParaRPr lang="zh-CN" altLang="en-US"/>
        </a:p>
      </dgm:t>
    </dgm:pt>
    <dgm:pt modelId="{F091AA8F-B173-447F-9C77-463B265A8332}" type="sibTrans" cxnId="{F610DA94-C5EB-4397-990A-2F2E445E5395}">
      <dgm:prSet/>
      <dgm:spPr/>
      <dgm:t>
        <a:bodyPr/>
        <a:lstStyle/>
        <a:p>
          <a:endParaRPr lang="zh-CN" altLang="en-US"/>
        </a:p>
      </dgm:t>
    </dgm:pt>
    <dgm:pt modelId="{1FFDFBB4-D275-4AF7-92DA-322164BD72F7}">
      <dgm:prSet phldrT="[文本]"/>
      <dgm:spPr/>
      <dgm:t>
        <a:bodyPr/>
        <a:lstStyle/>
        <a:p>
          <a:r>
            <a:rPr lang="zh-CN" altLang="en-US" dirty="0"/>
            <a:t>本地缓存文件</a:t>
          </a:r>
        </a:p>
      </dgm:t>
    </dgm:pt>
    <dgm:pt modelId="{6FBAC418-2F57-465C-81A2-17C375980462}" type="parTrans" cxnId="{E7CA4778-C076-4E4A-94ED-0D6DADAA7DC6}">
      <dgm:prSet/>
      <dgm:spPr/>
      <dgm:t>
        <a:bodyPr/>
        <a:lstStyle/>
        <a:p>
          <a:endParaRPr lang="zh-CN" altLang="en-US"/>
        </a:p>
      </dgm:t>
    </dgm:pt>
    <dgm:pt modelId="{AC4F60B0-7F30-4391-B40C-8CA3BC0DC57E}" type="sibTrans" cxnId="{E7CA4778-C076-4E4A-94ED-0D6DADAA7DC6}">
      <dgm:prSet/>
      <dgm:spPr/>
      <dgm:t>
        <a:bodyPr/>
        <a:lstStyle/>
        <a:p>
          <a:endParaRPr lang="zh-CN" altLang="en-US"/>
        </a:p>
      </dgm:t>
    </dgm:pt>
    <dgm:pt modelId="{CA274923-2149-4260-9220-33D263E1E200}">
      <dgm:prSet phldrT="[文本]"/>
      <dgm:spPr/>
      <dgm:t>
        <a:bodyPr/>
        <a:lstStyle/>
        <a:p>
          <a:r>
            <a:rPr lang="zh-CN" altLang="en-US" dirty="0"/>
            <a:t>本地用户文件</a:t>
          </a:r>
        </a:p>
      </dgm:t>
    </dgm:pt>
    <dgm:pt modelId="{561864E0-504B-4B02-AFF5-E4BE3F3F9A31}" type="parTrans" cxnId="{11F89AA5-2F8D-4EB8-BF83-69CACE272C0D}">
      <dgm:prSet/>
      <dgm:spPr/>
      <dgm:t>
        <a:bodyPr/>
        <a:lstStyle/>
        <a:p>
          <a:endParaRPr lang="zh-CN" altLang="en-US"/>
        </a:p>
      </dgm:t>
    </dgm:pt>
    <dgm:pt modelId="{7F8006F4-7FC7-4404-982A-D7025C098280}" type="sibTrans" cxnId="{11F89AA5-2F8D-4EB8-BF83-69CACE272C0D}">
      <dgm:prSet/>
      <dgm:spPr/>
      <dgm:t>
        <a:bodyPr/>
        <a:lstStyle/>
        <a:p>
          <a:endParaRPr lang="zh-CN" altLang="en-US"/>
        </a:p>
      </dgm:t>
    </dgm:pt>
    <dgm:pt modelId="{954093DB-5DAE-4D90-A92C-71A859B03300}">
      <dgm:prSet phldrT="[文本]"/>
      <dgm:spPr/>
      <dgm:t>
        <a:bodyPr/>
        <a:lstStyle/>
        <a:p>
          <a:r>
            <a:rPr lang="en-US" b="0" i="0"/>
            <a:t>wx.chooseImage(Object object)</a:t>
          </a:r>
          <a:endParaRPr lang="zh-CN" altLang="en-US" dirty="0"/>
        </a:p>
      </dgm:t>
    </dgm:pt>
    <dgm:pt modelId="{9F5CEDEB-E784-4506-BE8B-BA326D59AD39}" type="parTrans" cxnId="{C4759405-E51F-4D7D-BD5A-FC70F827E928}">
      <dgm:prSet/>
      <dgm:spPr/>
      <dgm:t>
        <a:bodyPr/>
        <a:lstStyle/>
        <a:p>
          <a:endParaRPr lang="zh-CN" altLang="en-US"/>
        </a:p>
      </dgm:t>
    </dgm:pt>
    <dgm:pt modelId="{E78072BD-B1E3-42A5-98BA-665FDA367314}" type="sibTrans" cxnId="{C4759405-E51F-4D7D-BD5A-FC70F827E928}">
      <dgm:prSet/>
      <dgm:spPr/>
      <dgm:t>
        <a:bodyPr/>
        <a:lstStyle/>
        <a:p>
          <a:endParaRPr lang="zh-CN" altLang="en-US"/>
        </a:p>
      </dgm:t>
    </dgm:pt>
    <dgm:pt modelId="{E9BA5A01-4946-4E84-95CD-9E28BCCFB230}">
      <dgm:prSet phldrT="[文本]"/>
      <dgm:spPr/>
      <dgm:t>
        <a:bodyPr/>
        <a:lstStyle/>
        <a:p>
          <a:r>
            <a:rPr lang="en-US" altLang="en-US" dirty="0" err="1"/>
            <a:t>wx.downloadFile</a:t>
          </a:r>
          <a:r>
            <a:rPr lang="en-US" altLang="en-US" dirty="0"/>
            <a:t>(Object object)</a:t>
          </a:r>
          <a:endParaRPr lang="zh-CN" altLang="en-US" dirty="0"/>
        </a:p>
      </dgm:t>
    </dgm:pt>
    <dgm:pt modelId="{9341A5D2-4912-4A4D-B116-6FB886C4FD37}" type="parTrans" cxnId="{85C09687-2EE3-4663-BAC2-5C138CD8BF03}">
      <dgm:prSet/>
      <dgm:spPr/>
      <dgm:t>
        <a:bodyPr/>
        <a:lstStyle/>
        <a:p>
          <a:endParaRPr lang="zh-CN" altLang="en-US"/>
        </a:p>
      </dgm:t>
    </dgm:pt>
    <dgm:pt modelId="{1488F6B8-245E-4AF1-A49E-C04E2B9ABEBE}" type="sibTrans" cxnId="{85C09687-2EE3-4663-BAC2-5C138CD8BF03}">
      <dgm:prSet/>
      <dgm:spPr/>
      <dgm:t>
        <a:bodyPr/>
        <a:lstStyle/>
        <a:p>
          <a:endParaRPr lang="zh-CN" altLang="en-US"/>
        </a:p>
      </dgm:t>
    </dgm:pt>
    <dgm:pt modelId="{B34C81DA-7BF2-44CA-BD1D-CF97D7D8C51B}">
      <dgm:prSet phldrT="[文本]"/>
      <dgm:spPr/>
      <dgm:t>
        <a:bodyPr/>
        <a:lstStyle/>
        <a:p>
          <a:r>
            <a:rPr lang="en-US" altLang="en-US" dirty="0" err="1"/>
            <a:t>wx.saveFile</a:t>
          </a:r>
          <a:r>
            <a:rPr lang="en-US" altLang="en-US" dirty="0"/>
            <a:t>(Object object)</a:t>
          </a:r>
          <a:endParaRPr lang="zh-CN" altLang="en-US" dirty="0"/>
        </a:p>
      </dgm:t>
    </dgm:pt>
    <dgm:pt modelId="{ADB5489B-72A4-45A8-8C5B-E90A99E95EA7}" type="parTrans" cxnId="{5549AE92-B6D6-4C7B-AD6C-121925AFADED}">
      <dgm:prSet/>
      <dgm:spPr/>
      <dgm:t>
        <a:bodyPr/>
        <a:lstStyle/>
        <a:p>
          <a:endParaRPr lang="zh-CN" altLang="en-US"/>
        </a:p>
      </dgm:t>
    </dgm:pt>
    <dgm:pt modelId="{E183DE31-777D-4C3B-B8F1-1DB6420EDAB8}" type="sibTrans" cxnId="{5549AE92-B6D6-4C7B-AD6C-121925AFADED}">
      <dgm:prSet/>
      <dgm:spPr/>
      <dgm:t>
        <a:bodyPr/>
        <a:lstStyle/>
        <a:p>
          <a:endParaRPr lang="zh-CN" altLang="en-US"/>
        </a:p>
      </dgm:t>
    </dgm:pt>
    <dgm:pt modelId="{56A8B947-E3A1-46EA-9285-8C58B66B973D}">
      <dgm:prSet phldrT="[文本]"/>
      <dgm:spPr/>
      <dgm:t>
        <a:bodyPr/>
        <a:lstStyle/>
        <a:p>
          <a:r>
            <a:rPr lang="en-US" altLang="en-US"/>
            <a:t>FileSystemManager.writeFile(Object object)</a:t>
          </a:r>
          <a:endParaRPr lang="zh-CN" altLang="en-US" dirty="0"/>
        </a:p>
      </dgm:t>
    </dgm:pt>
    <dgm:pt modelId="{F97511FC-C429-4D74-926E-F7A9E2BD995E}" type="parTrans" cxnId="{B90CF780-4DB2-46B4-BAE1-E387015241D4}">
      <dgm:prSet/>
      <dgm:spPr/>
      <dgm:t>
        <a:bodyPr/>
        <a:lstStyle/>
        <a:p>
          <a:endParaRPr lang="zh-CN" altLang="en-US"/>
        </a:p>
      </dgm:t>
    </dgm:pt>
    <dgm:pt modelId="{55FBC369-5304-45F4-B412-BF1D3E94EAD9}" type="sibTrans" cxnId="{B90CF780-4DB2-46B4-BAE1-E387015241D4}">
      <dgm:prSet/>
      <dgm:spPr/>
      <dgm:t>
        <a:bodyPr/>
        <a:lstStyle/>
        <a:p>
          <a:endParaRPr lang="zh-CN" altLang="en-US"/>
        </a:p>
      </dgm:t>
    </dgm:pt>
    <dgm:pt modelId="{759F61F7-8449-4054-AD97-FF2382654917}" type="pres">
      <dgm:prSet presAssocID="{2DB0467B-D18A-40F6-8AB2-29C292D6C6C0}" presName="diagram" presStyleCnt="0">
        <dgm:presLayoutVars>
          <dgm:chPref val="1"/>
          <dgm:dir/>
          <dgm:animOne val="branch"/>
          <dgm:animLvl val="lvl"/>
          <dgm:resizeHandles/>
        </dgm:presLayoutVars>
      </dgm:prSet>
      <dgm:spPr/>
    </dgm:pt>
    <dgm:pt modelId="{CBFF2B93-A746-4302-B8F0-38CC636CED79}" type="pres">
      <dgm:prSet presAssocID="{E87C7072-B965-4A11-923D-48D8EFC27665}" presName="root" presStyleCnt="0"/>
      <dgm:spPr/>
    </dgm:pt>
    <dgm:pt modelId="{E36D7088-8CB3-4AB7-ACEE-86C3CDAFBDFC}" type="pres">
      <dgm:prSet presAssocID="{E87C7072-B965-4A11-923D-48D8EFC27665}" presName="rootComposite" presStyleCnt="0"/>
      <dgm:spPr/>
    </dgm:pt>
    <dgm:pt modelId="{E28479FA-B391-4AF1-B925-A9927F53E226}" type="pres">
      <dgm:prSet presAssocID="{E87C7072-B965-4A11-923D-48D8EFC27665}" presName="rootText" presStyleLbl="node1" presStyleIdx="0" presStyleCnt="3"/>
      <dgm:spPr/>
    </dgm:pt>
    <dgm:pt modelId="{E3CCBD76-4E8F-4C19-8526-AC4DCC0B9B9D}" type="pres">
      <dgm:prSet presAssocID="{E87C7072-B965-4A11-923D-48D8EFC27665}" presName="rootConnector" presStyleLbl="node1" presStyleIdx="0" presStyleCnt="3"/>
      <dgm:spPr/>
    </dgm:pt>
    <dgm:pt modelId="{37531380-FBC2-4AFE-9ED2-C99366F73DF2}" type="pres">
      <dgm:prSet presAssocID="{E87C7072-B965-4A11-923D-48D8EFC27665}" presName="childShape" presStyleCnt="0"/>
      <dgm:spPr/>
    </dgm:pt>
    <dgm:pt modelId="{78E4F615-4F55-4201-A8D6-3A3BD7A90EC0}" type="pres">
      <dgm:prSet presAssocID="{9F5CEDEB-E784-4506-BE8B-BA326D59AD39}" presName="Name13" presStyleLbl="parChTrans1D2" presStyleIdx="0" presStyleCnt="4"/>
      <dgm:spPr/>
    </dgm:pt>
    <dgm:pt modelId="{86E8A408-44FD-47F0-9605-E26ADCD8F36B}" type="pres">
      <dgm:prSet presAssocID="{954093DB-5DAE-4D90-A92C-71A859B03300}" presName="childText" presStyleLbl="bgAcc1" presStyleIdx="0" presStyleCnt="4">
        <dgm:presLayoutVars>
          <dgm:bulletEnabled val="1"/>
        </dgm:presLayoutVars>
      </dgm:prSet>
      <dgm:spPr/>
    </dgm:pt>
    <dgm:pt modelId="{09FF985D-AB9E-4170-B149-022FE6634ACF}" type="pres">
      <dgm:prSet presAssocID="{9341A5D2-4912-4A4D-B116-6FB886C4FD37}" presName="Name13" presStyleLbl="parChTrans1D2" presStyleIdx="1" presStyleCnt="4"/>
      <dgm:spPr/>
    </dgm:pt>
    <dgm:pt modelId="{E6E7D37D-FCFC-4A78-AB47-DAC50BD8F9C9}" type="pres">
      <dgm:prSet presAssocID="{E9BA5A01-4946-4E84-95CD-9E28BCCFB230}" presName="childText" presStyleLbl="bgAcc1" presStyleIdx="1" presStyleCnt="4">
        <dgm:presLayoutVars>
          <dgm:bulletEnabled val="1"/>
        </dgm:presLayoutVars>
      </dgm:prSet>
      <dgm:spPr/>
    </dgm:pt>
    <dgm:pt modelId="{1BEC4467-BE36-45EA-9E87-BD414079CEE2}" type="pres">
      <dgm:prSet presAssocID="{1FFDFBB4-D275-4AF7-92DA-322164BD72F7}" presName="root" presStyleCnt="0"/>
      <dgm:spPr/>
    </dgm:pt>
    <dgm:pt modelId="{60CF112A-1038-4B35-84CB-D9D81A7BE63A}" type="pres">
      <dgm:prSet presAssocID="{1FFDFBB4-D275-4AF7-92DA-322164BD72F7}" presName="rootComposite" presStyleCnt="0"/>
      <dgm:spPr/>
    </dgm:pt>
    <dgm:pt modelId="{E8393B31-41E0-458B-BF6A-C91B43360614}" type="pres">
      <dgm:prSet presAssocID="{1FFDFBB4-D275-4AF7-92DA-322164BD72F7}" presName="rootText" presStyleLbl="node1" presStyleIdx="1" presStyleCnt="3"/>
      <dgm:spPr/>
    </dgm:pt>
    <dgm:pt modelId="{7BB9E631-450F-4F2B-9824-00AAC41078B7}" type="pres">
      <dgm:prSet presAssocID="{1FFDFBB4-D275-4AF7-92DA-322164BD72F7}" presName="rootConnector" presStyleLbl="node1" presStyleIdx="1" presStyleCnt="3"/>
      <dgm:spPr/>
    </dgm:pt>
    <dgm:pt modelId="{0DD3D216-BE4F-447D-A688-2E9289E239F2}" type="pres">
      <dgm:prSet presAssocID="{1FFDFBB4-D275-4AF7-92DA-322164BD72F7}" presName="childShape" presStyleCnt="0"/>
      <dgm:spPr/>
    </dgm:pt>
    <dgm:pt modelId="{C875A4EC-153A-4F0E-A47A-2DCA0A6B3E72}" type="pres">
      <dgm:prSet presAssocID="{ADB5489B-72A4-45A8-8C5B-E90A99E95EA7}" presName="Name13" presStyleLbl="parChTrans1D2" presStyleIdx="2" presStyleCnt="4"/>
      <dgm:spPr/>
    </dgm:pt>
    <dgm:pt modelId="{0E95D0D1-194C-4BA3-B433-5E3EDD4DA1F4}" type="pres">
      <dgm:prSet presAssocID="{B34C81DA-7BF2-44CA-BD1D-CF97D7D8C51B}" presName="childText" presStyleLbl="bgAcc1" presStyleIdx="2" presStyleCnt="4">
        <dgm:presLayoutVars>
          <dgm:bulletEnabled val="1"/>
        </dgm:presLayoutVars>
      </dgm:prSet>
      <dgm:spPr/>
    </dgm:pt>
    <dgm:pt modelId="{5E03EFFF-5A7F-4965-B86B-EFC7E5E14571}" type="pres">
      <dgm:prSet presAssocID="{CA274923-2149-4260-9220-33D263E1E200}" presName="root" presStyleCnt="0"/>
      <dgm:spPr/>
    </dgm:pt>
    <dgm:pt modelId="{EADBFD10-CE84-47B0-B22E-0B45F9363224}" type="pres">
      <dgm:prSet presAssocID="{CA274923-2149-4260-9220-33D263E1E200}" presName="rootComposite" presStyleCnt="0"/>
      <dgm:spPr/>
    </dgm:pt>
    <dgm:pt modelId="{53BEAB2B-0897-4CC2-8700-AD4E0A96B65D}" type="pres">
      <dgm:prSet presAssocID="{CA274923-2149-4260-9220-33D263E1E200}" presName="rootText" presStyleLbl="node1" presStyleIdx="2" presStyleCnt="3"/>
      <dgm:spPr/>
    </dgm:pt>
    <dgm:pt modelId="{51ED51A7-64D2-409C-9F18-58BEEAF522F9}" type="pres">
      <dgm:prSet presAssocID="{CA274923-2149-4260-9220-33D263E1E200}" presName="rootConnector" presStyleLbl="node1" presStyleIdx="2" presStyleCnt="3"/>
      <dgm:spPr/>
    </dgm:pt>
    <dgm:pt modelId="{147148E5-4EF6-4F07-9F7E-ABED2F5DABAE}" type="pres">
      <dgm:prSet presAssocID="{CA274923-2149-4260-9220-33D263E1E200}" presName="childShape" presStyleCnt="0"/>
      <dgm:spPr/>
    </dgm:pt>
    <dgm:pt modelId="{A5774915-619A-4B0C-A570-221AEEB9348C}" type="pres">
      <dgm:prSet presAssocID="{F97511FC-C429-4D74-926E-F7A9E2BD995E}" presName="Name13" presStyleLbl="parChTrans1D2" presStyleIdx="3" presStyleCnt="4"/>
      <dgm:spPr/>
    </dgm:pt>
    <dgm:pt modelId="{338B04BC-0C12-4B71-B082-0E7796980730}" type="pres">
      <dgm:prSet presAssocID="{56A8B947-E3A1-46EA-9285-8C58B66B973D}" presName="childText" presStyleLbl="bgAcc1" presStyleIdx="3" presStyleCnt="4">
        <dgm:presLayoutVars>
          <dgm:bulletEnabled val="1"/>
        </dgm:presLayoutVars>
      </dgm:prSet>
      <dgm:spPr/>
    </dgm:pt>
  </dgm:ptLst>
  <dgm:cxnLst>
    <dgm:cxn modelId="{73A42E00-1F78-40FC-8E1A-3838864241F8}" type="presOf" srcId="{9341A5D2-4912-4A4D-B116-6FB886C4FD37}" destId="{09FF985D-AB9E-4170-B149-022FE6634ACF}" srcOrd="0" destOrd="0" presId="urn:microsoft.com/office/officeart/2005/8/layout/hierarchy3"/>
    <dgm:cxn modelId="{C4759405-E51F-4D7D-BD5A-FC70F827E928}" srcId="{E87C7072-B965-4A11-923D-48D8EFC27665}" destId="{954093DB-5DAE-4D90-A92C-71A859B03300}" srcOrd="0" destOrd="0" parTransId="{9F5CEDEB-E784-4506-BE8B-BA326D59AD39}" sibTransId="{E78072BD-B1E3-42A5-98BA-665FDA367314}"/>
    <dgm:cxn modelId="{1569CA0F-5CBD-43AC-9512-C260E64874D8}" type="presOf" srcId="{1FFDFBB4-D275-4AF7-92DA-322164BD72F7}" destId="{E8393B31-41E0-458B-BF6A-C91B43360614}" srcOrd="0" destOrd="0" presId="urn:microsoft.com/office/officeart/2005/8/layout/hierarchy3"/>
    <dgm:cxn modelId="{C4636711-78E3-49D2-A19F-5B0C91468892}" type="presOf" srcId="{9F5CEDEB-E784-4506-BE8B-BA326D59AD39}" destId="{78E4F615-4F55-4201-A8D6-3A3BD7A90EC0}" srcOrd="0" destOrd="0" presId="urn:microsoft.com/office/officeart/2005/8/layout/hierarchy3"/>
    <dgm:cxn modelId="{39143F14-F3E8-4D5D-B834-3F2D3F732C35}" type="presOf" srcId="{E9BA5A01-4946-4E84-95CD-9E28BCCFB230}" destId="{E6E7D37D-FCFC-4A78-AB47-DAC50BD8F9C9}" srcOrd="0" destOrd="0" presId="urn:microsoft.com/office/officeart/2005/8/layout/hierarchy3"/>
    <dgm:cxn modelId="{9D455C1C-63D0-423F-A3B0-F7F151DB5D38}" type="presOf" srcId="{CA274923-2149-4260-9220-33D263E1E200}" destId="{51ED51A7-64D2-409C-9F18-58BEEAF522F9}" srcOrd="1" destOrd="0" presId="urn:microsoft.com/office/officeart/2005/8/layout/hierarchy3"/>
    <dgm:cxn modelId="{F4EBEF3D-71D4-4583-B1FF-511856DC43B4}" type="presOf" srcId="{2DB0467B-D18A-40F6-8AB2-29C292D6C6C0}" destId="{759F61F7-8449-4054-AD97-FF2382654917}" srcOrd="0" destOrd="0" presId="urn:microsoft.com/office/officeart/2005/8/layout/hierarchy3"/>
    <dgm:cxn modelId="{53D76867-69D6-46DC-9086-4629B378DFC6}" type="presOf" srcId="{1FFDFBB4-D275-4AF7-92DA-322164BD72F7}" destId="{7BB9E631-450F-4F2B-9824-00AAC41078B7}" srcOrd="1" destOrd="0" presId="urn:microsoft.com/office/officeart/2005/8/layout/hierarchy3"/>
    <dgm:cxn modelId="{18721D69-00B2-49FB-9059-CC8D35361126}" type="presOf" srcId="{F97511FC-C429-4D74-926E-F7A9E2BD995E}" destId="{A5774915-619A-4B0C-A570-221AEEB9348C}" srcOrd="0" destOrd="0" presId="urn:microsoft.com/office/officeart/2005/8/layout/hierarchy3"/>
    <dgm:cxn modelId="{9BC09A4C-C0D4-4135-BD0E-EF0CC5414897}" type="presOf" srcId="{E87C7072-B965-4A11-923D-48D8EFC27665}" destId="{E3CCBD76-4E8F-4C19-8526-AC4DCC0B9B9D}" srcOrd="1" destOrd="0" presId="urn:microsoft.com/office/officeart/2005/8/layout/hierarchy3"/>
    <dgm:cxn modelId="{E7CA4778-C076-4E4A-94ED-0D6DADAA7DC6}" srcId="{2DB0467B-D18A-40F6-8AB2-29C292D6C6C0}" destId="{1FFDFBB4-D275-4AF7-92DA-322164BD72F7}" srcOrd="1" destOrd="0" parTransId="{6FBAC418-2F57-465C-81A2-17C375980462}" sibTransId="{AC4F60B0-7F30-4391-B40C-8CA3BC0DC57E}"/>
    <dgm:cxn modelId="{FC58AA58-970B-434A-A5F9-D72BBD6642AC}" type="presOf" srcId="{E87C7072-B965-4A11-923D-48D8EFC27665}" destId="{E28479FA-B391-4AF1-B925-A9927F53E226}" srcOrd="0" destOrd="0" presId="urn:microsoft.com/office/officeart/2005/8/layout/hierarchy3"/>
    <dgm:cxn modelId="{B90CF780-4DB2-46B4-BAE1-E387015241D4}" srcId="{CA274923-2149-4260-9220-33D263E1E200}" destId="{56A8B947-E3A1-46EA-9285-8C58B66B973D}" srcOrd="0" destOrd="0" parTransId="{F97511FC-C429-4D74-926E-F7A9E2BD995E}" sibTransId="{55FBC369-5304-45F4-B412-BF1D3E94EAD9}"/>
    <dgm:cxn modelId="{62ED9685-8C43-45CA-82B7-108868EB1197}" type="presOf" srcId="{CA274923-2149-4260-9220-33D263E1E200}" destId="{53BEAB2B-0897-4CC2-8700-AD4E0A96B65D}" srcOrd="0" destOrd="0" presId="urn:microsoft.com/office/officeart/2005/8/layout/hierarchy3"/>
    <dgm:cxn modelId="{85C09687-2EE3-4663-BAC2-5C138CD8BF03}" srcId="{E87C7072-B965-4A11-923D-48D8EFC27665}" destId="{E9BA5A01-4946-4E84-95CD-9E28BCCFB230}" srcOrd="1" destOrd="0" parTransId="{9341A5D2-4912-4A4D-B116-6FB886C4FD37}" sibTransId="{1488F6B8-245E-4AF1-A49E-C04E2B9ABEBE}"/>
    <dgm:cxn modelId="{5549AE92-B6D6-4C7B-AD6C-121925AFADED}" srcId="{1FFDFBB4-D275-4AF7-92DA-322164BD72F7}" destId="{B34C81DA-7BF2-44CA-BD1D-CF97D7D8C51B}" srcOrd="0" destOrd="0" parTransId="{ADB5489B-72A4-45A8-8C5B-E90A99E95EA7}" sibTransId="{E183DE31-777D-4C3B-B8F1-1DB6420EDAB8}"/>
    <dgm:cxn modelId="{F610DA94-C5EB-4397-990A-2F2E445E5395}" srcId="{2DB0467B-D18A-40F6-8AB2-29C292D6C6C0}" destId="{E87C7072-B965-4A11-923D-48D8EFC27665}" srcOrd="0" destOrd="0" parTransId="{39FD205D-7E8B-4BF2-A2FA-14EE15EF2447}" sibTransId="{F091AA8F-B173-447F-9C77-463B265A8332}"/>
    <dgm:cxn modelId="{BAFA2C9D-5FCE-479F-B22B-09E71F0A11C4}" type="presOf" srcId="{56A8B947-E3A1-46EA-9285-8C58B66B973D}" destId="{338B04BC-0C12-4B71-B082-0E7796980730}" srcOrd="0" destOrd="0" presId="urn:microsoft.com/office/officeart/2005/8/layout/hierarchy3"/>
    <dgm:cxn modelId="{DC3DE09D-4F0E-413C-8092-F61A40789CBC}" type="presOf" srcId="{ADB5489B-72A4-45A8-8C5B-E90A99E95EA7}" destId="{C875A4EC-153A-4F0E-A47A-2DCA0A6B3E72}" srcOrd="0" destOrd="0" presId="urn:microsoft.com/office/officeart/2005/8/layout/hierarchy3"/>
    <dgm:cxn modelId="{11F89AA5-2F8D-4EB8-BF83-69CACE272C0D}" srcId="{2DB0467B-D18A-40F6-8AB2-29C292D6C6C0}" destId="{CA274923-2149-4260-9220-33D263E1E200}" srcOrd="2" destOrd="0" parTransId="{561864E0-504B-4B02-AFF5-E4BE3F3F9A31}" sibTransId="{7F8006F4-7FC7-4404-982A-D7025C098280}"/>
    <dgm:cxn modelId="{4072E9AE-5031-4231-BC8B-6EFE24A93C21}" type="presOf" srcId="{B34C81DA-7BF2-44CA-BD1D-CF97D7D8C51B}" destId="{0E95D0D1-194C-4BA3-B433-5E3EDD4DA1F4}" srcOrd="0" destOrd="0" presId="urn:microsoft.com/office/officeart/2005/8/layout/hierarchy3"/>
    <dgm:cxn modelId="{3CCB65E8-C2E1-4591-91AB-7153BB6766C8}" type="presOf" srcId="{954093DB-5DAE-4D90-A92C-71A859B03300}" destId="{86E8A408-44FD-47F0-9605-E26ADCD8F36B}" srcOrd="0" destOrd="0" presId="urn:microsoft.com/office/officeart/2005/8/layout/hierarchy3"/>
    <dgm:cxn modelId="{ED52F590-F167-4E3D-B9E0-2FF06503EC5C}" type="presParOf" srcId="{759F61F7-8449-4054-AD97-FF2382654917}" destId="{CBFF2B93-A746-4302-B8F0-38CC636CED79}" srcOrd="0" destOrd="0" presId="urn:microsoft.com/office/officeart/2005/8/layout/hierarchy3"/>
    <dgm:cxn modelId="{F0BF5AE8-712E-4451-9794-6C244A57229D}" type="presParOf" srcId="{CBFF2B93-A746-4302-B8F0-38CC636CED79}" destId="{E36D7088-8CB3-4AB7-ACEE-86C3CDAFBDFC}" srcOrd="0" destOrd="0" presId="urn:microsoft.com/office/officeart/2005/8/layout/hierarchy3"/>
    <dgm:cxn modelId="{BBA23441-1ADD-4291-8C90-1189BED656E9}" type="presParOf" srcId="{E36D7088-8CB3-4AB7-ACEE-86C3CDAFBDFC}" destId="{E28479FA-B391-4AF1-B925-A9927F53E226}" srcOrd="0" destOrd="0" presId="urn:microsoft.com/office/officeart/2005/8/layout/hierarchy3"/>
    <dgm:cxn modelId="{BDC031C4-085C-40E6-AE14-597EE7B69C81}" type="presParOf" srcId="{E36D7088-8CB3-4AB7-ACEE-86C3CDAFBDFC}" destId="{E3CCBD76-4E8F-4C19-8526-AC4DCC0B9B9D}" srcOrd="1" destOrd="0" presId="urn:microsoft.com/office/officeart/2005/8/layout/hierarchy3"/>
    <dgm:cxn modelId="{1337E116-01D6-4767-B3CB-0A2730908A74}" type="presParOf" srcId="{CBFF2B93-A746-4302-B8F0-38CC636CED79}" destId="{37531380-FBC2-4AFE-9ED2-C99366F73DF2}" srcOrd="1" destOrd="0" presId="urn:microsoft.com/office/officeart/2005/8/layout/hierarchy3"/>
    <dgm:cxn modelId="{25EEC0D6-F799-4490-B001-4DBD7560D694}" type="presParOf" srcId="{37531380-FBC2-4AFE-9ED2-C99366F73DF2}" destId="{78E4F615-4F55-4201-A8D6-3A3BD7A90EC0}" srcOrd="0" destOrd="0" presId="urn:microsoft.com/office/officeart/2005/8/layout/hierarchy3"/>
    <dgm:cxn modelId="{21C9D891-FF4B-4CED-B0D1-51A3DD012AFD}" type="presParOf" srcId="{37531380-FBC2-4AFE-9ED2-C99366F73DF2}" destId="{86E8A408-44FD-47F0-9605-E26ADCD8F36B}" srcOrd="1" destOrd="0" presId="urn:microsoft.com/office/officeart/2005/8/layout/hierarchy3"/>
    <dgm:cxn modelId="{38138C42-9E00-4875-92C4-6B1D195534A9}" type="presParOf" srcId="{37531380-FBC2-4AFE-9ED2-C99366F73DF2}" destId="{09FF985D-AB9E-4170-B149-022FE6634ACF}" srcOrd="2" destOrd="0" presId="urn:microsoft.com/office/officeart/2005/8/layout/hierarchy3"/>
    <dgm:cxn modelId="{8285CE43-17A9-4C8D-80E8-192AE95FEDC3}" type="presParOf" srcId="{37531380-FBC2-4AFE-9ED2-C99366F73DF2}" destId="{E6E7D37D-FCFC-4A78-AB47-DAC50BD8F9C9}" srcOrd="3" destOrd="0" presId="urn:microsoft.com/office/officeart/2005/8/layout/hierarchy3"/>
    <dgm:cxn modelId="{5193A945-9EF1-46AD-8306-4D75CFB9B8A5}" type="presParOf" srcId="{759F61F7-8449-4054-AD97-FF2382654917}" destId="{1BEC4467-BE36-45EA-9E87-BD414079CEE2}" srcOrd="1" destOrd="0" presId="urn:microsoft.com/office/officeart/2005/8/layout/hierarchy3"/>
    <dgm:cxn modelId="{EA4E86E5-AC1D-495C-A999-259EAA2C85ED}" type="presParOf" srcId="{1BEC4467-BE36-45EA-9E87-BD414079CEE2}" destId="{60CF112A-1038-4B35-84CB-D9D81A7BE63A}" srcOrd="0" destOrd="0" presId="urn:microsoft.com/office/officeart/2005/8/layout/hierarchy3"/>
    <dgm:cxn modelId="{BD8D61F9-AA84-4547-B8BC-268516A0F85E}" type="presParOf" srcId="{60CF112A-1038-4B35-84CB-D9D81A7BE63A}" destId="{E8393B31-41E0-458B-BF6A-C91B43360614}" srcOrd="0" destOrd="0" presId="urn:microsoft.com/office/officeart/2005/8/layout/hierarchy3"/>
    <dgm:cxn modelId="{810906AC-3FFF-4308-9700-9AB380E0F388}" type="presParOf" srcId="{60CF112A-1038-4B35-84CB-D9D81A7BE63A}" destId="{7BB9E631-450F-4F2B-9824-00AAC41078B7}" srcOrd="1" destOrd="0" presId="urn:microsoft.com/office/officeart/2005/8/layout/hierarchy3"/>
    <dgm:cxn modelId="{A6A0B740-881C-4F64-B094-8B5D1246BF70}" type="presParOf" srcId="{1BEC4467-BE36-45EA-9E87-BD414079CEE2}" destId="{0DD3D216-BE4F-447D-A688-2E9289E239F2}" srcOrd="1" destOrd="0" presId="urn:microsoft.com/office/officeart/2005/8/layout/hierarchy3"/>
    <dgm:cxn modelId="{B1CC0C4B-AC1D-4A2E-9576-08C9B4F88AA2}" type="presParOf" srcId="{0DD3D216-BE4F-447D-A688-2E9289E239F2}" destId="{C875A4EC-153A-4F0E-A47A-2DCA0A6B3E72}" srcOrd="0" destOrd="0" presId="urn:microsoft.com/office/officeart/2005/8/layout/hierarchy3"/>
    <dgm:cxn modelId="{7372A85A-9067-4D1F-A585-5EB545DF3A0B}" type="presParOf" srcId="{0DD3D216-BE4F-447D-A688-2E9289E239F2}" destId="{0E95D0D1-194C-4BA3-B433-5E3EDD4DA1F4}" srcOrd="1" destOrd="0" presId="urn:microsoft.com/office/officeart/2005/8/layout/hierarchy3"/>
    <dgm:cxn modelId="{2C8EB96A-69F1-4F33-87A2-DA5095E591C9}" type="presParOf" srcId="{759F61F7-8449-4054-AD97-FF2382654917}" destId="{5E03EFFF-5A7F-4965-B86B-EFC7E5E14571}" srcOrd="2" destOrd="0" presId="urn:microsoft.com/office/officeart/2005/8/layout/hierarchy3"/>
    <dgm:cxn modelId="{1AD6DA9E-DD6C-4196-BBDD-1306D035BFF8}" type="presParOf" srcId="{5E03EFFF-5A7F-4965-B86B-EFC7E5E14571}" destId="{EADBFD10-CE84-47B0-B22E-0B45F9363224}" srcOrd="0" destOrd="0" presId="urn:microsoft.com/office/officeart/2005/8/layout/hierarchy3"/>
    <dgm:cxn modelId="{FEEB4161-F1FB-49D5-B853-38F23980F868}" type="presParOf" srcId="{EADBFD10-CE84-47B0-B22E-0B45F9363224}" destId="{53BEAB2B-0897-4CC2-8700-AD4E0A96B65D}" srcOrd="0" destOrd="0" presId="urn:microsoft.com/office/officeart/2005/8/layout/hierarchy3"/>
    <dgm:cxn modelId="{0ABED71A-D11A-4183-8789-3C7956643A8B}" type="presParOf" srcId="{EADBFD10-CE84-47B0-B22E-0B45F9363224}" destId="{51ED51A7-64D2-409C-9F18-58BEEAF522F9}" srcOrd="1" destOrd="0" presId="urn:microsoft.com/office/officeart/2005/8/layout/hierarchy3"/>
    <dgm:cxn modelId="{7E78CB96-0AF2-4C98-A313-AB405EE7EE33}" type="presParOf" srcId="{5E03EFFF-5A7F-4965-B86B-EFC7E5E14571}" destId="{147148E5-4EF6-4F07-9F7E-ABED2F5DABAE}" srcOrd="1" destOrd="0" presId="urn:microsoft.com/office/officeart/2005/8/layout/hierarchy3"/>
    <dgm:cxn modelId="{C1F2C33D-0A08-452C-BCE6-90A75BA40E29}" type="presParOf" srcId="{147148E5-4EF6-4F07-9F7E-ABED2F5DABAE}" destId="{A5774915-619A-4B0C-A570-221AEEB9348C}" srcOrd="0" destOrd="0" presId="urn:microsoft.com/office/officeart/2005/8/layout/hierarchy3"/>
    <dgm:cxn modelId="{A336222F-3DAD-4497-A31D-F7E68ED9F224}" type="presParOf" srcId="{147148E5-4EF6-4F07-9F7E-ABED2F5DABAE}" destId="{338B04BC-0C12-4B71-B082-0E7796980730}"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0B3F3B-475F-40DC-87DE-D350F862FC8C}" type="doc">
      <dgm:prSet loTypeId="urn:microsoft.com/office/officeart/2005/8/layout/venn1" loCatId="relationship" qsTypeId="urn:microsoft.com/office/officeart/2005/8/quickstyle/simple3" qsCatId="simple" csTypeId="urn:microsoft.com/office/officeart/2005/8/colors/accent1_2" csCatId="accent1" phldr="1"/>
      <dgm:spPr/>
    </dgm:pt>
    <dgm:pt modelId="{77AA859F-07A8-447D-8A1B-A95607E4D5D2}">
      <dgm:prSet phldrT="[文本]"/>
      <dgm:spPr/>
      <dgm:t>
        <a:bodyPr/>
        <a:lstStyle/>
        <a:p>
          <a:r>
            <a:rPr lang="zh-CN" altLang="en-US" dirty="0"/>
            <a:t>扩展</a:t>
          </a:r>
          <a:r>
            <a:rPr lang="en-US" altLang="en-US" dirty="0"/>
            <a:t>Web</a:t>
          </a:r>
          <a:r>
            <a:rPr lang="zh-CN" altLang="en-US" dirty="0"/>
            <a:t>的能力</a:t>
          </a:r>
        </a:p>
      </dgm:t>
    </dgm:pt>
    <dgm:pt modelId="{7A89DD06-FC58-487A-AC42-90BF6BBB2140}" type="parTrans" cxnId="{48CE05F5-B5F6-4168-ACC3-2645343348E9}">
      <dgm:prSet/>
      <dgm:spPr/>
      <dgm:t>
        <a:bodyPr/>
        <a:lstStyle/>
        <a:p>
          <a:endParaRPr lang="zh-CN" altLang="en-US"/>
        </a:p>
      </dgm:t>
    </dgm:pt>
    <dgm:pt modelId="{00ED8008-6892-46F8-9FC1-DC88E97C14EE}" type="sibTrans" cxnId="{48CE05F5-B5F6-4168-ACC3-2645343348E9}">
      <dgm:prSet/>
      <dgm:spPr/>
      <dgm:t>
        <a:bodyPr/>
        <a:lstStyle/>
        <a:p>
          <a:endParaRPr lang="zh-CN" altLang="en-US"/>
        </a:p>
      </dgm:t>
    </dgm:pt>
    <dgm:pt modelId="{84EAC3C5-E53B-46FF-B213-9AA74F7F8624}">
      <dgm:prSet phldrT="[文本]"/>
      <dgm:spPr/>
      <dgm:t>
        <a:bodyPr/>
        <a:lstStyle/>
        <a:p>
          <a:r>
            <a:rPr lang="zh-CN" altLang="en-US" dirty="0"/>
            <a:t>减轻</a:t>
          </a:r>
          <a:r>
            <a:rPr lang="en-US" altLang="en-US" dirty="0"/>
            <a:t>WebView</a:t>
          </a:r>
          <a:r>
            <a:rPr lang="zh-CN" altLang="en-US" dirty="0"/>
            <a:t>的渲染工作</a:t>
          </a:r>
        </a:p>
      </dgm:t>
    </dgm:pt>
    <dgm:pt modelId="{B6215D4E-8F09-4D2E-84AE-267BDA799C4B}" type="parTrans" cxnId="{0F86941B-986B-49AC-B48E-A4B1F02AD098}">
      <dgm:prSet/>
      <dgm:spPr/>
      <dgm:t>
        <a:bodyPr/>
        <a:lstStyle/>
        <a:p>
          <a:endParaRPr lang="zh-CN" altLang="en-US"/>
        </a:p>
      </dgm:t>
    </dgm:pt>
    <dgm:pt modelId="{D6DCBAD4-F46F-498D-8DD0-CD8AB7C9B6D7}" type="sibTrans" cxnId="{0F86941B-986B-49AC-B48E-A4B1F02AD098}">
      <dgm:prSet/>
      <dgm:spPr/>
      <dgm:t>
        <a:bodyPr/>
        <a:lstStyle/>
        <a:p>
          <a:endParaRPr lang="zh-CN" altLang="en-US"/>
        </a:p>
      </dgm:t>
    </dgm:pt>
    <dgm:pt modelId="{7C99DC6B-3CBF-4B9C-91EF-33E7837E34DF}">
      <dgm:prSet phldrT="[文本]"/>
      <dgm:spPr/>
      <dgm:t>
        <a:bodyPr/>
        <a:lstStyle/>
        <a:p>
          <a:r>
            <a:rPr lang="zh-CN" altLang="en-US" dirty="0"/>
            <a:t>渲染性能更好</a:t>
          </a:r>
        </a:p>
      </dgm:t>
    </dgm:pt>
    <dgm:pt modelId="{D41E3CF1-E8FC-4365-A08B-B959A42B3FE5}" type="parTrans" cxnId="{267C7A56-7834-45A1-AFC1-4FB7BDC6A1E5}">
      <dgm:prSet/>
      <dgm:spPr/>
      <dgm:t>
        <a:bodyPr/>
        <a:lstStyle/>
        <a:p>
          <a:endParaRPr lang="zh-CN" altLang="en-US"/>
        </a:p>
      </dgm:t>
    </dgm:pt>
    <dgm:pt modelId="{E03B4619-F373-45D9-A83D-091658C52101}" type="sibTrans" cxnId="{267C7A56-7834-45A1-AFC1-4FB7BDC6A1E5}">
      <dgm:prSet/>
      <dgm:spPr/>
      <dgm:t>
        <a:bodyPr/>
        <a:lstStyle/>
        <a:p>
          <a:endParaRPr lang="zh-CN" altLang="en-US"/>
        </a:p>
      </dgm:t>
    </dgm:pt>
    <dgm:pt modelId="{78BC2F43-F257-4B48-A68A-FBC223A2CC6D}" type="pres">
      <dgm:prSet presAssocID="{A30B3F3B-475F-40DC-87DE-D350F862FC8C}" presName="compositeShape" presStyleCnt="0">
        <dgm:presLayoutVars>
          <dgm:chMax val="7"/>
          <dgm:dir/>
          <dgm:resizeHandles val="exact"/>
        </dgm:presLayoutVars>
      </dgm:prSet>
      <dgm:spPr/>
    </dgm:pt>
    <dgm:pt modelId="{F5866B56-52A7-4469-83AB-8F6059EAAB1F}" type="pres">
      <dgm:prSet presAssocID="{77AA859F-07A8-447D-8A1B-A95607E4D5D2}" presName="circ1" presStyleLbl="vennNode1" presStyleIdx="0" presStyleCnt="3"/>
      <dgm:spPr/>
    </dgm:pt>
    <dgm:pt modelId="{F324F64E-A58D-4495-A896-9B090130C455}" type="pres">
      <dgm:prSet presAssocID="{77AA859F-07A8-447D-8A1B-A95607E4D5D2}" presName="circ1Tx" presStyleLbl="revTx" presStyleIdx="0" presStyleCnt="0">
        <dgm:presLayoutVars>
          <dgm:chMax val="0"/>
          <dgm:chPref val="0"/>
          <dgm:bulletEnabled val="1"/>
        </dgm:presLayoutVars>
      </dgm:prSet>
      <dgm:spPr/>
    </dgm:pt>
    <dgm:pt modelId="{C11AB8BC-3899-4101-A5F9-B4C359639FE8}" type="pres">
      <dgm:prSet presAssocID="{84EAC3C5-E53B-46FF-B213-9AA74F7F8624}" presName="circ2" presStyleLbl="vennNode1" presStyleIdx="1" presStyleCnt="3"/>
      <dgm:spPr/>
    </dgm:pt>
    <dgm:pt modelId="{9E7BD33C-1A49-4CCB-8908-C9803D6EB9C5}" type="pres">
      <dgm:prSet presAssocID="{84EAC3C5-E53B-46FF-B213-9AA74F7F8624}" presName="circ2Tx" presStyleLbl="revTx" presStyleIdx="0" presStyleCnt="0">
        <dgm:presLayoutVars>
          <dgm:chMax val="0"/>
          <dgm:chPref val="0"/>
          <dgm:bulletEnabled val="1"/>
        </dgm:presLayoutVars>
      </dgm:prSet>
      <dgm:spPr/>
    </dgm:pt>
    <dgm:pt modelId="{B3999C04-17D4-4E10-A340-FD070A4B030D}" type="pres">
      <dgm:prSet presAssocID="{7C99DC6B-3CBF-4B9C-91EF-33E7837E34DF}" presName="circ3" presStyleLbl="vennNode1" presStyleIdx="2" presStyleCnt="3"/>
      <dgm:spPr/>
    </dgm:pt>
    <dgm:pt modelId="{8AD773A3-169E-4A4B-95DB-F48E2F03A839}" type="pres">
      <dgm:prSet presAssocID="{7C99DC6B-3CBF-4B9C-91EF-33E7837E34DF}" presName="circ3Tx" presStyleLbl="revTx" presStyleIdx="0" presStyleCnt="0">
        <dgm:presLayoutVars>
          <dgm:chMax val="0"/>
          <dgm:chPref val="0"/>
          <dgm:bulletEnabled val="1"/>
        </dgm:presLayoutVars>
      </dgm:prSet>
      <dgm:spPr/>
    </dgm:pt>
  </dgm:ptLst>
  <dgm:cxnLst>
    <dgm:cxn modelId="{98158A03-C2B6-4F74-A81E-9C96594895FB}" type="presOf" srcId="{84EAC3C5-E53B-46FF-B213-9AA74F7F8624}" destId="{9E7BD33C-1A49-4CCB-8908-C9803D6EB9C5}" srcOrd="1" destOrd="0" presId="urn:microsoft.com/office/officeart/2005/8/layout/venn1"/>
    <dgm:cxn modelId="{0F86941B-986B-49AC-B48E-A4B1F02AD098}" srcId="{A30B3F3B-475F-40DC-87DE-D350F862FC8C}" destId="{84EAC3C5-E53B-46FF-B213-9AA74F7F8624}" srcOrd="1" destOrd="0" parTransId="{B6215D4E-8F09-4D2E-84AE-267BDA799C4B}" sibTransId="{D6DCBAD4-F46F-498D-8DD0-CD8AB7C9B6D7}"/>
    <dgm:cxn modelId="{267C7A56-7834-45A1-AFC1-4FB7BDC6A1E5}" srcId="{A30B3F3B-475F-40DC-87DE-D350F862FC8C}" destId="{7C99DC6B-3CBF-4B9C-91EF-33E7837E34DF}" srcOrd="2" destOrd="0" parTransId="{D41E3CF1-E8FC-4365-A08B-B959A42B3FE5}" sibTransId="{E03B4619-F373-45D9-A83D-091658C52101}"/>
    <dgm:cxn modelId="{37A10D79-9A89-4153-8358-D8A82ECF3699}" type="presOf" srcId="{77AA859F-07A8-447D-8A1B-A95607E4D5D2}" destId="{F5866B56-52A7-4469-83AB-8F6059EAAB1F}" srcOrd="0" destOrd="0" presId="urn:microsoft.com/office/officeart/2005/8/layout/venn1"/>
    <dgm:cxn modelId="{2CF2DD95-2A5A-45D7-854D-FF9939D326A4}" type="presOf" srcId="{A30B3F3B-475F-40DC-87DE-D350F862FC8C}" destId="{78BC2F43-F257-4B48-A68A-FBC223A2CC6D}" srcOrd="0" destOrd="0" presId="urn:microsoft.com/office/officeart/2005/8/layout/venn1"/>
    <dgm:cxn modelId="{B033D8A8-2669-4EF7-B492-0DF6DBFA5656}" type="presOf" srcId="{77AA859F-07A8-447D-8A1B-A95607E4D5D2}" destId="{F324F64E-A58D-4495-A896-9B090130C455}" srcOrd="1" destOrd="0" presId="urn:microsoft.com/office/officeart/2005/8/layout/venn1"/>
    <dgm:cxn modelId="{B6652EB2-06B7-4763-ADD2-8D339D96645D}" type="presOf" srcId="{7C99DC6B-3CBF-4B9C-91EF-33E7837E34DF}" destId="{8AD773A3-169E-4A4B-95DB-F48E2F03A839}" srcOrd="1" destOrd="0" presId="urn:microsoft.com/office/officeart/2005/8/layout/venn1"/>
    <dgm:cxn modelId="{0BF796C2-F033-448F-88E1-D568ED3B2E83}" type="presOf" srcId="{84EAC3C5-E53B-46FF-B213-9AA74F7F8624}" destId="{C11AB8BC-3899-4101-A5F9-B4C359639FE8}" srcOrd="0" destOrd="0" presId="urn:microsoft.com/office/officeart/2005/8/layout/venn1"/>
    <dgm:cxn modelId="{348365E0-A345-4D64-8D98-D649CD2070F2}" type="presOf" srcId="{7C99DC6B-3CBF-4B9C-91EF-33E7837E34DF}" destId="{B3999C04-17D4-4E10-A340-FD070A4B030D}" srcOrd="0" destOrd="0" presId="urn:microsoft.com/office/officeart/2005/8/layout/venn1"/>
    <dgm:cxn modelId="{48CE05F5-B5F6-4168-ACC3-2645343348E9}" srcId="{A30B3F3B-475F-40DC-87DE-D350F862FC8C}" destId="{77AA859F-07A8-447D-8A1B-A95607E4D5D2}" srcOrd="0" destOrd="0" parTransId="{7A89DD06-FC58-487A-AC42-90BF6BBB2140}" sibTransId="{00ED8008-6892-46F8-9FC1-DC88E97C14EE}"/>
    <dgm:cxn modelId="{5D8FCAA0-74DE-4B4D-9847-A540B70F324C}" type="presParOf" srcId="{78BC2F43-F257-4B48-A68A-FBC223A2CC6D}" destId="{F5866B56-52A7-4469-83AB-8F6059EAAB1F}" srcOrd="0" destOrd="0" presId="urn:microsoft.com/office/officeart/2005/8/layout/venn1"/>
    <dgm:cxn modelId="{68DEDD5A-43A3-4C96-9ABB-EFB0DFE08F12}" type="presParOf" srcId="{78BC2F43-F257-4B48-A68A-FBC223A2CC6D}" destId="{F324F64E-A58D-4495-A896-9B090130C455}" srcOrd="1" destOrd="0" presId="urn:microsoft.com/office/officeart/2005/8/layout/venn1"/>
    <dgm:cxn modelId="{8B0B2A7C-B238-4148-8B4F-F42AC5DD2049}" type="presParOf" srcId="{78BC2F43-F257-4B48-A68A-FBC223A2CC6D}" destId="{C11AB8BC-3899-4101-A5F9-B4C359639FE8}" srcOrd="2" destOrd="0" presId="urn:microsoft.com/office/officeart/2005/8/layout/venn1"/>
    <dgm:cxn modelId="{5867C48A-1E53-4042-92CF-39A5CD4B6B0E}" type="presParOf" srcId="{78BC2F43-F257-4B48-A68A-FBC223A2CC6D}" destId="{9E7BD33C-1A49-4CCB-8908-C9803D6EB9C5}" srcOrd="3" destOrd="0" presId="urn:microsoft.com/office/officeart/2005/8/layout/venn1"/>
    <dgm:cxn modelId="{8BA2C7B6-9282-40D2-BF79-3A62C4E77AAA}" type="presParOf" srcId="{78BC2F43-F257-4B48-A68A-FBC223A2CC6D}" destId="{B3999C04-17D4-4E10-A340-FD070A4B030D}" srcOrd="4" destOrd="0" presId="urn:microsoft.com/office/officeart/2005/8/layout/venn1"/>
    <dgm:cxn modelId="{9FF18352-33D3-43B9-BEFE-5BB70FF74588}" type="presParOf" srcId="{78BC2F43-F257-4B48-A68A-FBC223A2CC6D}" destId="{8AD773A3-169E-4A4B-95DB-F48E2F03A839}"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0B3F3B-475F-40DC-87DE-D350F862FC8C}" type="doc">
      <dgm:prSet loTypeId="urn:microsoft.com/office/officeart/2005/8/layout/venn1" loCatId="relationship" qsTypeId="urn:microsoft.com/office/officeart/2005/8/quickstyle/simple3" qsCatId="simple" csTypeId="urn:microsoft.com/office/officeart/2005/8/colors/accent1_2" csCatId="accent1" phldr="1"/>
      <dgm:spPr/>
    </dgm:pt>
    <dgm:pt modelId="{77AA859F-07A8-447D-8A1B-A95607E4D5D2}">
      <dgm:prSet phldrT="[文本]"/>
      <dgm:spPr/>
      <dgm:t>
        <a:bodyPr/>
        <a:lstStyle/>
        <a:p>
          <a:r>
            <a:rPr lang="zh-CN" altLang="en-US" dirty="0"/>
            <a:t>部分</a:t>
          </a:r>
          <a:r>
            <a:rPr lang="en-US" altLang="en-US" dirty="0"/>
            <a:t>CSS</a:t>
          </a:r>
          <a:r>
            <a:rPr lang="zh-CN" altLang="en-US" dirty="0"/>
            <a:t>样式无效</a:t>
          </a:r>
        </a:p>
      </dgm:t>
    </dgm:pt>
    <dgm:pt modelId="{7A89DD06-FC58-487A-AC42-90BF6BBB2140}" type="parTrans" cxnId="{48CE05F5-B5F6-4168-ACC3-2645343348E9}">
      <dgm:prSet/>
      <dgm:spPr/>
      <dgm:t>
        <a:bodyPr/>
        <a:lstStyle/>
        <a:p>
          <a:endParaRPr lang="zh-CN" altLang="en-US"/>
        </a:p>
      </dgm:t>
    </dgm:pt>
    <dgm:pt modelId="{00ED8008-6892-46F8-9FC1-DC88E97C14EE}" type="sibTrans" cxnId="{48CE05F5-B5F6-4168-ACC3-2645343348E9}">
      <dgm:prSet/>
      <dgm:spPr/>
      <dgm:t>
        <a:bodyPr/>
        <a:lstStyle/>
        <a:p>
          <a:endParaRPr lang="zh-CN" altLang="en-US"/>
        </a:p>
      </dgm:t>
    </dgm:pt>
    <dgm:pt modelId="{84EAC3C5-E53B-46FF-B213-9AA74F7F8624}">
      <dgm:prSet phldrT="[文本]"/>
      <dgm:spPr/>
      <dgm:t>
        <a:bodyPr/>
        <a:lstStyle/>
        <a:p>
          <a:r>
            <a:rPr lang="zh-CN" altLang="en-US" dirty="0"/>
            <a:t>浮于页面其他组件之上</a:t>
          </a:r>
        </a:p>
      </dgm:t>
    </dgm:pt>
    <dgm:pt modelId="{B6215D4E-8F09-4D2E-84AE-267BDA799C4B}" type="parTrans" cxnId="{0F86941B-986B-49AC-B48E-A4B1F02AD098}">
      <dgm:prSet/>
      <dgm:spPr/>
      <dgm:t>
        <a:bodyPr/>
        <a:lstStyle/>
        <a:p>
          <a:endParaRPr lang="zh-CN" altLang="en-US"/>
        </a:p>
      </dgm:t>
    </dgm:pt>
    <dgm:pt modelId="{D6DCBAD4-F46F-498D-8DD0-CD8AB7C9B6D7}" type="sibTrans" cxnId="{0F86941B-986B-49AC-B48E-A4B1F02AD098}">
      <dgm:prSet/>
      <dgm:spPr/>
      <dgm:t>
        <a:bodyPr/>
        <a:lstStyle/>
        <a:p>
          <a:endParaRPr lang="zh-CN" altLang="en-US"/>
        </a:p>
      </dgm:t>
    </dgm:pt>
    <dgm:pt modelId="{7C99DC6B-3CBF-4B9C-91EF-33E7837E34DF}">
      <dgm:prSet phldrT="[文本]"/>
      <dgm:spPr/>
      <dgm:t>
        <a:bodyPr/>
        <a:lstStyle/>
        <a:p>
          <a:r>
            <a:rPr lang="zh-CN" altLang="en-US" dirty="0"/>
            <a:t>文本控件宽度异常</a:t>
          </a:r>
        </a:p>
      </dgm:t>
    </dgm:pt>
    <dgm:pt modelId="{D41E3CF1-E8FC-4365-A08B-B959A42B3FE5}" type="parTrans" cxnId="{267C7A56-7834-45A1-AFC1-4FB7BDC6A1E5}">
      <dgm:prSet/>
      <dgm:spPr/>
      <dgm:t>
        <a:bodyPr/>
        <a:lstStyle/>
        <a:p>
          <a:endParaRPr lang="zh-CN" altLang="en-US"/>
        </a:p>
      </dgm:t>
    </dgm:pt>
    <dgm:pt modelId="{E03B4619-F373-45D9-A83D-091658C52101}" type="sibTrans" cxnId="{267C7A56-7834-45A1-AFC1-4FB7BDC6A1E5}">
      <dgm:prSet/>
      <dgm:spPr/>
      <dgm:t>
        <a:bodyPr/>
        <a:lstStyle/>
        <a:p>
          <a:endParaRPr lang="zh-CN" altLang="en-US"/>
        </a:p>
      </dgm:t>
    </dgm:pt>
    <dgm:pt modelId="{65DD909F-7DDE-483A-8DD6-126AD86288F7}" type="pres">
      <dgm:prSet presAssocID="{A30B3F3B-475F-40DC-87DE-D350F862FC8C}" presName="compositeShape" presStyleCnt="0">
        <dgm:presLayoutVars>
          <dgm:chMax val="7"/>
          <dgm:dir/>
          <dgm:resizeHandles val="exact"/>
        </dgm:presLayoutVars>
      </dgm:prSet>
      <dgm:spPr/>
    </dgm:pt>
    <dgm:pt modelId="{8692B67D-B58C-4D1B-8D34-16B970B159E1}" type="pres">
      <dgm:prSet presAssocID="{77AA859F-07A8-447D-8A1B-A95607E4D5D2}" presName="circ1" presStyleLbl="vennNode1" presStyleIdx="0" presStyleCnt="3"/>
      <dgm:spPr/>
    </dgm:pt>
    <dgm:pt modelId="{081991EF-F098-4FA4-B48F-3BE6AA3223E4}" type="pres">
      <dgm:prSet presAssocID="{77AA859F-07A8-447D-8A1B-A95607E4D5D2}" presName="circ1Tx" presStyleLbl="revTx" presStyleIdx="0" presStyleCnt="0">
        <dgm:presLayoutVars>
          <dgm:chMax val="0"/>
          <dgm:chPref val="0"/>
          <dgm:bulletEnabled val="1"/>
        </dgm:presLayoutVars>
      </dgm:prSet>
      <dgm:spPr/>
    </dgm:pt>
    <dgm:pt modelId="{624FF720-8833-4D11-940C-516B4A312495}" type="pres">
      <dgm:prSet presAssocID="{84EAC3C5-E53B-46FF-B213-9AA74F7F8624}" presName="circ2" presStyleLbl="vennNode1" presStyleIdx="1" presStyleCnt="3"/>
      <dgm:spPr/>
    </dgm:pt>
    <dgm:pt modelId="{1AEC5913-81E0-448F-A863-CA342FD6944B}" type="pres">
      <dgm:prSet presAssocID="{84EAC3C5-E53B-46FF-B213-9AA74F7F8624}" presName="circ2Tx" presStyleLbl="revTx" presStyleIdx="0" presStyleCnt="0">
        <dgm:presLayoutVars>
          <dgm:chMax val="0"/>
          <dgm:chPref val="0"/>
          <dgm:bulletEnabled val="1"/>
        </dgm:presLayoutVars>
      </dgm:prSet>
      <dgm:spPr/>
    </dgm:pt>
    <dgm:pt modelId="{737FE8E0-1EB6-43F0-9855-89B0648E5A9C}" type="pres">
      <dgm:prSet presAssocID="{7C99DC6B-3CBF-4B9C-91EF-33E7837E34DF}" presName="circ3" presStyleLbl="vennNode1" presStyleIdx="2" presStyleCnt="3"/>
      <dgm:spPr/>
    </dgm:pt>
    <dgm:pt modelId="{4E5A42E0-2701-452A-9EF1-A0BA10467AD6}" type="pres">
      <dgm:prSet presAssocID="{7C99DC6B-3CBF-4B9C-91EF-33E7837E34DF}" presName="circ3Tx" presStyleLbl="revTx" presStyleIdx="0" presStyleCnt="0">
        <dgm:presLayoutVars>
          <dgm:chMax val="0"/>
          <dgm:chPref val="0"/>
          <dgm:bulletEnabled val="1"/>
        </dgm:presLayoutVars>
      </dgm:prSet>
      <dgm:spPr/>
    </dgm:pt>
  </dgm:ptLst>
  <dgm:cxnLst>
    <dgm:cxn modelId="{1135E815-2057-4F6F-93D5-0144C4C48E51}" type="presOf" srcId="{84EAC3C5-E53B-46FF-B213-9AA74F7F8624}" destId="{1AEC5913-81E0-448F-A863-CA342FD6944B}" srcOrd="1" destOrd="0" presId="urn:microsoft.com/office/officeart/2005/8/layout/venn1"/>
    <dgm:cxn modelId="{0F86941B-986B-49AC-B48E-A4B1F02AD098}" srcId="{A30B3F3B-475F-40DC-87DE-D350F862FC8C}" destId="{84EAC3C5-E53B-46FF-B213-9AA74F7F8624}" srcOrd="1" destOrd="0" parTransId="{B6215D4E-8F09-4D2E-84AE-267BDA799C4B}" sibTransId="{D6DCBAD4-F46F-498D-8DD0-CD8AB7C9B6D7}"/>
    <dgm:cxn modelId="{0F6E4E28-6D98-48A3-A092-CC983CF8BAB5}" type="presOf" srcId="{77AA859F-07A8-447D-8A1B-A95607E4D5D2}" destId="{8692B67D-B58C-4D1B-8D34-16B970B159E1}" srcOrd="0" destOrd="0" presId="urn:microsoft.com/office/officeart/2005/8/layout/venn1"/>
    <dgm:cxn modelId="{4E418B46-0009-48CA-A323-7B92C9C3A772}" type="presOf" srcId="{A30B3F3B-475F-40DC-87DE-D350F862FC8C}" destId="{65DD909F-7DDE-483A-8DD6-126AD86288F7}" srcOrd="0" destOrd="0" presId="urn:microsoft.com/office/officeart/2005/8/layout/venn1"/>
    <dgm:cxn modelId="{0164276E-0166-4228-9E23-546CAA842A7F}" type="presOf" srcId="{7C99DC6B-3CBF-4B9C-91EF-33E7837E34DF}" destId="{737FE8E0-1EB6-43F0-9855-89B0648E5A9C}" srcOrd="0" destOrd="0" presId="urn:microsoft.com/office/officeart/2005/8/layout/venn1"/>
    <dgm:cxn modelId="{267C7A56-7834-45A1-AFC1-4FB7BDC6A1E5}" srcId="{A30B3F3B-475F-40DC-87DE-D350F862FC8C}" destId="{7C99DC6B-3CBF-4B9C-91EF-33E7837E34DF}" srcOrd="2" destOrd="0" parTransId="{D41E3CF1-E8FC-4365-A08B-B959A42B3FE5}" sibTransId="{E03B4619-F373-45D9-A83D-091658C52101}"/>
    <dgm:cxn modelId="{B47F047C-E870-4353-8E76-534377D9ACB7}" type="presOf" srcId="{7C99DC6B-3CBF-4B9C-91EF-33E7837E34DF}" destId="{4E5A42E0-2701-452A-9EF1-A0BA10467AD6}" srcOrd="1" destOrd="0" presId="urn:microsoft.com/office/officeart/2005/8/layout/venn1"/>
    <dgm:cxn modelId="{2F4FAFCD-8365-457C-AF4B-BC373842BCBA}" type="presOf" srcId="{84EAC3C5-E53B-46FF-B213-9AA74F7F8624}" destId="{624FF720-8833-4D11-940C-516B4A312495}" srcOrd="0" destOrd="0" presId="urn:microsoft.com/office/officeart/2005/8/layout/venn1"/>
    <dgm:cxn modelId="{25B36BEF-28C1-4F8B-AB1A-4522F8CE2E63}" type="presOf" srcId="{77AA859F-07A8-447D-8A1B-A95607E4D5D2}" destId="{081991EF-F098-4FA4-B48F-3BE6AA3223E4}" srcOrd="1" destOrd="0" presId="urn:microsoft.com/office/officeart/2005/8/layout/venn1"/>
    <dgm:cxn modelId="{48CE05F5-B5F6-4168-ACC3-2645343348E9}" srcId="{A30B3F3B-475F-40DC-87DE-D350F862FC8C}" destId="{77AA859F-07A8-447D-8A1B-A95607E4D5D2}" srcOrd="0" destOrd="0" parTransId="{7A89DD06-FC58-487A-AC42-90BF6BBB2140}" sibTransId="{00ED8008-6892-46F8-9FC1-DC88E97C14EE}"/>
    <dgm:cxn modelId="{DBFB43AC-5115-4E31-BAA5-3F2554FB9AE9}" type="presParOf" srcId="{65DD909F-7DDE-483A-8DD6-126AD86288F7}" destId="{8692B67D-B58C-4D1B-8D34-16B970B159E1}" srcOrd="0" destOrd="0" presId="urn:microsoft.com/office/officeart/2005/8/layout/venn1"/>
    <dgm:cxn modelId="{A12DB95D-88BC-41D4-9855-13814AB020BF}" type="presParOf" srcId="{65DD909F-7DDE-483A-8DD6-126AD86288F7}" destId="{081991EF-F098-4FA4-B48F-3BE6AA3223E4}" srcOrd="1" destOrd="0" presId="urn:microsoft.com/office/officeart/2005/8/layout/venn1"/>
    <dgm:cxn modelId="{37549740-0D39-46EC-856F-D54355856114}" type="presParOf" srcId="{65DD909F-7DDE-483A-8DD6-126AD86288F7}" destId="{624FF720-8833-4D11-940C-516B4A312495}" srcOrd="2" destOrd="0" presId="urn:microsoft.com/office/officeart/2005/8/layout/venn1"/>
    <dgm:cxn modelId="{569276D1-EFE5-4948-A8D6-DE8C2367557D}" type="presParOf" srcId="{65DD909F-7DDE-483A-8DD6-126AD86288F7}" destId="{1AEC5913-81E0-448F-A863-CA342FD6944B}" srcOrd="3" destOrd="0" presId="urn:microsoft.com/office/officeart/2005/8/layout/venn1"/>
    <dgm:cxn modelId="{18D90302-10A5-4931-8816-DBE5E3F5C380}" type="presParOf" srcId="{65DD909F-7DDE-483A-8DD6-126AD86288F7}" destId="{737FE8E0-1EB6-43F0-9855-89B0648E5A9C}" srcOrd="4" destOrd="0" presId="urn:microsoft.com/office/officeart/2005/8/layout/venn1"/>
    <dgm:cxn modelId="{7CFD77C6-BFFE-4D27-A91E-967C848F223E}" type="presParOf" srcId="{65DD909F-7DDE-483A-8DD6-126AD86288F7}" destId="{4E5A42E0-2701-452A-9EF1-A0BA10467AD6}" srcOrd="5"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12F35F-DC42-44DA-A4BF-C06FA802CB2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44C2CEB-4656-4FAF-8178-70151EF77F9F}">
      <dgm:prSet phldrT="[文本]"/>
      <dgm:spPr/>
      <dgm:t>
        <a:bodyPr/>
        <a:lstStyle/>
        <a:p>
          <a:r>
            <a:rPr lang="zh-CN" altLang="en-US" dirty="0"/>
            <a:t>编译</a:t>
          </a:r>
          <a:r>
            <a:rPr lang="en-US" altLang="en-US" dirty="0"/>
            <a:t>WXML</a:t>
          </a:r>
          <a:endParaRPr lang="zh-CN" altLang="en-US" dirty="0"/>
        </a:p>
      </dgm:t>
    </dgm:pt>
    <dgm:pt modelId="{6E561FB8-72A2-44D6-A8B4-0563C40FFCAC}" type="parTrans" cxnId="{3F30B0DC-114D-409D-899C-D41909BAD831}">
      <dgm:prSet/>
      <dgm:spPr/>
      <dgm:t>
        <a:bodyPr/>
        <a:lstStyle/>
        <a:p>
          <a:endParaRPr lang="zh-CN" altLang="en-US"/>
        </a:p>
      </dgm:t>
    </dgm:pt>
    <dgm:pt modelId="{0FFB83AB-DF5F-4088-8E31-9D907C254444}" type="sibTrans" cxnId="{3F30B0DC-114D-409D-899C-D41909BAD831}">
      <dgm:prSet/>
      <dgm:spPr/>
      <dgm:t>
        <a:bodyPr/>
        <a:lstStyle/>
        <a:p>
          <a:endParaRPr lang="zh-CN" altLang="en-US"/>
        </a:p>
      </dgm:t>
    </dgm:pt>
    <dgm:pt modelId="{468CE355-1C80-4A7E-B05C-374F55603932}">
      <dgm:prSet phldrT="[文本]"/>
      <dgm:spPr/>
      <dgm:t>
        <a:bodyPr/>
        <a:lstStyle/>
        <a:p>
          <a:r>
            <a:rPr lang="zh-CN" altLang="en-US" dirty="0"/>
            <a:t>编译</a:t>
          </a:r>
          <a:r>
            <a:rPr lang="en-US" altLang="en-US" dirty="0"/>
            <a:t>WXSS</a:t>
          </a:r>
          <a:endParaRPr lang="zh-CN" altLang="en-US" dirty="0"/>
        </a:p>
      </dgm:t>
    </dgm:pt>
    <dgm:pt modelId="{F38C7CC1-3A99-43CD-9D44-1C97622DFF10}" type="parTrans" cxnId="{0590247C-F699-448B-BFD8-1DFB40A725BF}">
      <dgm:prSet/>
      <dgm:spPr/>
      <dgm:t>
        <a:bodyPr/>
        <a:lstStyle/>
        <a:p>
          <a:endParaRPr lang="zh-CN" altLang="en-US"/>
        </a:p>
      </dgm:t>
    </dgm:pt>
    <dgm:pt modelId="{CB1F4FB6-D2BA-4159-8B78-6B705826D403}" type="sibTrans" cxnId="{0590247C-F699-448B-BFD8-1DFB40A725BF}">
      <dgm:prSet/>
      <dgm:spPr/>
      <dgm:t>
        <a:bodyPr/>
        <a:lstStyle/>
        <a:p>
          <a:endParaRPr lang="zh-CN" altLang="en-US"/>
        </a:p>
      </dgm:t>
    </dgm:pt>
    <dgm:pt modelId="{A0FCE427-EE56-418A-913B-4ED6087E0D71}">
      <dgm:prSet phldrT="[文本]"/>
      <dgm:spPr/>
      <dgm:t>
        <a:bodyPr/>
        <a:lstStyle/>
        <a:p>
          <a:r>
            <a:rPr lang="zh-CN" altLang="en-US" dirty="0"/>
            <a:t>编译</a:t>
          </a:r>
          <a:r>
            <a:rPr lang="en-US" altLang="en-US" dirty="0"/>
            <a:t>JavaScript</a:t>
          </a:r>
          <a:endParaRPr lang="zh-CN" altLang="en-US" dirty="0"/>
        </a:p>
      </dgm:t>
    </dgm:pt>
    <dgm:pt modelId="{94A9D460-835F-4E5A-AF05-A2E031E7B704}" type="parTrans" cxnId="{276F7218-9479-4E76-B5C1-D9F45E4587CF}">
      <dgm:prSet/>
      <dgm:spPr/>
      <dgm:t>
        <a:bodyPr/>
        <a:lstStyle/>
        <a:p>
          <a:endParaRPr lang="zh-CN" altLang="en-US"/>
        </a:p>
      </dgm:t>
    </dgm:pt>
    <dgm:pt modelId="{957A41FB-1739-4D6C-9C82-3C0AEAD3B727}" type="sibTrans" cxnId="{276F7218-9479-4E76-B5C1-D9F45E4587CF}">
      <dgm:prSet/>
      <dgm:spPr/>
      <dgm:t>
        <a:bodyPr/>
        <a:lstStyle/>
        <a:p>
          <a:endParaRPr lang="zh-CN" altLang="en-US"/>
        </a:p>
      </dgm:t>
    </dgm:pt>
    <dgm:pt modelId="{6E05C0B9-E3E0-48B8-B183-D93E0C70DC87}" type="pres">
      <dgm:prSet presAssocID="{4B12F35F-DC42-44DA-A4BF-C06FA802CB23}" presName="linear" presStyleCnt="0">
        <dgm:presLayoutVars>
          <dgm:dir/>
          <dgm:animLvl val="lvl"/>
          <dgm:resizeHandles val="exact"/>
        </dgm:presLayoutVars>
      </dgm:prSet>
      <dgm:spPr/>
    </dgm:pt>
    <dgm:pt modelId="{C13CB348-7C28-4710-B657-402840001094}" type="pres">
      <dgm:prSet presAssocID="{444C2CEB-4656-4FAF-8178-70151EF77F9F}" presName="parentLin" presStyleCnt="0"/>
      <dgm:spPr/>
    </dgm:pt>
    <dgm:pt modelId="{0301BF93-3BC4-4078-A319-BD3AA67E5B8B}" type="pres">
      <dgm:prSet presAssocID="{444C2CEB-4656-4FAF-8178-70151EF77F9F}" presName="parentLeftMargin" presStyleLbl="node1" presStyleIdx="0" presStyleCnt="3"/>
      <dgm:spPr/>
    </dgm:pt>
    <dgm:pt modelId="{8285F4CA-9348-40EC-A297-D711D9863798}" type="pres">
      <dgm:prSet presAssocID="{444C2CEB-4656-4FAF-8178-70151EF77F9F}" presName="parentText" presStyleLbl="node1" presStyleIdx="0" presStyleCnt="3">
        <dgm:presLayoutVars>
          <dgm:chMax val="0"/>
          <dgm:bulletEnabled val="1"/>
        </dgm:presLayoutVars>
      </dgm:prSet>
      <dgm:spPr/>
    </dgm:pt>
    <dgm:pt modelId="{15472636-8F60-4A1D-AA6D-F3889E3A0540}" type="pres">
      <dgm:prSet presAssocID="{444C2CEB-4656-4FAF-8178-70151EF77F9F}" presName="negativeSpace" presStyleCnt="0"/>
      <dgm:spPr/>
    </dgm:pt>
    <dgm:pt modelId="{B4B71326-C127-471A-AD94-1B1C26A19F3E}" type="pres">
      <dgm:prSet presAssocID="{444C2CEB-4656-4FAF-8178-70151EF77F9F}" presName="childText" presStyleLbl="conFgAcc1" presStyleIdx="0" presStyleCnt="3">
        <dgm:presLayoutVars>
          <dgm:bulletEnabled val="1"/>
        </dgm:presLayoutVars>
      </dgm:prSet>
      <dgm:spPr/>
    </dgm:pt>
    <dgm:pt modelId="{3728AE69-A74B-4C14-AA36-4EC0776D700B}" type="pres">
      <dgm:prSet presAssocID="{0FFB83AB-DF5F-4088-8E31-9D907C254444}" presName="spaceBetweenRectangles" presStyleCnt="0"/>
      <dgm:spPr/>
    </dgm:pt>
    <dgm:pt modelId="{5FF25D52-A543-406D-8B36-F6E00CB2ECE7}" type="pres">
      <dgm:prSet presAssocID="{468CE355-1C80-4A7E-B05C-374F55603932}" presName="parentLin" presStyleCnt="0"/>
      <dgm:spPr/>
    </dgm:pt>
    <dgm:pt modelId="{9FF6DF0A-7275-4A4C-96F5-B2AD0044243A}" type="pres">
      <dgm:prSet presAssocID="{468CE355-1C80-4A7E-B05C-374F55603932}" presName="parentLeftMargin" presStyleLbl="node1" presStyleIdx="0" presStyleCnt="3"/>
      <dgm:spPr/>
    </dgm:pt>
    <dgm:pt modelId="{347818BE-D63B-4E7D-BD37-10E6C32AE104}" type="pres">
      <dgm:prSet presAssocID="{468CE355-1C80-4A7E-B05C-374F55603932}" presName="parentText" presStyleLbl="node1" presStyleIdx="1" presStyleCnt="3">
        <dgm:presLayoutVars>
          <dgm:chMax val="0"/>
          <dgm:bulletEnabled val="1"/>
        </dgm:presLayoutVars>
      </dgm:prSet>
      <dgm:spPr/>
    </dgm:pt>
    <dgm:pt modelId="{2BD377C2-6723-4FD2-B62E-B183EC704B3A}" type="pres">
      <dgm:prSet presAssocID="{468CE355-1C80-4A7E-B05C-374F55603932}" presName="negativeSpace" presStyleCnt="0"/>
      <dgm:spPr/>
    </dgm:pt>
    <dgm:pt modelId="{A84CC722-6BAF-440F-A0AB-D2B2306604C9}" type="pres">
      <dgm:prSet presAssocID="{468CE355-1C80-4A7E-B05C-374F55603932}" presName="childText" presStyleLbl="conFgAcc1" presStyleIdx="1" presStyleCnt="3">
        <dgm:presLayoutVars>
          <dgm:bulletEnabled val="1"/>
        </dgm:presLayoutVars>
      </dgm:prSet>
      <dgm:spPr/>
    </dgm:pt>
    <dgm:pt modelId="{9A207893-14FF-4BC8-961C-CF3242488390}" type="pres">
      <dgm:prSet presAssocID="{CB1F4FB6-D2BA-4159-8B78-6B705826D403}" presName="spaceBetweenRectangles" presStyleCnt="0"/>
      <dgm:spPr/>
    </dgm:pt>
    <dgm:pt modelId="{F4BD38E9-3C6D-421F-9741-CA8E25EAC0C3}" type="pres">
      <dgm:prSet presAssocID="{A0FCE427-EE56-418A-913B-4ED6087E0D71}" presName="parentLin" presStyleCnt="0"/>
      <dgm:spPr/>
    </dgm:pt>
    <dgm:pt modelId="{9C35B789-462A-430E-B02D-BD983FB68C76}" type="pres">
      <dgm:prSet presAssocID="{A0FCE427-EE56-418A-913B-4ED6087E0D71}" presName="parentLeftMargin" presStyleLbl="node1" presStyleIdx="1" presStyleCnt="3"/>
      <dgm:spPr/>
    </dgm:pt>
    <dgm:pt modelId="{D4B0CF52-93CE-44AC-A28B-7FE803F7FE8D}" type="pres">
      <dgm:prSet presAssocID="{A0FCE427-EE56-418A-913B-4ED6087E0D71}" presName="parentText" presStyleLbl="node1" presStyleIdx="2" presStyleCnt="3">
        <dgm:presLayoutVars>
          <dgm:chMax val="0"/>
          <dgm:bulletEnabled val="1"/>
        </dgm:presLayoutVars>
      </dgm:prSet>
      <dgm:spPr/>
    </dgm:pt>
    <dgm:pt modelId="{B07E9613-9FF6-400E-A12B-205DEF6AD1BB}" type="pres">
      <dgm:prSet presAssocID="{A0FCE427-EE56-418A-913B-4ED6087E0D71}" presName="negativeSpace" presStyleCnt="0"/>
      <dgm:spPr/>
    </dgm:pt>
    <dgm:pt modelId="{2137E978-155E-4981-8DD7-FDF34FF5CC2A}" type="pres">
      <dgm:prSet presAssocID="{A0FCE427-EE56-418A-913B-4ED6087E0D71}" presName="childText" presStyleLbl="conFgAcc1" presStyleIdx="2" presStyleCnt="3">
        <dgm:presLayoutVars>
          <dgm:bulletEnabled val="1"/>
        </dgm:presLayoutVars>
      </dgm:prSet>
      <dgm:spPr/>
    </dgm:pt>
  </dgm:ptLst>
  <dgm:cxnLst>
    <dgm:cxn modelId="{428F1507-1E73-4883-B73D-BA12B89BD5D9}" type="presOf" srcId="{444C2CEB-4656-4FAF-8178-70151EF77F9F}" destId="{8285F4CA-9348-40EC-A297-D711D9863798}" srcOrd="1" destOrd="0" presId="urn:microsoft.com/office/officeart/2005/8/layout/list1"/>
    <dgm:cxn modelId="{276F7218-9479-4E76-B5C1-D9F45E4587CF}" srcId="{4B12F35F-DC42-44DA-A4BF-C06FA802CB23}" destId="{A0FCE427-EE56-418A-913B-4ED6087E0D71}" srcOrd="2" destOrd="0" parTransId="{94A9D460-835F-4E5A-AF05-A2E031E7B704}" sibTransId="{957A41FB-1739-4D6C-9C82-3C0AEAD3B727}"/>
    <dgm:cxn modelId="{D57BC033-56DF-4400-A3EF-4E0FE8916006}" type="presOf" srcId="{A0FCE427-EE56-418A-913B-4ED6087E0D71}" destId="{D4B0CF52-93CE-44AC-A28B-7FE803F7FE8D}" srcOrd="1" destOrd="0" presId="urn:microsoft.com/office/officeart/2005/8/layout/list1"/>
    <dgm:cxn modelId="{D5930162-670B-40E0-ACF3-37C48D758B4D}" type="presOf" srcId="{A0FCE427-EE56-418A-913B-4ED6087E0D71}" destId="{9C35B789-462A-430E-B02D-BD983FB68C76}" srcOrd="0" destOrd="0" presId="urn:microsoft.com/office/officeart/2005/8/layout/list1"/>
    <dgm:cxn modelId="{4AF1CE47-B30C-49F2-BF97-3F553CF5515D}" type="presOf" srcId="{444C2CEB-4656-4FAF-8178-70151EF77F9F}" destId="{0301BF93-3BC4-4078-A319-BD3AA67E5B8B}" srcOrd="0" destOrd="0" presId="urn:microsoft.com/office/officeart/2005/8/layout/list1"/>
    <dgm:cxn modelId="{0590247C-F699-448B-BFD8-1DFB40A725BF}" srcId="{4B12F35F-DC42-44DA-A4BF-C06FA802CB23}" destId="{468CE355-1C80-4A7E-B05C-374F55603932}" srcOrd="1" destOrd="0" parTransId="{F38C7CC1-3A99-43CD-9D44-1C97622DFF10}" sibTransId="{CB1F4FB6-D2BA-4159-8B78-6B705826D403}"/>
    <dgm:cxn modelId="{479442A8-712A-478E-9151-C997AE6683B6}" type="presOf" srcId="{468CE355-1C80-4A7E-B05C-374F55603932}" destId="{347818BE-D63B-4E7D-BD37-10E6C32AE104}" srcOrd="1" destOrd="0" presId="urn:microsoft.com/office/officeart/2005/8/layout/list1"/>
    <dgm:cxn modelId="{1E7610D6-CC95-4D40-ABA8-33C51F6576EF}" type="presOf" srcId="{468CE355-1C80-4A7E-B05C-374F55603932}" destId="{9FF6DF0A-7275-4A4C-96F5-B2AD0044243A}" srcOrd="0" destOrd="0" presId="urn:microsoft.com/office/officeart/2005/8/layout/list1"/>
    <dgm:cxn modelId="{3F30B0DC-114D-409D-899C-D41909BAD831}" srcId="{4B12F35F-DC42-44DA-A4BF-C06FA802CB23}" destId="{444C2CEB-4656-4FAF-8178-70151EF77F9F}" srcOrd="0" destOrd="0" parTransId="{6E561FB8-72A2-44D6-A8B4-0563C40FFCAC}" sibTransId="{0FFB83AB-DF5F-4088-8E31-9D907C254444}"/>
    <dgm:cxn modelId="{7BF6B8DF-03BA-4830-807B-3F43CED970D3}" type="presOf" srcId="{4B12F35F-DC42-44DA-A4BF-C06FA802CB23}" destId="{6E05C0B9-E3E0-48B8-B183-D93E0C70DC87}" srcOrd="0" destOrd="0" presId="urn:microsoft.com/office/officeart/2005/8/layout/list1"/>
    <dgm:cxn modelId="{00220431-6397-4326-AC24-B1C334CDCF2A}" type="presParOf" srcId="{6E05C0B9-E3E0-48B8-B183-D93E0C70DC87}" destId="{C13CB348-7C28-4710-B657-402840001094}" srcOrd="0" destOrd="0" presId="urn:microsoft.com/office/officeart/2005/8/layout/list1"/>
    <dgm:cxn modelId="{9A529BBE-7908-4055-94E8-289ECA38AE2E}" type="presParOf" srcId="{C13CB348-7C28-4710-B657-402840001094}" destId="{0301BF93-3BC4-4078-A319-BD3AA67E5B8B}" srcOrd="0" destOrd="0" presId="urn:microsoft.com/office/officeart/2005/8/layout/list1"/>
    <dgm:cxn modelId="{C70C713D-81C7-4D43-87F9-C8E64D349A48}" type="presParOf" srcId="{C13CB348-7C28-4710-B657-402840001094}" destId="{8285F4CA-9348-40EC-A297-D711D9863798}" srcOrd="1" destOrd="0" presId="urn:microsoft.com/office/officeart/2005/8/layout/list1"/>
    <dgm:cxn modelId="{9843BC32-980E-4806-A7FD-B37ED5310948}" type="presParOf" srcId="{6E05C0B9-E3E0-48B8-B183-D93E0C70DC87}" destId="{15472636-8F60-4A1D-AA6D-F3889E3A0540}" srcOrd="1" destOrd="0" presId="urn:microsoft.com/office/officeart/2005/8/layout/list1"/>
    <dgm:cxn modelId="{C2B0CC5D-23C0-46F7-8F50-070AF0A65C39}" type="presParOf" srcId="{6E05C0B9-E3E0-48B8-B183-D93E0C70DC87}" destId="{B4B71326-C127-471A-AD94-1B1C26A19F3E}" srcOrd="2" destOrd="0" presId="urn:microsoft.com/office/officeart/2005/8/layout/list1"/>
    <dgm:cxn modelId="{E38C0843-BDF7-43EB-A775-656D28DA3435}" type="presParOf" srcId="{6E05C0B9-E3E0-48B8-B183-D93E0C70DC87}" destId="{3728AE69-A74B-4C14-AA36-4EC0776D700B}" srcOrd="3" destOrd="0" presId="urn:microsoft.com/office/officeart/2005/8/layout/list1"/>
    <dgm:cxn modelId="{DE42ACC9-F8D7-4E5A-AB6B-8FE5433DAD60}" type="presParOf" srcId="{6E05C0B9-E3E0-48B8-B183-D93E0C70DC87}" destId="{5FF25D52-A543-406D-8B36-F6E00CB2ECE7}" srcOrd="4" destOrd="0" presId="urn:microsoft.com/office/officeart/2005/8/layout/list1"/>
    <dgm:cxn modelId="{C2721ACE-BDB7-4A7F-8298-966D08828AB5}" type="presParOf" srcId="{5FF25D52-A543-406D-8B36-F6E00CB2ECE7}" destId="{9FF6DF0A-7275-4A4C-96F5-B2AD0044243A}" srcOrd="0" destOrd="0" presId="urn:microsoft.com/office/officeart/2005/8/layout/list1"/>
    <dgm:cxn modelId="{27DF27D0-F515-48EB-BCCC-BEB6BB26532B}" type="presParOf" srcId="{5FF25D52-A543-406D-8B36-F6E00CB2ECE7}" destId="{347818BE-D63B-4E7D-BD37-10E6C32AE104}" srcOrd="1" destOrd="0" presId="urn:microsoft.com/office/officeart/2005/8/layout/list1"/>
    <dgm:cxn modelId="{C3C0FB3C-E136-41A9-93A4-21E50E07FDD0}" type="presParOf" srcId="{6E05C0B9-E3E0-48B8-B183-D93E0C70DC87}" destId="{2BD377C2-6723-4FD2-B62E-B183EC704B3A}" srcOrd="5" destOrd="0" presId="urn:microsoft.com/office/officeart/2005/8/layout/list1"/>
    <dgm:cxn modelId="{F51D9ABF-89C4-494D-8176-624B61264B33}" type="presParOf" srcId="{6E05C0B9-E3E0-48B8-B183-D93E0C70DC87}" destId="{A84CC722-6BAF-440F-A0AB-D2B2306604C9}" srcOrd="6" destOrd="0" presId="urn:microsoft.com/office/officeart/2005/8/layout/list1"/>
    <dgm:cxn modelId="{27C1F768-13C8-4C73-A5FA-214BBE2459A2}" type="presParOf" srcId="{6E05C0B9-E3E0-48B8-B183-D93E0C70DC87}" destId="{9A207893-14FF-4BC8-961C-CF3242488390}" srcOrd="7" destOrd="0" presId="urn:microsoft.com/office/officeart/2005/8/layout/list1"/>
    <dgm:cxn modelId="{4D6E6EBD-96D6-4706-A651-C6776762087F}" type="presParOf" srcId="{6E05C0B9-E3E0-48B8-B183-D93E0C70DC87}" destId="{F4BD38E9-3C6D-421F-9741-CA8E25EAC0C3}" srcOrd="8" destOrd="0" presId="urn:microsoft.com/office/officeart/2005/8/layout/list1"/>
    <dgm:cxn modelId="{D1C396B4-69BE-47B3-9251-C3136C0E71E9}" type="presParOf" srcId="{F4BD38E9-3C6D-421F-9741-CA8E25EAC0C3}" destId="{9C35B789-462A-430E-B02D-BD983FB68C76}" srcOrd="0" destOrd="0" presId="urn:microsoft.com/office/officeart/2005/8/layout/list1"/>
    <dgm:cxn modelId="{618523D0-7D40-4E78-9D5E-0EAA3D6F9818}" type="presParOf" srcId="{F4BD38E9-3C6D-421F-9741-CA8E25EAC0C3}" destId="{D4B0CF52-93CE-44AC-A28B-7FE803F7FE8D}" srcOrd="1" destOrd="0" presId="urn:microsoft.com/office/officeart/2005/8/layout/list1"/>
    <dgm:cxn modelId="{433527E5-C5F7-49C1-817D-A7DAF501C8EE}" type="presParOf" srcId="{6E05C0B9-E3E0-48B8-B183-D93E0C70DC87}" destId="{B07E9613-9FF6-400E-A12B-205DEF6AD1BB}" srcOrd="9" destOrd="0" presId="urn:microsoft.com/office/officeart/2005/8/layout/list1"/>
    <dgm:cxn modelId="{CD7A0D89-4CD3-42F9-98F6-43673DB236CF}" type="presParOf" srcId="{6E05C0B9-E3E0-48B8-B183-D93E0C70DC87}" destId="{2137E978-155E-4981-8DD7-FDF34FF5CC2A}"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811705-0ACD-410C-AEDC-0F0C19B0F9D3}" type="doc">
      <dgm:prSet loTypeId="urn:microsoft.com/office/officeart/2005/8/layout/process4" loCatId="process" qsTypeId="urn:microsoft.com/office/officeart/2005/8/quickstyle/simple1" qsCatId="simple" csTypeId="urn:microsoft.com/office/officeart/2005/8/colors/accent1_2" csCatId="accent1" phldr="1"/>
      <dgm:spPr/>
    </dgm:pt>
    <dgm:pt modelId="{0B92BAF0-5FD2-48A3-9032-BAA76928BF21}">
      <dgm:prSet phldrT="[文本]"/>
      <dgm:spPr/>
      <dgm:t>
        <a:bodyPr/>
        <a:lstStyle/>
        <a:p>
          <a:r>
            <a:rPr lang="en-US" altLang="zh-CN" dirty="0"/>
            <a:t>ES6</a:t>
          </a:r>
          <a:r>
            <a:rPr lang="zh-CN" altLang="en-US" dirty="0"/>
            <a:t>转</a:t>
          </a:r>
          <a:r>
            <a:rPr lang="en-US" altLang="zh-CN" dirty="0"/>
            <a:t>ES5</a:t>
          </a:r>
          <a:endParaRPr lang="zh-CN" altLang="en-US" dirty="0"/>
        </a:p>
      </dgm:t>
    </dgm:pt>
    <dgm:pt modelId="{8C19A059-4641-4653-824F-B4164884CCEF}" type="parTrans" cxnId="{164378C3-18A4-4920-99EE-8CB55A116D01}">
      <dgm:prSet/>
      <dgm:spPr/>
      <dgm:t>
        <a:bodyPr/>
        <a:lstStyle/>
        <a:p>
          <a:endParaRPr lang="zh-CN" altLang="en-US"/>
        </a:p>
      </dgm:t>
    </dgm:pt>
    <dgm:pt modelId="{64A44889-5D79-46FF-8762-86D1D5DDBA73}" type="sibTrans" cxnId="{164378C3-18A4-4920-99EE-8CB55A116D01}">
      <dgm:prSet/>
      <dgm:spPr/>
      <dgm:t>
        <a:bodyPr/>
        <a:lstStyle/>
        <a:p>
          <a:endParaRPr lang="zh-CN" altLang="en-US"/>
        </a:p>
      </dgm:t>
    </dgm:pt>
    <dgm:pt modelId="{B04E8024-FDF1-4436-8F82-A442CB047003}">
      <dgm:prSet phldrT="[文本]"/>
      <dgm:spPr/>
      <dgm:t>
        <a:bodyPr/>
        <a:lstStyle/>
        <a:p>
          <a:r>
            <a:rPr lang="zh-CN" altLang="en-US" dirty="0"/>
            <a:t>压缩混淆</a:t>
          </a:r>
        </a:p>
      </dgm:t>
    </dgm:pt>
    <dgm:pt modelId="{16479E91-F122-45D5-AEE5-642FA3DB8A09}" type="parTrans" cxnId="{EBEBFC95-13DA-43EE-A73F-C6EC543002A2}">
      <dgm:prSet/>
      <dgm:spPr/>
      <dgm:t>
        <a:bodyPr/>
        <a:lstStyle/>
        <a:p>
          <a:endParaRPr lang="zh-CN" altLang="en-US"/>
        </a:p>
      </dgm:t>
    </dgm:pt>
    <dgm:pt modelId="{B532C441-E15E-4DFC-88B6-9A9F6B68DEBE}" type="sibTrans" cxnId="{EBEBFC95-13DA-43EE-A73F-C6EC543002A2}">
      <dgm:prSet/>
      <dgm:spPr/>
      <dgm:t>
        <a:bodyPr/>
        <a:lstStyle/>
        <a:p>
          <a:endParaRPr lang="zh-CN" altLang="en-US"/>
        </a:p>
      </dgm:t>
    </dgm:pt>
    <dgm:pt modelId="{2E6FA2CA-8B15-4308-AAF7-8E43E1994874}">
      <dgm:prSet phldrT="[文本]"/>
      <dgm:spPr/>
      <dgm:t>
        <a:bodyPr/>
        <a:lstStyle/>
        <a:p>
          <a:r>
            <a:rPr lang="zh-CN" altLang="en-US" dirty="0"/>
            <a:t>合并</a:t>
          </a:r>
          <a:r>
            <a:rPr lang="en-US" altLang="zh-CN" dirty="0"/>
            <a:t>app-service.js</a:t>
          </a:r>
          <a:endParaRPr lang="zh-CN" altLang="en-US" dirty="0"/>
        </a:p>
      </dgm:t>
    </dgm:pt>
    <dgm:pt modelId="{BD430BBD-E937-42FE-98CB-06E3D37EE816}" type="parTrans" cxnId="{F3C73B32-BC76-4446-848C-FAC316DAB499}">
      <dgm:prSet/>
      <dgm:spPr/>
      <dgm:t>
        <a:bodyPr/>
        <a:lstStyle/>
        <a:p>
          <a:endParaRPr lang="zh-CN" altLang="en-US"/>
        </a:p>
      </dgm:t>
    </dgm:pt>
    <dgm:pt modelId="{0B1A2A85-31E6-4A4B-881B-13C4D512B027}" type="sibTrans" cxnId="{F3C73B32-BC76-4446-848C-FAC316DAB499}">
      <dgm:prSet/>
      <dgm:spPr/>
      <dgm:t>
        <a:bodyPr/>
        <a:lstStyle/>
        <a:p>
          <a:endParaRPr lang="zh-CN" altLang="en-US"/>
        </a:p>
      </dgm:t>
    </dgm:pt>
    <dgm:pt modelId="{24D0D703-495D-49BD-ADA8-E81D9443E635}">
      <dgm:prSet phldrT="[文本]"/>
      <dgm:spPr/>
      <dgm:t>
        <a:bodyPr/>
        <a:lstStyle/>
        <a:p>
          <a:r>
            <a:rPr lang="zh-CN" altLang="en-US" dirty="0"/>
            <a:t>兼容各平台</a:t>
          </a:r>
        </a:p>
      </dgm:t>
    </dgm:pt>
    <dgm:pt modelId="{78CF4B5E-6D30-4220-953D-1940ED4F9983}" type="parTrans" cxnId="{26F9E4EE-C166-4B21-A36B-DF7C36C89141}">
      <dgm:prSet/>
      <dgm:spPr/>
      <dgm:t>
        <a:bodyPr/>
        <a:lstStyle/>
        <a:p>
          <a:endParaRPr lang="zh-CN" altLang="en-US"/>
        </a:p>
      </dgm:t>
    </dgm:pt>
    <dgm:pt modelId="{20309386-3C94-4284-909F-2B2D9C51234C}" type="sibTrans" cxnId="{26F9E4EE-C166-4B21-A36B-DF7C36C89141}">
      <dgm:prSet/>
      <dgm:spPr/>
      <dgm:t>
        <a:bodyPr/>
        <a:lstStyle/>
        <a:p>
          <a:endParaRPr lang="zh-CN" altLang="en-US"/>
        </a:p>
      </dgm:t>
    </dgm:pt>
    <dgm:pt modelId="{FA689209-0910-495D-A6F2-99B27E2E2A3A}">
      <dgm:prSet phldrT="[文本]"/>
      <dgm:spPr/>
      <dgm:t>
        <a:bodyPr/>
        <a:lstStyle/>
        <a:p>
          <a:r>
            <a:rPr lang="zh-CN" altLang="en-US" dirty="0"/>
            <a:t>减少体积</a:t>
          </a:r>
        </a:p>
      </dgm:t>
    </dgm:pt>
    <dgm:pt modelId="{DBEF7B94-E1A5-4EA2-9422-9640902682EF}" type="parTrans" cxnId="{1B4721FF-42C7-445C-8053-1A27896418AF}">
      <dgm:prSet/>
      <dgm:spPr/>
      <dgm:t>
        <a:bodyPr/>
        <a:lstStyle/>
        <a:p>
          <a:endParaRPr lang="zh-CN" altLang="en-US"/>
        </a:p>
      </dgm:t>
    </dgm:pt>
    <dgm:pt modelId="{834474EB-F1E7-4ED0-8E18-67EA1152B4D1}" type="sibTrans" cxnId="{1B4721FF-42C7-445C-8053-1A27896418AF}">
      <dgm:prSet/>
      <dgm:spPr/>
      <dgm:t>
        <a:bodyPr/>
        <a:lstStyle/>
        <a:p>
          <a:endParaRPr lang="zh-CN" altLang="en-US"/>
        </a:p>
      </dgm:t>
    </dgm:pt>
    <dgm:pt modelId="{8876D71E-9697-4444-A80B-F0FE9C60B1D1}" type="pres">
      <dgm:prSet presAssocID="{25811705-0ACD-410C-AEDC-0F0C19B0F9D3}" presName="Name0" presStyleCnt="0">
        <dgm:presLayoutVars>
          <dgm:dir/>
          <dgm:animLvl val="lvl"/>
          <dgm:resizeHandles val="exact"/>
        </dgm:presLayoutVars>
      </dgm:prSet>
      <dgm:spPr/>
    </dgm:pt>
    <dgm:pt modelId="{D39B91D4-790F-4B8D-9824-91C5AF913305}" type="pres">
      <dgm:prSet presAssocID="{2E6FA2CA-8B15-4308-AAF7-8E43E1994874}" presName="boxAndChildren" presStyleCnt="0"/>
      <dgm:spPr/>
    </dgm:pt>
    <dgm:pt modelId="{C6467711-652F-4726-A253-38A22ADAAE73}" type="pres">
      <dgm:prSet presAssocID="{2E6FA2CA-8B15-4308-AAF7-8E43E1994874}" presName="parentTextBox" presStyleLbl="node1" presStyleIdx="0" presStyleCnt="3"/>
      <dgm:spPr/>
    </dgm:pt>
    <dgm:pt modelId="{B1A8616C-EE8A-4DB6-85C6-4C8330587FD3}" type="pres">
      <dgm:prSet presAssocID="{B532C441-E15E-4DFC-88B6-9A9F6B68DEBE}" presName="sp" presStyleCnt="0"/>
      <dgm:spPr/>
    </dgm:pt>
    <dgm:pt modelId="{82459553-03E1-4718-9D8A-7DE7E4B7C8DE}" type="pres">
      <dgm:prSet presAssocID="{B04E8024-FDF1-4436-8F82-A442CB047003}" presName="arrowAndChildren" presStyleCnt="0"/>
      <dgm:spPr/>
    </dgm:pt>
    <dgm:pt modelId="{4A178449-1F94-49B6-828B-21599E054A4B}" type="pres">
      <dgm:prSet presAssocID="{B04E8024-FDF1-4436-8F82-A442CB047003}" presName="parentTextArrow" presStyleLbl="node1" presStyleIdx="0" presStyleCnt="3"/>
      <dgm:spPr/>
    </dgm:pt>
    <dgm:pt modelId="{74F8863E-68A6-4905-8203-8A9D46742EA6}" type="pres">
      <dgm:prSet presAssocID="{B04E8024-FDF1-4436-8F82-A442CB047003}" presName="arrow" presStyleLbl="node1" presStyleIdx="1" presStyleCnt="3"/>
      <dgm:spPr/>
    </dgm:pt>
    <dgm:pt modelId="{C15FD700-2A29-447A-91C1-C5E3268F469A}" type="pres">
      <dgm:prSet presAssocID="{B04E8024-FDF1-4436-8F82-A442CB047003}" presName="descendantArrow" presStyleCnt="0"/>
      <dgm:spPr/>
    </dgm:pt>
    <dgm:pt modelId="{9923F284-EADB-45F8-B678-F557F60C1BFA}" type="pres">
      <dgm:prSet presAssocID="{FA689209-0910-495D-A6F2-99B27E2E2A3A}" presName="childTextArrow" presStyleLbl="fgAccFollowNode1" presStyleIdx="0" presStyleCnt="2">
        <dgm:presLayoutVars>
          <dgm:bulletEnabled val="1"/>
        </dgm:presLayoutVars>
      </dgm:prSet>
      <dgm:spPr/>
    </dgm:pt>
    <dgm:pt modelId="{33B5130D-25DE-4D70-AD63-215DA462127F}" type="pres">
      <dgm:prSet presAssocID="{64A44889-5D79-46FF-8762-86D1D5DDBA73}" presName="sp" presStyleCnt="0"/>
      <dgm:spPr/>
    </dgm:pt>
    <dgm:pt modelId="{AB3768ED-0B63-4601-A05E-740F9B2C8705}" type="pres">
      <dgm:prSet presAssocID="{0B92BAF0-5FD2-48A3-9032-BAA76928BF21}" presName="arrowAndChildren" presStyleCnt="0"/>
      <dgm:spPr/>
    </dgm:pt>
    <dgm:pt modelId="{72F1B37D-F1CD-4686-90A9-955CA35F179B}" type="pres">
      <dgm:prSet presAssocID="{0B92BAF0-5FD2-48A3-9032-BAA76928BF21}" presName="parentTextArrow" presStyleLbl="node1" presStyleIdx="1" presStyleCnt="3"/>
      <dgm:spPr/>
    </dgm:pt>
    <dgm:pt modelId="{D76DF4F7-6037-4234-8AAF-7AAC32A202CC}" type="pres">
      <dgm:prSet presAssocID="{0B92BAF0-5FD2-48A3-9032-BAA76928BF21}" presName="arrow" presStyleLbl="node1" presStyleIdx="2" presStyleCnt="3"/>
      <dgm:spPr/>
    </dgm:pt>
    <dgm:pt modelId="{B533EFA5-69C9-40BD-9B6D-54A8FE312F57}" type="pres">
      <dgm:prSet presAssocID="{0B92BAF0-5FD2-48A3-9032-BAA76928BF21}" presName="descendantArrow" presStyleCnt="0"/>
      <dgm:spPr/>
    </dgm:pt>
    <dgm:pt modelId="{670E6A3D-5E02-4C7C-B45C-AA63A615D6A0}" type="pres">
      <dgm:prSet presAssocID="{24D0D703-495D-49BD-ADA8-E81D9443E635}" presName="childTextArrow" presStyleLbl="fgAccFollowNode1" presStyleIdx="1" presStyleCnt="2">
        <dgm:presLayoutVars>
          <dgm:bulletEnabled val="1"/>
        </dgm:presLayoutVars>
      </dgm:prSet>
      <dgm:spPr/>
    </dgm:pt>
  </dgm:ptLst>
  <dgm:cxnLst>
    <dgm:cxn modelId="{80811801-37AC-4849-B125-F502518AA036}" type="presOf" srcId="{B04E8024-FDF1-4436-8F82-A442CB047003}" destId="{4A178449-1F94-49B6-828B-21599E054A4B}" srcOrd="0" destOrd="0" presId="urn:microsoft.com/office/officeart/2005/8/layout/process4"/>
    <dgm:cxn modelId="{5D58F512-1A94-4515-9704-D128233BC391}" type="presOf" srcId="{2E6FA2CA-8B15-4308-AAF7-8E43E1994874}" destId="{C6467711-652F-4726-A253-38A22ADAAE73}" srcOrd="0" destOrd="0" presId="urn:microsoft.com/office/officeart/2005/8/layout/process4"/>
    <dgm:cxn modelId="{580F5C14-6A0F-4D9E-AF73-A6F4D0DEFE50}" type="presOf" srcId="{25811705-0ACD-410C-AEDC-0F0C19B0F9D3}" destId="{8876D71E-9697-4444-A80B-F0FE9C60B1D1}" srcOrd="0" destOrd="0" presId="urn:microsoft.com/office/officeart/2005/8/layout/process4"/>
    <dgm:cxn modelId="{F3C73B32-BC76-4446-848C-FAC316DAB499}" srcId="{25811705-0ACD-410C-AEDC-0F0C19B0F9D3}" destId="{2E6FA2CA-8B15-4308-AAF7-8E43E1994874}" srcOrd="2" destOrd="0" parTransId="{BD430BBD-E937-42FE-98CB-06E3D37EE816}" sibTransId="{0B1A2A85-31E6-4A4B-881B-13C4D512B027}"/>
    <dgm:cxn modelId="{B4841435-F886-4929-B426-5D9F1CDA2B60}" type="presOf" srcId="{FA689209-0910-495D-A6F2-99B27E2E2A3A}" destId="{9923F284-EADB-45F8-B678-F557F60C1BFA}" srcOrd="0" destOrd="0" presId="urn:microsoft.com/office/officeart/2005/8/layout/process4"/>
    <dgm:cxn modelId="{6DBF0339-DE94-47F0-B415-3017C9FE3922}" type="presOf" srcId="{24D0D703-495D-49BD-ADA8-E81D9443E635}" destId="{670E6A3D-5E02-4C7C-B45C-AA63A615D6A0}" srcOrd="0" destOrd="0" presId="urn:microsoft.com/office/officeart/2005/8/layout/process4"/>
    <dgm:cxn modelId="{58CA8441-913D-48ED-B358-E73EFA2D850A}" type="presOf" srcId="{0B92BAF0-5FD2-48A3-9032-BAA76928BF21}" destId="{D76DF4F7-6037-4234-8AAF-7AAC32A202CC}" srcOrd="1" destOrd="0" presId="urn:microsoft.com/office/officeart/2005/8/layout/process4"/>
    <dgm:cxn modelId="{3BF8A475-8624-4EBB-BCF5-4D6A38F2C838}" type="presOf" srcId="{0B92BAF0-5FD2-48A3-9032-BAA76928BF21}" destId="{72F1B37D-F1CD-4686-90A9-955CA35F179B}" srcOrd="0" destOrd="0" presId="urn:microsoft.com/office/officeart/2005/8/layout/process4"/>
    <dgm:cxn modelId="{EBEBFC95-13DA-43EE-A73F-C6EC543002A2}" srcId="{25811705-0ACD-410C-AEDC-0F0C19B0F9D3}" destId="{B04E8024-FDF1-4436-8F82-A442CB047003}" srcOrd="1" destOrd="0" parTransId="{16479E91-F122-45D5-AEE5-642FA3DB8A09}" sibTransId="{B532C441-E15E-4DFC-88B6-9A9F6B68DEBE}"/>
    <dgm:cxn modelId="{1EC7409B-839C-403F-B6D7-F63DB362C4D8}" type="presOf" srcId="{B04E8024-FDF1-4436-8F82-A442CB047003}" destId="{74F8863E-68A6-4905-8203-8A9D46742EA6}" srcOrd="1" destOrd="0" presId="urn:microsoft.com/office/officeart/2005/8/layout/process4"/>
    <dgm:cxn modelId="{164378C3-18A4-4920-99EE-8CB55A116D01}" srcId="{25811705-0ACD-410C-AEDC-0F0C19B0F9D3}" destId="{0B92BAF0-5FD2-48A3-9032-BAA76928BF21}" srcOrd="0" destOrd="0" parTransId="{8C19A059-4641-4653-824F-B4164884CCEF}" sibTransId="{64A44889-5D79-46FF-8762-86D1D5DDBA73}"/>
    <dgm:cxn modelId="{26F9E4EE-C166-4B21-A36B-DF7C36C89141}" srcId="{0B92BAF0-5FD2-48A3-9032-BAA76928BF21}" destId="{24D0D703-495D-49BD-ADA8-E81D9443E635}" srcOrd="0" destOrd="0" parTransId="{78CF4B5E-6D30-4220-953D-1940ED4F9983}" sibTransId="{20309386-3C94-4284-909F-2B2D9C51234C}"/>
    <dgm:cxn modelId="{1B4721FF-42C7-445C-8053-1A27896418AF}" srcId="{B04E8024-FDF1-4436-8F82-A442CB047003}" destId="{FA689209-0910-495D-A6F2-99B27E2E2A3A}" srcOrd="0" destOrd="0" parTransId="{DBEF7B94-E1A5-4EA2-9422-9640902682EF}" sibTransId="{834474EB-F1E7-4ED0-8E18-67EA1152B4D1}"/>
    <dgm:cxn modelId="{7CC02780-1458-4990-931E-43844B084401}" type="presParOf" srcId="{8876D71E-9697-4444-A80B-F0FE9C60B1D1}" destId="{D39B91D4-790F-4B8D-9824-91C5AF913305}" srcOrd="0" destOrd="0" presId="urn:microsoft.com/office/officeart/2005/8/layout/process4"/>
    <dgm:cxn modelId="{BBE42842-6018-4FBA-A0FF-19D180C9D105}" type="presParOf" srcId="{D39B91D4-790F-4B8D-9824-91C5AF913305}" destId="{C6467711-652F-4726-A253-38A22ADAAE73}" srcOrd="0" destOrd="0" presId="urn:microsoft.com/office/officeart/2005/8/layout/process4"/>
    <dgm:cxn modelId="{CAF90DCD-F400-4835-A669-FF3144BE3141}" type="presParOf" srcId="{8876D71E-9697-4444-A80B-F0FE9C60B1D1}" destId="{B1A8616C-EE8A-4DB6-85C6-4C8330587FD3}" srcOrd="1" destOrd="0" presId="urn:microsoft.com/office/officeart/2005/8/layout/process4"/>
    <dgm:cxn modelId="{95770DFC-AEBA-4895-B2D8-1B38E408398B}" type="presParOf" srcId="{8876D71E-9697-4444-A80B-F0FE9C60B1D1}" destId="{82459553-03E1-4718-9D8A-7DE7E4B7C8DE}" srcOrd="2" destOrd="0" presId="urn:microsoft.com/office/officeart/2005/8/layout/process4"/>
    <dgm:cxn modelId="{206F5681-1576-4E8E-899E-BABC455896C4}" type="presParOf" srcId="{82459553-03E1-4718-9D8A-7DE7E4B7C8DE}" destId="{4A178449-1F94-49B6-828B-21599E054A4B}" srcOrd="0" destOrd="0" presId="urn:microsoft.com/office/officeart/2005/8/layout/process4"/>
    <dgm:cxn modelId="{B91D87BB-C387-423B-B7DA-FF7DCDBE58E1}" type="presParOf" srcId="{82459553-03E1-4718-9D8A-7DE7E4B7C8DE}" destId="{74F8863E-68A6-4905-8203-8A9D46742EA6}" srcOrd="1" destOrd="0" presId="urn:microsoft.com/office/officeart/2005/8/layout/process4"/>
    <dgm:cxn modelId="{BC3DC758-A67B-473A-9CF7-A5AF19335E11}" type="presParOf" srcId="{82459553-03E1-4718-9D8A-7DE7E4B7C8DE}" destId="{C15FD700-2A29-447A-91C1-C5E3268F469A}" srcOrd="2" destOrd="0" presId="urn:microsoft.com/office/officeart/2005/8/layout/process4"/>
    <dgm:cxn modelId="{7BF6958E-A04F-4DE3-B1C3-6800D4117E22}" type="presParOf" srcId="{C15FD700-2A29-447A-91C1-C5E3268F469A}" destId="{9923F284-EADB-45F8-B678-F557F60C1BFA}" srcOrd="0" destOrd="0" presId="urn:microsoft.com/office/officeart/2005/8/layout/process4"/>
    <dgm:cxn modelId="{EDEAE54D-F599-409F-8349-EB9EA608E8B2}" type="presParOf" srcId="{8876D71E-9697-4444-A80B-F0FE9C60B1D1}" destId="{33B5130D-25DE-4D70-AD63-215DA462127F}" srcOrd="3" destOrd="0" presId="urn:microsoft.com/office/officeart/2005/8/layout/process4"/>
    <dgm:cxn modelId="{4373023B-7AA3-4565-A108-228FCBBE2140}" type="presParOf" srcId="{8876D71E-9697-4444-A80B-F0FE9C60B1D1}" destId="{AB3768ED-0B63-4601-A05E-740F9B2C8705}" srcOrd="4" destOrd="0" presId="urn:microsoft.com/office/officeart/2005/8/layout/process4"/>
    <dgm:cxn modelId="{C5DD6F88-4B9A-40F6-A7FE-4663F95BE8C1}" type="presParOf" srcId="{AB3768ED-0B63-4601-A05E-740F9B2C8705}" destId="{72F1B37D-F1CD-4686-90A9-955CA35F179B}" srcOrd="0" destOrd="0" presId="urn:microsoft.com/office/officeart/2005/8/layout/process4"/>
    <dgm:cxn modelId="{4218C448-E48E-4C17-A4EF-88F055510596}" type="presParOf" srcId="{AB3768ED-0B63-4601-A05E-740F9B2C8705}" destId="{D76DF4F7-6037-4234-8AAF-7AAC32A202CC}" srcOrd="1" destOrd="0" presId="urn:microsoft.com/office/officeart/2005/8/layout/process4"/>
    <dgm:cxn modelId="{91E88BDE-29EF-45DB-B2CD-E133E475F0C7}" type="presParOf" srcId="{AB3768ED-0B63-4601-A05E-740F9B2C8705}" destId="{B533EFA5-69C9-40BD-9B6D-54A8FE312F57}" srcOrd="2" destOrd="0" presId="urn:microsoft.com/office/officeart/2005/8/layout/process4"/>
    <dgm:cxn modelId="{E633250B-D779-4F5D-8783-9DB00CD3DE74}" type="presParOf" srcId="{B533EFA5-69C9-40BD-9B6D-54A8FE312F57}" destId="{670E6A3D-5E02-4C7C-B45C-AA63A615D6A0}"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12F2-1363-405E-B07B-6AEF580BF5D4}">
      <dsp:nvSpPr>
        <dsp:cNvPr id="0" name=""/>
        <dsp:cNvSpPr/>
      </dsp:nvSpPr>
      <dsp:spPr>
        <a:xfrm>
          <a:off x="0" y="31140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45350A-47FE-4A97-AEB0-597DB7CE44CC}">
      <dsp:nvSpPr>
        <dsp:cNvPr id="0" name=""/>
        <dsp:cNvSpPr/>
      </dsp:nvSpPr>
      <dsp:spPr>
        <a:xfrm>
          <a:off x="338974" y="6048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介绍与第一个项目启动</a:t>
          </a:r>
        </a:p>
      </dsp:txBody>
      <dsp:txXfrm>
        <a:off x="363472" y="84986"/>
        <a:ext cx="4696647" cy="452844"/>
      </dsp:txXfrm>
    </dsp:sp>
    <dsp:sp modelId="{B0C59412-E07C-497E-962B-6E36742B3016}">
      <dsp:nvSpPr>
        <dsp:cNvPr id="0" name=""/>
        <dsp:cNvSpPr/>
      </dsp:nvSpPr>
      <dsp:spPr>
        <a:xfrm>
          <a:off x="0" y="108252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13D0CB-F299-451F-97C0-3030BB1EF6BE}">
      <dsp:nvSpPr>
        <dsp:cNvPr id="0" name=""/>
        <dsp:cNvSpPr/>
      </dsp:nvSpPr>
      <dsp:spPr>
        <a:xfrm>
          <a:off x="338974" y="83160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代码构成</a:t>
          </a:r>
        </a:p>
      </dsp:txBody>
      <dsp:txXfrm>
        <a:off x="363472" y="856106"/>
        <a:ext cx="4696647" cy="452844"/>
      </dsp:txXfrm>
    </dsp:sp>
    <dsp:sp modelId="{7660D433-EFB0-4612-9928-2F70B1E2BD24}">
      <dsp:nvSpPr>
        <dsp:cNvPr id="0" name=""/>
        <dsp:cNvSpPr/>
      </dsp:nvSpPr>
      <dsp:spPr>
        <a:xfrm>
          <a:off x="0" y="185364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90C746-602F-443C-B128-6A03E56F7382}">
      <dsp:nvSpPr>
        <dsp:cNvPr id="0" name=""/>
        <dsp:cNvSpPr/>
      </dsp:nvSpPr>
      <dsp:spPr>
        <a:xfrm>
          <a:off x="338974" y="160272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几个常用</a:t>
          </a:r>
          <a:r>
            <a:rPr lang="en-US" altLang="zh-CN" sz="1700" kern="1200" dirty="0"/>
            <a:t>API</a:t>
          </a:r>
          <a:endParaRPr lang="zh-CN" altLang="en-US" sz="1700" kern="1200" dirty="0"/>
        </a:p>
      </dsp:txBody>
      <dsp:txXfrm>
        <a:off x="363472" y="1627226"/>
        <a:ext cx="4696647" cy="452844"/>
      </dsp:txXfrm>
    </dsp:sp>
    <dsp:sp modelId="{1ECBB69C-FE4D-4527-9AED-B9067632C1E6}">
      <dsp:nvSpPr>
        <dsp:cNvPr id="0" name=""/>
        <dsp:cNvSpPr/>
      </dsp:nvSpPr>
      <dsp:spPr>
        <a:xfrm>
          <a:off x="0" y="262476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A86F2-9C57-4485-B604-043178D44373}">
      <dsp:nvSpPr>
        <dsp:cNvPr id="0" name=""/>
        <dsp:cNvSpPr/>
      </dsp:nvSpPr>
      <dsp:spPr>
        <a:xfrm>
          <a:off x="338974" y="237384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事件</a:t>
          </a:r>
        </a:p>
      </dsp:txBody>
      <dsp:txXfrm>
        <a:off x="363472" y="2398346"/>
        <a:ext cx="4696647" cy="452844"/>
      </dsp:txXfrm>
    </dsp:sp>
    <dsp:sp modelId="{EFE648BE-2836-43D0-AE09-CBA1AF5D3545}">
      <dsp:nvSpPr>
        <dsp:cNvPr id="0" name=""/>
        <dsp:cNvSpPr/>
      </dsp:nvSpPr>
      <dsp:spPr>
        <a:xfrm>
          <a:off x="0" y="339588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B1A383-1C51-4397-A150-CB24ADC93B23}">
      <dsp:nvSpPr>
        <dsp:cNvPr id="0" name=""/>
        <dsp:cNvSpPr/>
      </dsp:nvSpPr>
      <dsp:spPr>
        <a:xfrm>
          <a:off x="338974" y="314496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组件</a:t>
          </a:r>
        </a:p>
      </dsp:txBody>
      <dsp:txXfrm>
        <a:off x="363472" y="3169466"/>
        <a:ext cx="4696647" cy="452844"/>
      </dsp:txXfrm>
    </dsp:sp>
    <dsp:sp modelId="{2501E987-C8FC-471D-9842-F292545E288C}">
      <dsp:nvSpPr>
        <dsp:cNvPr id="0" name=""/>
        <dsp:cNvSpPr/>
      </dsp:nvSpPr>
      <dsp:spPr>
        <a:xfrm>
          <a:off x="0" y="4167008"/>
          <a:ext cx="677949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3727A6-7679-4A46-9497-E6E2FA0D91B5}">
      <dsp:nvSpPr>
        <dsp:cNvPr id="0" name=""/>
        <dsp:cNvSpPr/>
      </dsp:nvSpPr>
      <dsp:spPr>
        <a:xfrm>
          <a:off x="338974" y="3916088"/>
          <a:ext cx="474564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374" tIns="0" rIns="179374"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编译</a:t>
          </a:r>
        </a:p>
      </dsp:txBody>
      <dsp:txXfrm>
        <a:off x="363472" y="3940586"/>
        <a:ext cx="4696647"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981DF-E885-4D60-9725-2AEA71D8CA17}">
      <dsp:nvSpPr>
        <dsp:cNvPr id="0" name=""/>
        <dsp:cNvSpPr/>
      </dsp:nvSpPr>
      <dsp:spPr>
        <a:xfrm>
          <a:off x="2647" y="2177978"/>
          <a:ext cx="2656776" cy="106271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zh-CN" altLang="en-US" sz="2800" b="0" i="0" kern="1200" dirty="0"/>
            <a:t>预览</a:t>
          </a:r>
          <a:endParaRPr lang="zh-CN" altLang="en-US" sz="2800" kern="1200" dirty="0"/>
        </a:p>
      </dsp:txBody>
      <dsp:txXfrm>
        <a:off x="2647" y="2177978"/>
        <a:ext cx="2391099" cy="1062710"/>
      </dsp:txXfrm>
    </dsp:sp>
    <dsp:sp modelId="{546BC0A6-03F1-4B0D-9BB2-5705F38D30E3}">
      <dsp:nvSpPr>
        <dsp:cNvPr id="0" name=""/>
        <dsp:cNvSpPr/>
      </dsp:nvSpPr>
      <dsp:spPr>
        <a:xfrm>
          <a:off x="2128069" y="2177978"/>
          <a:ext cx="2656776" cy="10627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zh-CN" altLang="en-US" sz="2800" b="0" i="0" kern="1200" dirty="0"/>
            <a:t>上传代码</a:t>
          </a:r>
          <a:endParaRPr lang="zh-CN" altLang="en-US" sz="2800" kern="1200" dirty="0"/>
        </a:p>
      </dsp:txBody>
      <dsp:txXfrm>
        <a:off x="2659424" y="2177978"/>
        <a:ext cx="1594066" cy="1062710"/>
      </dsp:txXfrm>
    </dsp:sp>
    <dsp:sp modelId="{ECFA8E78-80F0-4755-BD90-CB0DDFCA313F}">
      <dsp:nvSpPr>
        <dsp:cNvPr id="0" name=""/>
        <dsp:cNvSpPr/>
      </dsp:nvSpPr>
      <dsp:spPr>
        <a:xfrm>
          <a:off x="4253490" y="2177978"/>
          <a:ext cx="2656776" cy="10627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提交审核</a:t>
          </a:r>
        </a:p>
      </dsp:txBody>
      <dsp:txXfrm>
        <a:off x="4784845" y="2177978"/>
        <a:ext cx="1594066" cy="1062710"/>
      </dsp:txXfrm>
    </dsp:sp>
    <dsp:sp modelId="{E4DC7FC1-D98B-42F2-8491-69F0C6BC9457}">
      <dsp:nvSpPr>
        <dsp:cNvPr id="0" name=""/>
        <dsp:cNvSpPr/>
      </dsp:nvSpPr>
      <dsp:spPr>
        <a:xfrm>
          <a:off x="6378911" y="2177978"/>
          <a:ext cx="2656776" cy="10627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发布</a:t>
          </a:r>
        </a:p>
      </dsp:txBody>
      <dsp:txXfrm>
        <a:off x="6910266" y="2177978"/>
        <a:ext cx="1594066" cy="106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F8E9D-5CBD-450A-91E3-86320D4E84A9}">
      <dsp:nvSpPr>
        <dsp:cNvPr id="0" name=""/>
        <dsp:cNvSpPr/>
      </dsp:nvSpPr>
      <dsp:spPr>
        <a:xfrm>
          <a:off x="716644" y="36031"/>
          <a:ext cx="2580211" cy="258060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53BA6-9934-4759-A9B3-E2A25F318CA3}">
      <dsp:nvSpPr>
        <dsp:cNvPr id="0" name=""/>
        <dsp:cNvSpPr/>
      </dsp:nvSpPr>
      <dsp:spPr>
        <a:xfrm>
          <a:off x="3297340" y="805280"/>
          <a:ext cx="1548127" cy="103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a:t>iOS9</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iOS10</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iOS11</a:t>
          </a:r>
          <a:endParaRPr lang="zh-CN" altLang="en-US" sz="1900" kern="1200" dirty="0"/>
        </a:p>
      </dsp:txBody>
      <dsp:txXfrm>
        <a:off x="3297340" y="805280"/>
        <a:ext cx="1548127" cy="1032456"/>
      </dsp:txXfrm>
    </dsp:sp>
    <dsp:sp modelId="{72303F24-796D-4CD6-A9DC-60FE86E9BF36}">
      <dsp:nvSpPr>
        <dsp:cNvPr id="0" name=""/>
        <dsp:cNvSpPr/>
      </dsp:nvSpPr>
      <dsp:spPr>
        <a:xfrm>
          <a:off x="1286956" y="967707"/>
          <a:ext cx="1433773" cy="71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iOS</a:t>
          </a:r>
          <a:endParaRPr lang="zh-CN" altLang="en-US" sz="3100" kern="1200" dirty="0"/>
        </a:p>
      </dsp:txBody>
      <dsp:txXfrm>
        <a:off x="1286956" y="967707"/>
        <a:ext cx="1433773" cy="716715"/>
      </dsp:txXfrm>
    </dsp:sp>
    <dsp:sp modelId="{A29CCC96-EC11-4921-9C1C-691732168A6E}">
      <dsp:nvSpPr>
        <dsp:cNvPr id="0" name=""/>
        <dsp:cNvSpPr/>
      </dsp:nvSpPr>
      <dsp:spPr>
        <a:xfrm>
          <a:off x="0" y="1518779"/>
          <a:ext cx="2580211" cy="258060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F6CC5-73A5-4254-B32F-E1AE9CAEF448}">
      <dsp:nvSpPr>
        <dsp:cNvPr id="0" name=""/>
        <dsp:cNvSpPr/>
      </dsp:nvSpPr>
      <dsp:spPr>
        <a:xfrm>
          <a:off x="2580211" y="2296606"/>
          <a:ext cx="1548127" cy="103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开源平台</a:t>
          </a:r>
        </a:p>
      </dsp:txBody>
      <dsp:txXfrm>
        <a:off x="2580211" y="2296606"/>
        <a:ext cx="1548127" cy="1032456"/>
      </dsp:txXfrm>
    </dsp:sp>
    <dsp:sp modelId="{C4404E61-88A3-4A82-8931-6519C13FBFBC}">
      <dsp:nvSpPr>
        <dsp:cNvPr id="0" name=""/>
        <dsp:cNvSpPr/>
      </dsp:nvSpPr>
      <dsp:spPr>
        <a:xfrm>
          <a:off x="573218" y="2459033"/>
          <a:ext cx="1433773" cy="71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Android</a:t>
          </a:r>
          <a:endParaRPr lang="zh-CN" altLang="en-US" sz="3100" kern="1200" dirty="0"/>
        </a:p>
      </dsp:txBody>
      <dsp:txXfrm>
        <a:off x="573218" y="2459033"/>
        <a:ext cx="1433773" cy="716715"/>
      </dsp:txXfrm>
    </dsp:sp>
    <dsp:sp modelId="{FD60B640-D18A-455A-AF32-57DE8DFF794B}">
      <dsp:nvSpPr>
        <dsp:cNvPr id="0" name=""/>
        <dsp:cNvSpPr/>
      </dsp:nvSpPr>
      <dsp:spPr>
        <a:xfrm>
          <a:off x="900287" y="3178964"/>
          <a:ext cx="2216801" cy="2217690"/>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72D-4912-4CA7-9227-11724F69EF00}">
      <dsp:nvSpPr>
        <dsp:cNvPr id="0" name=""/>
        <dsp:cNvSpPr/>
      </dsp:nvSpPr>
      <dsp:spPr>
        <a:xfrm>
          <a:off x="3297340" y="3787395"/>
          <a:ext cx="1548127" cy="103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开源平台</a:t>
          </a:r>
        </a:p>
      </dsp:txBody>
      <dsp:txXfrm>
        <a:off x="3297340" y="3787395"/>
        <a:ext cx="1548127" cy="1032456"/>
      </dsp:txXfrm>
    </dsp:sp>
    <dsp:sp modelId="{3BD748BF-90E9-4B0E-AF84-5368F54C61FD}">
      <dsp:nvSpPr>
        <dsp:cNvPr id="0" name=""/>
        <dsp:cNvSpPr/>
      </dsp:nvSpPr>
      <dsp:spPr>
        <a:xfrm>
          <a:off x="1290348" y="3952502"/>
          <a:ext cx="1433773" cy="71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altLang="zh-CN" sz="3100" kern="1200" dirty="0"/>
            <a:t>IDE</a:t>
          </a:r>
          <a:endParaRPr lang="zh-CN" altLang="en-US" sz="3100" kern="1200" dirty="0"/>
        </a:p>
      </dsp:txBody>
      <dsp:txXfrm>
        <a:off x="1290348" y="3952502"/>
        <a:ext cx="1433773" cy="716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F9EC8-A712-49FE-945A-5925CBA1D5E7}">
      <dsp:nvSpPr>
        <dsp:cNvPr id="0" name=""/>
        <dsp:cNvSpPr/>
      </dsp:nvSpPr>
      <dsp:spPr>
        <a:xfrm>
          <a:off x="2291" y="0"/>
          <a:ext cx="2248303" cy="277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en-US" sz="3500" kern="1200" dirty="0"/>
            <a:t>JSON</a:t>
          </a:r>
          <a:endParaRPr lang="zh-CN" altLang="en-US" sz="3500" kern="1200" dirty="0"/>
        </a:p>
      </dsp:txBody>
      <dsp:txXfrm>
        <a:off x="2291" y="0"/>
        <a:ext cx="2248303" cy="831190"/>
      </dsp:txXfrm>
    </dsp:sp>
    <dsp:sp modelId="{74144C0A-C778-457D-B454-52ABE4036D31}">
      <dsp:nvSpPr>
        <dsp:cNvPr id="0" name=""/>
        <dsp:cNvSpPr/>
      </dsp:nvSpPr>
      <dsp:spPr>
        <a:xfrm>
          <a:off x="227121" y="832002"/>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.json </a:t>
          </a:r>
          <a:r>
            <a:rPr lang="zh-CN" altLang="en-US" sz="2700" kern="1200" dirty="0"/>
            <a:t>后缀</a:t>
          </a:r>
        </a:p>
      </dsp:txBody>
      <dsp:txXfrm>
        <a:off x="251589" y="856470"/>
        <a:ext cx="1749706" cy="786448"/>
      </dsp:txXfrm>
    </dsp:sp>
    <dsp:sp modelId="{DD0FB6F0-70D3-421B-8831-52864BAF16C9}">
      <dsp:nvSpPr>
        <dsp:cNvPr id="0" name=""/>
        <dsp:cNvSpPr/>
      </dsp:nvSpPr>
      <dsp:spPr>
        <a:xfrm>
          <a:off x="227121" y="1795907"/>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配置文件</a:t>
          </a:r>
        </a:p>
      </dsp:txBody>
      <dsp:txXfrm>
        <a:off x="251589" y="1820375"/>
        <a:ext cx="1749706" cy="786448"/>
      </dsp:txXfrm>
    </dsp:sp>
    <dsp:sp modelId="{CD0C8E71-8F7C-4CC0-8820-CBEB6EEBD23B}">
      <dsp:nvSpPr>
        <dsp:cNvPr id="0" name=""/>
        <dsp:cNvSpPr/>
      </dsp:nvSpPr>
      <dsp:spPr>
        <a:xfrm>
          <a:off x="2419217" y="0"/>
          <a:ext cx="2248303" cy="277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en-US" sz="3500" kern="1200" dirty="0"/>
            <a:t>WXML</a:t>
          </a:r>
          <a:endParaRPr lang="zh-CN" altLang="en-US" sz="3500" kern="1200" dirty="0"/>
        </a:p>
      </dsp:txBody>
      <dsp:txXfrm>
        <a:off x="2419217" y="0"/>
        <a:ext cx="2248303" cy="831190"/>
      </dsp:txXfrm>
    </dsp:sp>
    <dsp:sp modelId="{6AEAD8B0-83F9-4763-A8B4-F0148762F74A}">
      <dsp:nvSpPr>
        <dsp:cNvPr id="0" name=""/>
        <dsp:cNvSpPr/>
      </dsp:nvSpPr>
      <dsp:spPr>
        <a:xfrm>
          <a:off x="2644047" y="832002"/>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a:t>
          </a:r>
          <a:r>
            <a:rPr lang="en-US" altLang="en-US" sz="2700" kern="1200" dirty="0" err="1"/>
            <a:t>wxml</a:t>
          </a:r>
          <a:r>
            <a:rPr lang="en-US" altLang="en-US" sz="2700" kern="1200" dirty="0"/>
            <a:t> </a:t>
          </a:r>
          <a:r>
            <a:rPr lang="zh-CN" altLang="en-US" sz="2700" kern="1200" dirty="0"/>
            <a:t>后缀</a:t>
          </a:r>
        </a:p>
      </dsp:txBody>
      <dsp:txXfrm>
        <a:off x="2668515" y="856470"/>
        <a:ext cx="1749706" cy="786448"/>
      </dsp:txXfrm>
    </dsp:sp>
    <dsp:sp modelId="{882ADBD8-2792-42DE-96A9-01C827CFB966}">
      <dsp:nvSpPr>
        <dsp:cNvPr id="0" name=""/>
        <dsp:cNvSpPr/>
      </dsp:nvSpPr>
      <dsp:spPr>
        <a:xfrm>
          <a:off x="2644047" y="1795907"/>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模板文件</a:t>
          </a:r>
        </a:p>
      </dsp:txBody>
      <dsp:txXfrm>
        <a:off x="2668515" y="1820375"/>
        <a:ext cx="1749706" cy="786448"/>
      </dsp:txXfrm>
    </dsp:sp>
    <dsp:sp modelId="{101E1D13-4BC6-4A2F-AB22-E64DFD9806AF}">
      <dsp:nvSpPr>
        <dsp:cNvPr id="0" name=""/>
        <dsp:cNvSpPr/>
      </dsp:nvSpPr>
      <dsp:spPr>
        <a:xfrm>
          <a:off x="4836142" y="0"/>
          <a:ext cx="2248303" cy="277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en-US" sz="3500" kern="1200" dirty="0"/>
            <a:t>WXSS</a:t>
          </a:r>
          <a:endParaRPr lang="zh-CN" altLang="en-US" sz="3500" kern="1200" dirty="0"/>
        </a:p>
      </dsp:txBody>
      <dsp:txXfrm>
        <a:off x="4836142" y="0"/>
        <a:ext cx="2248303" cy="831190"/>
      </dsp:txXfrm>
    </dsp:sp>
    <dsp:sp modelId="{FA6F631E-A825-4784-AFF0-A0BA189011ED}">
      <dsp:nvSpPr>
        <dsp:cNvPr id="0" name=""/>
        <dsp:cNvSpPr/>
      </dsp:nvSpPr>
      <dsp:spPr>
        <a:xfrm>
          <a:off x="5060973" y="832002"/>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a:t>
          </a:r>
          <a:r>
            <a:rPr lang="en-US" altLang="en-US" sz="2700" kern="1200" dirty="0" err="1"/>
            <a:t>wxss</a:t>
          </a:r>
          <a:r>
            <a:rPr lang="en-US" altLang="en-US" sz="2700" kern="1200" dirty="0"/>
            <a:t> </a:t>
          </a:r>
          <a:r>
            <a:rPr lang="zh-CN" altLang="en-US" sz="2700" kern="1200" dirty="0"/>
            <a:t>后缀</a:t>
          </a:r>
        </a:p>
      </dsp:txBody>
      <dsp:txXfrm>
        <a:off x="5085441" y="856470"/>
        <a:ext cx="1749706" cy="786448"/>
      </dsp:txXfrm>
    </dsp:sp>
    <dsp:sp modelId="{8C2DFECC-A88B-491E-BAEF-89F30DB50534}">
      <dsp:nvSpPr>
        <dsp:cNvPr id="0" name=""/>
        <dsp:cNvSpPr/>
      </dsp:nvSpPr>
      <dsp:spPr>
        <a:xfrm>
          <a:off x="5060973" y="1795907"/>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样式文件</a:t>
          </a:r>
        </a:p>
      </dsp:txBody>
      <dsp:txXfrm>
        <a:off x="5085441" y="1820375"/>
        <a:ext cx="1749706" cy="786448"/>
      </dsp:txXfrm>
    </dsp:sp>
    <dsp:sp modelId="{68235E90-2AF7-41E4-962F-8E5B83D4D0F4}">
      <dsp:nvSpPr>
        <dsp:cNvPr id="0" name=""/>
        <dsp:cNvSpPr/>
      </dsp:nvSpPr>
      <dsp:spPr>
        <a:xfrm>
          <a:off x="7253068" y="0"/>
          <a:ext cx="2248303" cy="277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en-US" sz="3500" kern="1200" dirty="0"/>
            <a:t>JS</a:t>
          </a:r>
          <a:endParaRPr lang="zh-CN" altLang="en-US" sz="3500" kern="1200" dirty="0"/>
        </a:p>
      </dsp:txBody>
      <dsp:txXfrm>
        <a:off x="7253068" y="0"/>
        <a:ext cx="2248303" cy="831190"/>
      </dsp:txXfrm>
    </dsp:sp>
    <dsp:sp modelId="{A353FA89-6C83-4038-9127-B6C5A20946A3}">
      <dsp:nvSpPr>
        <dsp:cNvPr id="0" name=""/>
        <dsp:cNvSpPr/>
      </dsp:nvSpPr>
      <dsp:spPr>
        <a:xfrm>
          <a:off x="7477898" y="832002"/>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a:t>
          </a:r>
          <a:r>
            <a:rPr lang="en-US" altLang="en-US" sz="2700" kern="1200" dirty="0" err="1"/>
            <a:t>js</a:t>
          </a:r>
          <a:r>
            <a:rPr lang="en-US" altLang="en-US" sz="2700" kern="1200" dirty="0"/>
            <a:t> </a:t>
          </a:r>
          <a:r>
            <a:rPr lang="zh-CN" altLang="en-US" sz="2700" kern="1200" dirty="0"/>
            <a:t>后缀</a:t>
          </a:r>
        </a:p>
      </dsp:txBody>
      <dsp:txXfrm>
        <a:off x="7502366" y="856470"/>
        <a:ext cx="1749706" cy="786448"/>
      </dsp:txXfrm>
    </dsp:sp>
    <dsp:sp modelId="{040CB2C7-1C28-4D0E-B267-5F05949DE18C}">
      <dsp:nvSpPr>
        <dsp:cNvPr id="0" name=""/>
        <dsp:cNvSpPr/>
      </dsp:nvSpPr>
      <dsp:spPr>
        <a:xfrm>
          <a:off x="7477898" y="1795907"/>
          <a:ext cx="1798642" cy="835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逻辑文件</a:t>
          </a:r>
        </a:p>
      </dsp:txBody>
      <dsp:txXfrm>
        <a:off x="7502366" y="1820375"/>
        <a:ext cx="1749706" cy="786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8B4C4-6F82-4133-9F75-D4F5E4A80CA1}">
      <dsp:nvSpPr>
        <dsp:cNvPr id="0" name=""/>
        <dsp:cNvSpPr/>
      </dsp:nvSpPr>
      <dsp:spPr>
        <a:xfrm>
          <a:off x="0" y="401192"/>
          <a:ext cx="681342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9691FC-135A-4570-A45E-822C2FDC07A4}">
      <dsp:nvSpPr>
        <dsp:cNvPr id="0" name=""/>
        <dsp:cNvSpPr/>
      </dsp:nvSpPr>
      <dsp:spPr>
        <a:xfrm>
          <a:off x="340671" y="46952"/>
          <a:ext cx="4769394"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72" tIns="0" rIns="180272"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页面跳转和路由</a:t>
          </a:r>
        </a:p>
      </dsp:txBody>
      <dsp:txXfrm>
        <a:off x="375256" y="81537"/>
        <a:ext cx="4700224" cy="639310"/>
      </dsp:txXfrm>
    </dsp:sp>
    <dsp:sp modelId="{183E6F29-23AE-4B46-ACD3-A849EBF33435}">
      <dsp:nvSpPr>
        <dsp:cNvPr id="0" name=""/>
        <dsp:cNvSpPr/>
      </dsp:nvSpPr>
      <dsp:spPr>
        <a:xfrm>
          <a:off x="0" y="1489832"/>
          <a:ext cx="681342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D32EFB-4D10-4D19-A8E8-A39C0405AACD}">
      <dsp:nvSpPr>
        <dsp:cNvPr id="0" name=""/>
        <dsp:cNvSpPr/>
      </dsp:nvSpPr>
      <dsp:spPr>
        <a:xfrm>
          <a:off x="340671" y="1135592"/>
          <a:ext cx="4769394"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72" tIns="0" rIns="180272"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网络请求</a:t>
          </a:r>
        </a:p>
      </dsp:txBody>
      <dsp:txXfrm>
        <a:off x="375256" y="1170177"/>
        <a:ext cx="4700224" cy="639310"/>
      </dsp:txXfrm>
    </dsp:sp>
    <dsp:sp modelId="{2591AE70-A1F1-43B7-8491-8EB0846C8662}">
      <dsp:nvSpPr>
        <dsp:cNvPr id="0" name=""/>
        <dsp:cNvSpPr/>
      </dsp:nvSpPr>
      <dsp:spPr>
        <a:xfrm>
          <a:off x="0" y="2578472"/>
          <a:ext cx="681342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372AD8-8443-4BF3-9B86-D25F5337A09C}">
      <dsp:nvSpPr>
        <dsp:cNvPr id="0" name=""/>
        <dsp:cNvSpPr/>
      </dsp:nvSpPr>
      <dsp:spPr>
        <a:xfrm>
          <a:off x="340671" y="2224232"/>
          <a:ext cx="4769394"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72" tIns="0" rIns="180272"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本地数据缓存</a:t>
          </a:r>
        </a:p>
      </dsp:txBody>
      <dsp:txXfrm>
        <a:off x="375256" y="2258817"/>
        <a:ext cx="4700224" cy="639310"/>
      </dsp:txXfrm>
    </dsp:sp>
    <dsp:sp modelId="{02A0E99A-3CE9-4AB0-ADDF-4F08CFDADFB9}">
      <dsp:nvSpPr>
        <dsp:cNvPr id="0" name=""/>
        <dsp:cNvSpPr/>
      </dsp:nvSpPr>
      <dsp:spPr>
        <a:xfrm>
          <a:off x="0" y="3667111"/>
          <a:ext cx="681342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948653-8E24-4BF2-817B-05B92DB12639}">
      <dsp:nvSpPr>
        <dsp:cNvPr id="0" name=""/>
        <dsp:cNvSpPr/>
      </dsp:nvSpPr>
      <dsp:spPr>
        <a:xfrm>
          <a:off x="340671" y="3312872"/>
          <a:ext cx="4769394"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272" tIns="0" rIns="180272"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文件系统</a:t>
          </a:r>
        </a:p>
      </dsp:txBody>
      <dsp:txXfrm>
        <a:off x="375256" y="3347457"/>
        <a:ext cx="4700224"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479FA-B391-4AF1-B925-A9927F53E226}">
      <dsp:nvSpPr>
        <dsp:cNvPr id="0" name=""/>
        <dsp:cNvSpPr/>
      </dsp:nvSpPr>
      <dsp:spPr>
        <a:xfrm>
          <a:off x="1132" y="6917"/>
          <a:ext cx="2650631" cy="13253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本地临时文件</a:t>
          </a:r>
        </a:p>
      </dsp:txBody>
      <dsp:txXfrm>
        <a:off x="39949" y="45734"/>
        <a:ext cx="2572997" cy="1247681"/>
      </dsp:txXfrm>
    </dsp:sp>
    <dsp:sp modelId="{78E4F615-4F55-4201-A8D6-3A3BD7A90EC0}">
      <dsp:nvSpPr>
        <dsp:cNvPr id="0" name=""/>
        <dsp:cNvSpPr/>
      </dsp:nvSpPr>
      <dsp:spPr>
        <a:xfrm>
          <a:off x="266195" y="1332233"/>
          <a:ext cx="265063" cy="993986"/>
        </a:xfrm>
        <a:custGeom>
          <a:avLst/>
          <a:gdLst/>
          <a:ahLst/>
          <a:cxnLst/>
          <a:rect l="0" t="0" r="0" b="0"/>
          <a:pathLst>
            <a:path>
              <a:moveTo>
                <a:pt x="0" y="0"/>
              </a:moveTo>
              <a:lnTo>
                <a:pt x="0" y="993986"/>
              </a:lnTo>
              <a:lnTo>
                <a:pt x="265063" y="9939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E8A408-44FD-47F0-9605-E26ADCD8F36B}">
      <dsp:nvSpPr>
        <dsp:cNvPr id="0" name=""/>
        <dsp:cNvSpPr/>
      </dsp:nvSpPr>
      <dsp:spPr>
        <a:xfrm>
          <a:off x="531259" y="1663562"/>
          <a:ext cx="2120505" cy="13253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i="0" kern="1200"/>
            <a:t>wx.chooseImage(Object object)</a:t>
          </a:r>
          <a:endParaRPr lang="zh-CN" altLang="en-US" sz="1000" kern="1200" dirty="0"/>
        </a:p>
      </dsp:txBody>
      <dsp:txXfrm>
        <a:off x="570076" y="1702379"/>
        <a:ext cx="2042871" cy="1247681"/>
      </dsp:txXfrm>
    </dsp:sp>
    <dsp:sp modelId="{09FF985D-AB9E-4170-B149-022FE6634ACF}">
      <dsp:nvSpPr>
        <dsp:cNvPr id="0" name=""/>
        <dsp:cNvSpPr/>
      </dsp:nvSpPr>
      <dsp:spPr>
        <a:xfrm>
          <a:off x="266195" y="1332233"/>
          <a:ext cx="265063" cy="2650631"/>
        </a:xfrm>
        <a:custGeom>
          <a:avLst/>
          <a:gdLst/>
          <a:ahLst/>
          <a:cxnLst/>
          <a:rect l="0" t="0" r="0" b="0"/>
          <a:pathLst>
            <a:path>
              <a:moveTo>
                <a:pt x="0" y="0"/>
              </a:moveTo>
              <a:lnTo>
                <a:pt x="0" y="2650631"/>
              </a:lnTo>
              <a:lnTo>
                <a:pt x="265063" y="26506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7D37D-FCFC-4A78-AB47-DAC50BD8F9C9}">
      <dsp:nvSpPr>
        <dsp:cNvPr id="0" name=""/>
        <dsp:cNvSpPr/>
      </dsp:nvSpPr>
      <dsp:spPr>
        <a:xfrm>
          <a:off x="531259" y="3320207"/>
          <a:ext cx="2120505" cy="13253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altLang="en-US" sz="1000" kern="1200" dirty="0" err="1"/>
            <a:t>wx.downloadFile</a:t>
          </a:r>
          <a:r>
            <a:rPr lang="en-US" altLang="en-US" sz="1000" kern="1200" dirty="0"/>
            <a:t>(Object object)</a:t>
          </a:r>
          <a:endParaRPr lang="zh-CN" altLang="en-US" sz="1000" kern="1200" dirty="0"/>
        </a:p>
      </dsp:txBody>
      <dsp:txXfrm>
        <a:off x="570076" y="3359024"/>
        <a:ext cx="2042871" cy="1247681"/>
      </dsp:txXfrm>
    </dsp:sp>
    <dsp:sp modelId="{E8393B31-41E0-458B-BF6A-C91B43360614}">
      <dsp:nvSpPr>
        <dsp:cNvPr id="0" name=""/>
        <dsp:cNvSpPr/>
      </dsp:nvSpPr>
      <dsp:spPr>
        <a:xfrm>
          <a:off x="3314422" y="6917"/>
          <a:ext cx="2650631" cy="13253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本地缓存文件</a:t>
          </a:r>
        </a:p>
      </dsp:txBody>
      <dsp:txXfrm>
        <a:off x="3353239" y="45734"/>
        <a:ext cx="2572997" cy="1247681"/>
      </dsp:txXfrm>
    </dsp:sp>
    <dsp:sp modelId="{C875A4EC-153A-4F0E-A47A-2DCA0A6B3E72}">
      <dsp:nvSpPr>
        <dsp:cNvPr id="0" name=""/>
        <dsp:cNvSpPr/>
      </dsp:nvSpPr>
      <dsp:spPr>
        <a:xfrm>
          <a:off x="3579485" y="1332233"/>
          <a:ext cx="265063" cy="993986"/>
        </a:xfrm>
        <a:custGeom>
          <a:avLst/>
          <a:gdLst/>
          <a:ahLst/>
          <a:cxnLst/>
          <a:rect l="0" t="0" r="0" b="0"/>
          <a:pathLst>
            <a:path>
              <a:moveTo>
                <a:pt x="0" y="0"/>
              </a:moveTo>
              <a:lnTo>
                <a:pt x="0" y="993986"/>
              </a:lnTo>
              <a:lnTo>
                <a:pt x="265063" y="9939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5D0D1-194C-4BA3-B433-5E3EDD4DA1F4}">
      <dsp:nvSpPr>
        <dsp:cNvPr id="0" name=""/>
        <dsp:cNvSpPr/>
      </dsp:nvSpPr>
      <dsp:spPr>
        <a:xfrm>
          <a:off x="3844548" y="1663562"/>
          <a:ext cx="2120505" cy="13253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altLang="en-US" sz="1000" kern="1200" dirty="0" err="1"/>
            <a:t>wx.saveFile</a:t>
          </a:r>
          <a:r>
            <a:rPr lang="en-US" altLang="en-US" sz="1000" kern="1200" dirty="0"/>
            <a:t>(Object object)</a:t>
          </a:r>
          <a:endParaRPr lang="zh-CN" altLang="en-US" sz="1000" kern="1200" dirty="0"/>
        </a:p>
      </dsp:txBody>
      <dsp:txXfrm>
        <a:off x="3883365" y="1702379"/>
        <a:ext cx="2042871" cy="1247681"/>
      </dsp:txXfrm>
    </dsp:sp>
    <dsp:sp modelId="{53BEAB2B-0897-4CC2-8700-AD4E0A96B65D}">
      <dsp:nvSpPr>
        <dsp:cNvPr id="0" name=""/>
        <dsp:cNvSpPr/>
      </dsp:nvSpPr>
      <dsp:spPr>
        <a:xfrm>
          <a:off x="6627711" y="6917"/>
          <a:ext cx="2650631" cy="13253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本地用户文件</a:t>
          </a:r>
        </a:p>
      </dsp:txBody>
      <dsp:txXfrm>
        <a:off x="6666528" y="45734"/>
        <a:ext cx="2572997" cy="1247681"/>
      </dsp:txXfrm>
    </dsp:sp>
    <dsp:sp modelId="{A5774915-619A-4B0C-A570-221AEEB9348C}">
      <dsp:nvSpPr>
        <dsp:cNvPr id="0" name=""/>
        <dsp:cNvSpPr/>
      </dsp:nvSpPr>
      <dsp:spPr>
        <a:xfrm>
          <a:off x="6892774" y="1332233"/>
          <a:ext cx="265063" cy="993986"/>
        </a:xfrm>
        <a:custGeom>
          <a:avLst/>
          <a:gdLst/>
          <a:ahLst/>
          <a:cxnLst/>
          <a:rect l="0" t="0" r="0" b="0"/>
          <a:pathLst>
            <a:path>
              <a:moveTo>
                <a:pt x="0" y="0"/>
              </a:moveTo>
              <a:lnTo>
                <a:pt x="0" y="993986"/>
              </a:lnTo>
              <a:lnTo>
                <a:pt x="265063" y="9939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8B04BC-0C12-4B71-B082-0E7796980730}">
      <dsp:nvSpPr>
        <dsp:cNvPr id="0" name=""/>
        <dsp:cNvSpPr/>
      </dsp:nvSpPr>
      <dsp:spPr>
        <a:xfrm>
          <a:off x="7157837" y="1663562"/>
          <a:ext cx="2120505" cy="13253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altLang="en-US" sz="1000" kern="1200"/>
            <a:t>FileSystemManager.writeFile(Object object)</a:t>
          </a:r>
          <a:endParaRPr lang="zh-CN" altLang="en-US" sz="1000" kern="1200" dirty="0"/>
        </a:p>
      </dsp:txBody>
      <dsp:txXfrm>
        <a:off x="7196654" y="1702379"/>
        <a:ext cx="2042871" cy="1247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66B56-52A7-4469-83AB-8F6059EAAB1F}">
      <dsp:nvSpPr>
        <dsp:cNvPr id="0" name=""/>
        <dsp:cNvSpPr/>
      </dsp:nvSpPr>
      <dsp:spPr>
        <a:xfrm>
          <a:off x="1172043" y="55156"/>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扩展</a:t>
          </a:r>
          <a:r>
            <a:rPr lang="en-US" altLang="en-US" sz="2500" kern="1200" dirty="0"/>
            <a:t>Web</a:t>
          </a:r>
          <a:r>
            <a:rPr lang="zh-CN" altLang="en-US" sz="2500" kern="1200" dirty="0"/>
            <a:t>的能力</a:t>
          </a:r>
        </a:p>
      </dsp:txBody>
      <dsp:txXfrm>
        <a:off x="1525047" y="518474"/>
        <a:ext cx="1941522" cy="1191388"/>
      </dsp:txXfrm>
    </dsp:sp>
    <dsp:sp modelId="{C11AB8BC-3899-4101-A5F9-B4C359639FE8}">
      <dsp:nvSpPr>
        <dsp:cNvPr id="0" name=""/>
        <dsp:cNvSpPr/>
      </dsp:nvSpPr>
      <dsp:spPr>
        <a:xfrm>
          <a:off x="2127360" y="1709863"/>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减轻</a:t>
          </a:r>
          <a:r>
            <a:rPr lang="en-US" altLang="en-US" sz="2500" kern="1200" dirty="0"/>
            <a:t>WebView</a:t>
          </a:r>
          <a:r>
            <a:rPr lang="zh-CN" altLang="en-US" sz="2500" kern="1200" dirty="0"/>
            <a:t>的渲染工作</a:t>
          </a:r>
        </a:p>
      </dsp:txBody>
      <dsp:txXfrm>
        <a:off x="2937063" y="2393808"/>
        <a:ext cx="1588518" cy="1456141"/>
      </dsp:txXfrm>
    </dsp:sp>
    <dsp:sp modelId="{B3999C04-17D4-4E10-A340-FD070A4B030D}">
      <dsp:nvSpPr>
        <dsp:cNvPr id="0" name=""/>
        <dsp:cNvSpPr/>
      </dsp:nvSpPr>
      <dsp:spPr>
        <a:xfrm>
          <a:off x="216726" y="1709863"/>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渲染性能更好</a:t>
          </a:r>
        </a:p>
      </dsp:txBody>
      <dsp:txXfrm>
        <a:off x="466035" y="2393808"/>
        <a:ext cx="1588518" cy="1456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2B67D-B58C-4D1B-8D34-16B970B159E1}">
      <dsp:nvSpPr>
        <dsp:cNvPr id="0" name=""/>
        <dsp:cNvSpPr/>
      </dsp:nvSpPr>
      <dsp:spPr>
        <a:xfrm>
          <a:off x="1172043" y="55156"/>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部分</a:t>
          </a:r>
          <a:r>
            <a:rPr lang="en-US" altLang="en-US" sz="3100" kern="1200" dirty="0"/>
            <a:t>CSS</a:t>
          </a:r>
          <a:r>
            <a:rPr lang="zh-CN" altLang="en-US" sz="3100" kern="1200" dirty="0"/>
            <a:t>样式无效</a:t>
          </a:r>
        </a:p>
      </dsp:txBody>
      <dsp:txXfrm>
        <a:off x="1525047" y="518474"/>
        <a:ext cx="1941522" cy="1191388"/>
      </dsp:txXfrm>
    </dsp:sp>
    <dsp:sp modelId="{624FF720-8833-4D11-940C-516B4A312495}">
      <dsp:nvSpPr>
        <dsp:cNvPr id="0" name=""/>
        <dsp:cNvSpPr/>
      </dsp:nvSpPr>
      <dsp:spPr>
        <a:xfrm>
          <a:off x="2127360" y="1709863"/>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浮于页面其他组件之上</a:t>
          </a:r>
        </a:p>
      </dsp:txBody>
      <dsp:txXfrm>
        <a:off x="2937063" y="2393808"/>
        <a:ext cx="1588518" cy="1456141"/>
      </dsp:txXfrm>
    </dsp:sp>
    <dsp:sp modelId="{737FE8E0-1EB6-43F0-9855-89B0648E5A9C}">
      <dsp:nvSpPr>
        <dsp:cNvPr id="0" name=""/>
        <dsp:cNvSpPr/>
      </dsp:nvSpPr>
      <dsp:spPr>
        <a:xfrm>
          <a:off x="216726" y="1709863"/>
          <a:ext cx="2647530" cy="2647530"/>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文本控件宽度异常</a:t>
          </a:r>
        </a:p>
      </dsp:txBody>
      <dsp:txXfrm>
        <a:off x="466035" y="2393808"/>
        <a:ext cx="1588518" cy="14561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71326-C127-471A-AD94-1B1C26A19F3E}">
      <dsp:nvSpPr>
        <dsp:cNvPr id="0" name=""/>
        <dsp:cNvSpPr/>
      </dsp:nvSpPr>
      <dsp:spPr>
        <a:xfrm>
          <a:off x="0" y="481250"/>
          <a:ext cx="5880608"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85F4CA-9348-40EC-A297-D711D9863798}">
      <dsp:nvSpPr>
        <dsp:cNvPr id="0" name=""/>
        <dsp:cNvSpPr/>
      </dsp:nvSpPr>
      <dsp:spPr>
        <a:xfrm>
          <a:off x="294030" y="53210"/>
          <a:ext cx="4116425"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591" tIns="0" rIns="155591" bIns="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编译</a:t>
          </a:r>
          <a:r>
            <a:rPr lang="en-US" altLang="en-US" sz="2900" kern="1200" dirty="0"/>
            <a:t>WXML</a:t>
          </a:r>
          <a:endParaRPr lang="zh-CN" altLang="en-US" sz="2900" kern="1200" dirty="0"/>
        </a:p>
      </dsp:txBody>
      <dsp:txXfrm>
        <a:off x="335820" y="95000"/>
        <a:ext cx="4032845" cy="772500"/>
      </dsp:txXfrm>
    </dsp:sp>
    <dsp:sp modelId="{A84CC722-6BAF-440F-A0AB-D2B2306604C9}">
      <dsp:nvSpPr>
        <dsp:cNvPr id="0" name=""/>
        <dsp:cNvSpPr/>
      </dsp:nvSpPr>
      <dsp:spPr>
        <a:xfrm>
          <a:off x="0" y="1796690"/>
          <a:ext cx="5880608"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818BE-D63B-4E7D-BD37-10E6C32AE104}">
      <dsp:nvSpPr>
        <dsp:cNvPr id="0" name=""/>
        <dsp:cNvSpPr/>
      </dsp:nvSpPr>
      <dsp:spPr>
        <a:xfrm>
          <a:off x="294030" y="1368650"/>
          <a:ext cx="4116425"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591" tIns="0" rIns="155591" bIns="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编译</a:t>
          </a:r>
          <a:r>
            <a:rPr lang="en-US" altLang="en-US" sz="2900" kern="1200" dirty="0"/>
            <a:t>WXSS</a:t>
          </a:r>
          <a:endParaRPr lang="zh-CN" altLang="en-US" sz="2900" kern="1200" dirty="0"/>
        </a:p>
      </dsp:txBody>
      <dsp:txXfrm>
        <a:off x="335820" y="1410440"/>
        <a:ext cx="4032845" cy="772500"/>
      </dsp:txXfrm>
    </dsp:sp>
    <dsp:sp modelId="{2137E978-155E-4981-8DD7-FDF34FF5CC2A}">
      <dsp:nvSpPr>
        <dsp:cNvPr id="0" name=""/>
        <dsp:cNvSpPr/>
      </dsp:nvSpPr>
      <dsp:spPr>
        <a:xfrm>
          <a:off x="0" y="3112130"/>
          <a:ext cx="5880608"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B0CF52-93CE-44AC-A28B-7FE803F7FE8D}">
      <dsp:nvSpPr>
        <dsp:cNvPr id="0" name=""/>
        <dsp:cNvSpPr/>
      </dsp:nvSpPr>
      <dsp:spPr>
        <a:xfrm>
          <a:off x="294030" y="2684090"/>
          <a:ext cx="4116425"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591" tIns="0" rIns="155591" bIns="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编译</a:t>
          </a:r>
          <a:r>
            <a:rPr lang="en-US" altLang="en-US" sz="2900" kern="1200" dirty="0"/>
            <a:t>JavaScript</a:t>
          </a:r>
          <a:endParaRPr lang="zh-CN" altLang="en-US" sz="2900" kern="1200" dirty="0"/>
        </a:p>
      </dsp:txBody>
      <dsp:txXfrm>
        <a:off x="335820" y="2725880"/>
        <a:ext cx="4032845" cy="77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67711-652F-4726-A253-38A22ADAAE73}">
      <dsp:nvSpPr>
        <dsp:cNvPr id="0" name=""/>
        <dsp:cNvSpPr/>
      </dsp:nvSpPr>
      <dsp:spPr>
        <a:xfrm>
          <a:off x="0" y="3681695"/>
          <a:ext cx="6372536" cy="12084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合并</a:t>
          </a:r>
          <a:r>
            <a:rPr lang="en-US" altLang="zh-CN" sz="2100" kern="1200" dirty="0"/>
            <a:t>app-service.js</a:t>
          </a:r>
          <a:endParaRPr lang="zh-CN" altLang="en-US" sz="2100" kern="1200" dirty="0"/>
        </a:p>
      </dsp:txBody>
      <dsp:txXfrm>
        <a:off x="0" y="3681695"/>
        <a:ext cx="6372536" cy="1208414"/>
      </dsp:txXfrm>
    </dsp:sp>
    <dsp:sp modelId="{74F8863E-68A6-4905-8203-8A9D46742EA6}">
      <dsp:nvSpPr>
        <dsp:cNvPr id="0" name=""/>
        <dsp:cNvSpPr/>
      </dsp:nvSpPr>
      <dsp:spPr>
        <a:xfrm rot="10800000">
          <a:off x="0" y="1841279"/>
          <a:ext cx="6372536" cy="185854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压缩混淆</a:t>
          </a:r>
        </a:p>
      </dsp:txBody>
      <dsp:txXfrm rot="-10800000">
        <a:off x="0" y="1841279"/>
        <a:ext cx="6372536" cy="652348"/>
      </dsp:txXfrm>
    </dsp:sp>
    <dsp:sp modelId="{9923F284-EADB-45F8-B678-F557F60C1BFA}">
      <dsp:nvSpPr>
        <dsp:cNvPr id="0" name=""/>
        <dsp:cNvSpPr/>
      </dsp:nvSpPr>
      <dsp:spPr>
        <a:xfrm>
          <a:off x="0" y="2493627"/>
          <a:ext cx="6372536" cy="5557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减少体积</a:t>
          </a:r>
        </a:p>
      </dsp:txBody>
      <dsp:txXfrm>
        <a:off x="0" y="2493627"/>
        <a:ext cx="6372536" cy="555703"/>
      </dsp:txXfrm>
    </dsp:sp>
    <dsp:sp modelId="{D76DF4F7-6037-4234-8AAF-7AAC32A202CC}">
      <dsp:nvSpPr>
        <dsp:cNvPr id="0" name=""/>
        <dsp:cNvSpPr/>
      </dsp:nvSpPr>
      <dsp:spPr>
        <a:xfrm rot="10800000">
          <a:off x="0" y="864"/>
          <a:ext cx="6372536" cy="185854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ES6</a:t>
          </a:r>
          <a:r>
            <a:rPr lang="zh-CN" altLang="en-US" sz="2100" kern="1200" dirty="0"/>
            <a:t>转</a:t>
          </a:r>
          <a:r>
            <a:rPr lang="en-US" altLang="zh-CN" sz="2100" kern="1200" dirty="0"/>
            <a:t>ES5</a:t>
          </a:r>
          <a:endParaRPr lang="zh-CN" altLang="en-US" sz="2100" kern="1200" dirty="0"/>
        </a:p>
      </dsp:txBody>
      <dsp:txXfrm rot="-10800000">
        <a:off x="0" y="864"/>
        <a:ext cx="6372536" cy="652348"/>
      </dsp:txXfrm>
    </dsp:sp>
    <dsp:sp modelId="{670E6A3D-5E02-4C7C-B45C-AA63A615D6A0}">
      <dsp:nvSpPr>
        <dsp:cNvPr id="0" name=""/>
        <dsp:cNvSpPr/>
      </dsp:nvSpPr>
      <dsp:spPr>
        <a:xfrm>
          <a:off x="0" y="653212"/>
          <a:ext cx="6372536" cy="5557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兼容各平台</a:t>
          </a:r>
        </a:p>
      </dsp:txBody>
      <dsp:txXfrm>
        <a:off x="0" y="653212"/>
        <a:ext cx="6372536" cy="55570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DCFA2-7785-4646-8980-5A0DF894F5E1}"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E21AA-F76A-4CFE-9ABF-76E43487A1B4}" type="slidenum">
              <a:rPr lang="zh-CN" altLang="en-US" smtClean="0"/>
              <a:t>‹#›</a:t>
            </a:fld>
            <a:endParaRPr lang="zh-CN" altLang="en-US"/>
          </a:p>
        </p:txBody>
      </p:sp>
    </p:spTree>
    <p:extLst>
      <p:ext uri="{BB962C8B-B14F-4D97-AF65-F5344CB8AC3E}">
        <p14:creationId xmlns:p14="http://schemas.microsoft.com/office/powerpoint/2010/main" val="3690692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s.weixin.qq.com/miniprogram/dev/api/wx.request.html" TargetMode="External"/><Relationship Id="rId7" Type="http://schemas.openxmlformats.org/officeDocument/2006/relationships/hyperlink" Target="https://developers.weixin.qq.com/miniprogram/dev/api/getAccessToken.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developers.weixin.qq.com/miniprogram/dev/api/wx.connectSocket.html" TargetMode="External"/><Relationship Id="rId5" Type="http://schemas.openxmlformats.org/officeDocument/2006/relationships/hyperlink" Target="https://developers.weixin.qq.com/miniprogram/dev/api/wx.downloadFile.html" TargetMode="External"/><Relationship Id="rId4" Type="http://schemas.openxmlformats.org/officeDocument/2006/relationships/hyperlink" Target="https://developers.weixin.qq.com/miniprogram/dev/api/wx.uploadFile.html"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s.weixin.qq.com/miniprogram/dev/api/FileSystemManager.saveFile.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9E21AA-F76A-4CFE-9ABF-76E43487A1B4}" type="slidenum">
              <a:rPr lang="zh-CN" altLang="en-US" smtClean="0"/>
              <a:t>1</a:t>
            </a:fld>
            <a:endParaRPr lang="zh-CN" altLang="en-US"/>
          </a:p>
        </p:txBody>
      </p:sp>
    </p:spTree>
    <p:extLst>
      <p:ext uri="{BB962C8B-B14F-4D97-AF65-F5344CB8AC3E}">
        <p14:creationId xmlns:p14="http://schemas.microsoft.com/office/powerpoint/2010/main" val="95557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app.json</a:t>
            </a:r>
            <a:r>
              <a:rPr lang="zh-CN" altLang="en-US" sz="1200" b="0" i="0" kern="1200" dirty="0">
                <a:solidFill>
                  <a:schemeClr val="tx1"/>
                </a:solidFill>
                <a:effectLst/>
                <a:latin typeface="+mn-lt"/>
                <a:ea typeface="+mn-ea"/>
                <a:cs typeface="+mn-cs"/>
              </a:rPr>
              <a:t> 是当前小程序的全局配置，包括了小程序的所有页面路径、界面表现、网络超时时间、底部 </a:t>
            </a:r>
            <a:r>
              <a:rPr lang="en-US" altLang="zh-CN" sz="1200" b="0" i="0" kern="1200" dirty="0">
                <a:solidFill>
                  <a:schemeClr val="tx1"/>
                </a:solidFill>
                <a:effectLst/>
                <a:latin typeface="+mn-lt"/>
                <a:ea typeface="+mn-ea"/>
                <a:cs typeface="+mn-cs"/>
              </a:rPr>
              <a:t>tab </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33333"/>
                </a:solidFill>
                <a:latin typeface="-apple-system-font"/>
              </a:rPr>
              <a:t>JSON</a:t>
            </a:r>
            <a:r>
              <a:rPr lang="zh-CN" altLang="en-US" dirty="0">
                <a:solidFill>
                  <a:srgbClr val="333333"/>
                </a:solidFill>
                <a:latin typeface="-apple-system-font"/>
              </a:rPr>
              <a:t>文件在小程序代码中扮演静态配置的作用，在小程序运行之前就决定了小程序一些表现，需要注意的是小程序是无法在运行过程中去动态更新</a:t>
            </a:r>
            <a:r>
              <a:rPr lang="en-US" altLang="zh-CN" dirty="0">
                <a:solidFill>
                  <a:srgbClr val="333333"/>
                </a:solidFill>
                <a:latin typeface="-apple-system-font"/>
              </a:rPr>
              <a:t>JSON </a:t>
            </a:r>
            <a:r>
              <a:rPr lang="zh-CN" altLang="en-US" dirty="0">
                <a:solidFill>
                  <a:srgbClr val="333333"/>
                </a:solidFill>
                <a:latin typeface="-apple-system-font"/>
              </a:rPr>
              <a:t>配置文件从而发生对应的变化的。</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10</a:t>
            </a:fld>
            <a:endParaRPr lang="zh-CN" altLang="en-US"/>
          </a:p>
        </p:txBody>
      </p:sp>
    </p:spTree>
    <p:extLst>
      <p:ext uri="{BB962C8B-B14F-4D97-AF65-F5344CB8AC3E}">
        <p14:creationId xmlns:p14="http://schemas.microsoft.com/office/powerpoint/2010/main" val="1058468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11</a:t>
            </a:fld>
            <a:endParaRPr lang="zh-CN" altLang="en-US"/>
          </a:p>
        </p:txBody>
      </p:sp>
    </p:spTree>
    <p:extLst>
      <p:ext uri="{BB962C8B-B14F-4D97-AF65-F5344CB8AC3E}">
        <p14:creationId xmlns:p14="http://schemas.microsoft.com/office/powerpoint/2010/main" val="143125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简单的 </a:t>
            </a:r>
            <a:r>
              <a:rPr lang="en-US" altLang="zh-CN" dirty="0"/>
              <a:t>WXML</a:t>
            </a:r>
            <a:r>
              <a:rPr lang="zh-CN" altLang="en-US" dirty="0"/>
              <a:t>语句在语法上同 </a:t>
            </a:r>
            <a:r>
              <a:rPr lang="en-US" altLang="zh-CN" dirty="0"/>
              <a:t>HTML </a:t>
            </a:r>
            <a:r>
              <a:rPr lang="zh-CN" altLang="en-US" dirty="0"/>
              <a:t>非常相似。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33333"/>
                </a:solidFill>
                <a:latin typeface="-apple-system-font"/>
              </a:rPr>
              <a:t>WXML </a:t>
            </a:r>
            <a:r>
              <a:rPr lang="zh-CN" altLang="en-US" dirty="0">
                <a:solidFill>
                  <a:srgbClr val="333333"/>
                </a:solidFill>
                <a:latin typeface="-apple-system-font"/>
              </a:rPr>
              <a:t>要求标签必须是严格闭合的，没有闭合将会导致编译错误。</a:t>
            </a:r>
            <a:endParaRPr lang="zh-CN" altLang="en-US"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、标签名字有点不一样</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、多了一些 </a:t>
            </a:r>
            <a:r>
              <a:rPr lang="en-US" altLang="zh-CN" dirty="0" err="1"/>
              <a:t>wx:if</a:t>
            </a:r>
            <a:r>
              <a:rPr lang="zh-CN" altLang="en-US" sz="1200" b="0" i="0" kern="1200" dirty="0">
                <a:solidFill>
                  <a:schemeClr val="tx1"/>
                </a:solidFill>
                <a:effectLst/>
                <a:latin typeface="+mn-lt"/>
                <a:ea typeface="+mn-ea"/>
                <a:cs typeface="+mn-cs"/>
              </a:rPr>
              <a:t> 这样的属性以及 </a:t>
            </a:r>
            <a:r>
              <a:rPr lang="en-US" altLang="zh-CN" dirty="0"/>
              <a:t>{{ }}</a:t>
            </a:r>
            <a:r>
              <a:rPr lang="zh-CN" altLang="en-US" sz="1200" b="0" i="0" kern="1200" dirty="0">
                <a:solidFill>
                  <a:schemeClr val="tx1"/>
                </a:solidFill>
                <a:effectLst/>
                <a:latin typeface="+mn-lt"/>
                <a:ea typeface="+mn-ea"/>
                <a:cs typeface="+mn-cs"/>
              </a:rPr>
              <a:t> 这样的表达式</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12</a:t>
            </a:fld>
            <a:endParaRPr lang="zh-CN" altLang="en-US"/>
          </a:p>
        </p:txBody>
      </p:sp>
    </p:spTree>
    <p:extLst>
      <p:ext uri="{BB962C8B-B14F-4D97-AF65-F5344CB8AC3E}">
        <p14:creationId xmlns:p14="http://schemas.microsoft.com/office/powerpoint/2010/main" val="341613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13</a:t>
            </a:fld>
            <a:endParaRPr lang="zh-CN" altLang="en-US"/>
          </a:p>
        </p:txBody>
      </p:sp>
    </p:spTree>
    <p:extLst>
      <p:ext uri="{BB962C8B-B14F-4D97-AF65-F5344CB8AC3E}">
        <p14:creationId xmlns:p14="http://schemas.microsoft.com/office/powerpoint/2010/main" val="406163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14</a:t>
            </a:fld>
            <a:endParaRPr lang="zh-CN" altLang="en-US"/>
          </a:p>
        </p:txBody>
      </p:sp>
    </p:spTree>
    <p:extLst>
      <p:ext uri="{BB962C8B-B14F-4D97-AF65-F5344CB8AC3E}">
        <p14:creationId xmlns:p14="http://schemas.microsoft.com/office/powerpoint/2010/main" val="2532425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因为 </a:t>
            </a:r>
            <a:r>
              <a:rPr lang="en-US" altLang="zh-CN" dirty="0" err="1">
                <a:solidFill>
                  <a:srgbClr val="333333"/>
                </a:solidFill>
                <a:latin typeface="-apple-system-font"/>
              </a:rPr>
              <a:t>wx:if</a:t>
            </a:r>
            <a:r>
              <a:rPr lang="en-US" altLang="zh-CN" dirty="0">
                <a:solidFill>
                  <a:srgbClr val="333333"/>
                </a:solidFill>
                <a:latin typeface="-apple-system-font"/>
              </a:rPr>
              <a:t> </a:t>
            </a:r>
            <a:r>
              <a:rPr lang="zh-CN" altLang="en-US" dirty="0">
                <a:solidFill>
                  <a:srgbClr val="333333"/>
                </a:solidFill>
                <a:latin typeface="-apple-system-font"/>
              </a:rPr>
              <a:t>是一个控制属性，需要将它添加到一个标签上。如果要一次性判断多个组件标签，可以使用一个 标签将多个组件包装起来，并在上边使用 </a:t>
            </a:r>
            <a:r>
              <a:rPr lang="en-US" altLang="zh-CN" dirty="0" err="1">
                <a:solidFill>
                  <a:srgbClr val="333333"/>
                </a:solidFill>
                <a:latin typeface="-apple-system-font"/>
              </a:rPr>
              <a:t>wx:if</a:t>
            </a:r>
            <a:r>
              <a:rPr lang="en-US" altLang="zh-CN" dirty="0">
                <a:solidFill>
                  <a:srgbClr val="333333"/>
                </a:solidFill>
                <a:latin typeface="-apple-system-font"/>
              </a:rPr>
              <a:t> </a:t>
            </a:r>
            <a:r>
              <a:rPr lang="zh-CN" altLang="en-US" dirty="0">
                <a:solidFill>
                  <a:srgbClr val="333333"/>
                </a:solidFill>
                <a:latin typeface="-apple-system-font"/>
              </a:rPr>
              <a:t>控制属性。</a:t>
            </a:r>
            <a:endParaRPr lang="zh-CN" altLang="en-US"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15</a:t>
            </a:fld>
            <a:endParaRPr lang="zh-CN" altLang="en-US"/>
          </a:p>
        </p:txBody>
      </p:sp>
    </p:spTree>
    <p:extLst>
      <p:ext uri="{BB962C8B-B14F-4D97-AF65-F5344CB8AC3E}">
        <p14:creationId xmlns:p14="http://schemas.microsoft.com/office/powerpoint/2010/main" val="198103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 </a:t>
            </a:r>
            <a:r>
              <a:rPr lang="en-US" altLang="zh-CN" sz="1200" b="0" i="0" kern="1200" dirty="0" err="1">
                <a:solidFill>
                  <a:schemeClr val="tx1"/>
                </a:solidFill>
                <a:effectLst/>
                <a:latin typeface="+mn-lt"/>
                <a:ea typeface="+mn-ea"/>
                <a:cs typeface="+mn-cs"/>
              </a:rPr>
              <a:t>wx:for-item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可以指定数组当前元素的变量名，</a:t>
            </a:r>
          </a:p>
          <a:p>
            <a:r>
              <a:rPr lang="zh-CN" altLang="en-US" sz="1200" b="0" i="0" kern="1200" dirty="0">
                <a:solidFill>
                  <a:schemeClr val="tx1"/>
                </a:solidFill>
                <a:effectLst/>
                <a:latin typeface="+mn-lt"/>
                <a:ea typeface="+mn-ea"/>
                <a:cs typeface="+mn-cs"/>
              </a:rPr>
              <a:t>使用 </a:t>
            </a:r>
            <a:r>
              <a:rPr lang="en-US" altLang="zh-CN" sz="1200" b="0" i="0" kern="1200" dirty="0" err="1">
                <a:solidFill>
                  <a:schemeClr val="tx1"/>
                </a:solidFill>
                <a:effectLst/>
                <a:latin typeface="+mn-lt"/>
                <a:ea typeface="+mn-ea"/>
                <a:cs typeface="+mn-cs"/>
              </a:rPr>
              <a:t>wx:for-index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可以指定数组当前下标的变量名：</a:t>
            </a:r>
          </a:p>
        </p:txBody>
      </p:sp>
      <p:sp>
        <p:nvSpPr>
          <p:cNvPr id="4" name="灯片编号占位符 3"/>
          <p:cNvSpPr>
            <a:spLocks noGrp="1"/>
          </p:cNvSpPr>
          <p:nvPr>
            <p:ph type="sldNum" sz="quarter" idx="10"/>
          </p:nvPr>
        </p:nvSpPr>
        <p:spPr/>
        <p:txBody>
          <a:bodyPr/>
          <a:lstStyle/>
          <a:p>
            <a:fld id="{C67546F0-7D23-41B6-A68D-8A4D8AEA8174}" type="slidenum">
              <a:rPr lang="zh-CN" altLang="en-US" smtClean="0"/>
              <a:t>16</a:t>
            </a:fld>
            <a:endParaRPr lang="zh-CN" altLang="en-US"/>
          </a:p>
        </p:txBody>
      </p:sp>
    </p:spTree>
    <p:extLst>
      <p:ext uri="{BB962C8B-B14F-4D97-AF65-F5344CB8AC3E}">
        <p14:creationId xmlns:p14="http://schemas.microsoft.com/office/powerpoint/2010/main" val="1178684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如果列表中项目的位置会动态改变或者有新的项目添加到列表中，并且希望列表中的项目保持自己的特征和状态（如 </a:t>
            </a:r>
            <a:r>
              <a:rPr lang="en-US" altLang="zh-CN" dirty="0"/>
              <a:t>&lt;input/&gt; </a:t>
            </a:r>
            <a:r>
              <a:rPr lang="zh-CN" altLang="en-US" dirty="0"/>
              <a:t>中的输入内容， </a:t>
            </a:r>
            <a:r>
              <a:rPr lang="en-US" altLang="zh-CN" dirty="0"/>
              <a:t>&lt;switch/&gt; </a:t>
            </a:r>
            <a:r>
              <a:rPr lang="zh-CN" altLang="en-US" dirty="0"/>
              <a:t>的选中状态），需要使用 </a:t>
            </a:r>
            <a:r>
              <a:rPr lang="en-US" altLang="zh-CN" dirty="0" err="1"/>
              <a:t>wx:key</a:t>
            </a:r>
            <a:r>
              <a:rPr lang="en-US" altLang="zh-CN" dirty="0"/>
              <a:t> </a:t>
            </a:r>
            <a:r>
              <a:rPr lang="zh-CN" altLang="en-US" dirty="0"/>
              <a:t>来指定列表中项目的唯一的标识符。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、字符串，代表在 </a:t>
            </a:r>
            <a:r>
              <a:rPr lang="en-US" altLang="zh-CN" sz="1200" b="0" i="0" kern="1200" dirty="0">
                <a:solidFill>
                  <a:schemeClr val="tx1"/>
                </a:solidFill>
                <a:effectLst/>
                <a:latin typeface="+mn-lt"/>
                <a:ea typeface="+mn-ea"/>
                <a:cs typeface="+mn-cs"/>
              </a:rPr>
              <a:t>for </a:t>
            </a:r>
            <a:r>
              <a:rPr lang="zh-CN" altLang="en-US" sz="1200" b="0" i="0" kern="1200" dirty="0">
                <a:solidFill>
                  <a:schemeClr val="tx1"/>
                </a:solidFill>
                <a:effectLst/>
                <a:latin typeface="+mn-lt"/>
                <a:ea typeface="+mn-ea"/>
                <a:cs typeface="+mn-cs"/>
              </a:rPr>
              <a:t>循环的 </a:t>
            </a:r>
            <a:r>
              <a:rPr lang="en-US" altLang="zh-CN" sz="1200" b="0" i="0" kern="1200" dirty="0">
                <a:solidFill>
                  <a:schemeClr val="tx1"/>
                </a:solidFill>
                <a:effectLst/>
                <a:latin typeface="+mn-lt"/>
                <a:ea typeface="+mn-ea"/>
                <a:cs typeface="+mn-cs"/>
              </a:rPr>
              <a:t>array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的某个 </a:t>
            </a:r>
            <a:r>
              <a:rPr lang="en-US" altLang="zh-CN" sz="1200" b="0" i="0" kern="1200" dirty="0">
                <a:solidFill>
                  <a:schemeClr val="tx1"/>
                </a:solidFill>
                <a:effectLst/>
                <a:latin typeface="+mn-lt"/>
                <a:ea typeface="+mn-ea"/>
                <a:cs typeface="+mn-cs"/>
              </a:rPr>
              <a:t>property</a:t>
            </a:r>
            <a:r>
              <a:rPr lang="zh-CN" altLang="en-US" sz="1200" b="0" i="0" kern="1200" dirty="0">
                <a:solidFill>
                  <a:schemeClr val="tx1"/>
                </a:solidFill>
                <a:effectLst/>
                <a:latin typeface="+mn-lt"/>
                <a:ea typeface="+mn-ea"/>
                <a:cs typeface="+mn-cs"/>
              </a:rPr>
              <a:t>，该 </a:t>
            </a:r>
            <a:r>
              <a:rPr lang="en-US" altLang="zh-CN" sz="1200" b="0" i="0" kern="1200" dirty="0">
                <a:solidFill>
                  <a:schemeClr val="tx1"/>
                </a:solidFill>
                <a:effectLst/>
                <a:latin typeface="+mn-lt"/>
                <a:ea typeface="+mn-ea"/>
                <a:cs typeface="+mn-cs"/>
              </a:rPr>
              <a:t>property </a:t>
            </a:r>
            <a:r>
              <a:rPr lang="zh-CN" altLang="en-US" sz="1200" b="0" i="0" kern="1200" dirty="0">
                <a:solidFill>
                  <a:schemeClr val="tx1"/>
                </a:solidFill>
                <a:effectLst/>
                <a:latin typeface="+mn-lt"/>
                <a:ea typeface="+mn-ea"/>
                <a:cs typeface="+mn-cs"/>
              </a:rPr>
              <a:t>的值需要是列表中唯一的字符串或数字，且不能动态改变。</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、保留关键字 *</a:t>
            </a:r>
            <a:r>
              <a:rPr lang="en-US" altLang="zh-CN" sz="1200" b="0" i="0" kern="1200" dirty="0">
                <a:solidFill>
                  <a:schemeClr val="tx1"/>
                </a:solidFill>
                <a:effectLst/>
                <a:latin typeface="+mn-lt"/>
                <a:ea typeface="+mn-ea"/>
                <a:cs typeface="+mn-cs"/>
              </a:rPr>
              <a:t>this </a:t>
            </a:r>
            <a:r>
              <a:rPr lang="zh-CN" altLang="en-US" sz="1200" b="0" i="0" kern="1200" dirty="0">
                <a:solidFill>
                  <a:schemeClr val="tx1"/>
                </a:solidFill>
                <a:effectLst/>
                <a:latin typeface="+mn-lt"/>
                <a:ea typeface="+mn-ea"/>
                <a:cs typeface="+mn-cs"/>
              </a:rPr>
              <a:t>代表在 </a:t>
            </a:r>
            <a:r>
              <a:rPr lang="en-US" altLang="zh-CN" sz="1200" b="0" i="0" kern="1200" dirty="0">
                <a:solidFill>
                  <a:schemeClr val="tx1"/>
                </a:solidFill>
                <a:effectLst/>
                <a:latin typeface="+mn-lt"/>
                <a:ea typeface="+mn-ea"/>
                <a:cs typeface="+mn-cs"/>
              </a:rPr>
              <a:t>for </a:t>
            </a:r>
            <a:r>
              <a:rPr lang="zh-CN" altLang="en-US" sz="1200" b="0" i="0" kern="1200" dirty="0">
                <a:solidFill>
                  <a:schemeClr val="tx1"/>
                </a:solidFill>
                <a:effectLst/>
                <a:latin typeface="+mn-lt"/>
                <a:ea typeface="+mn-ea"/>
                <a:cs typeface="+mn-cs"/>
              </a:rPr>
              <a:t>循环中的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本身，这种表示需要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本身是一个唯一的字符串或者数字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当数据改变触发渲染层重新渲染的时候，会校正带有 </a:t>
            </a:r>
            <a:r>
              <a:rPr lang="en-US" altLang="zh-CN" dirty="0"/>
              <a:t>key </a:t>
            </a:r>
            <a:r>
              <a:rPr lang="zh-CN" altLang="en-US" dirty="0"/>
              <a:t>的组件，框架会确保他们被重新排序，而不是重新创建，以确保使组件保持自身的状态，并且提高列表渲染时的效率。</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7546F0-7D23-41B6-A68D-8A4D8AEA8174}" type="slidenum">
              <a:rPr lang="zh-CN" altLang="en-US" smtClean="0"/>
              <a:t>17</a:t>
            </a:fld>
            <a:endParaRPr lang="zh-CN" altLang="en-US"/>
          </a:p>
        </p:txBody>
      </p:sp>
    </p:spTree>
    <p:extLst>
      <p:ext uri="{BB962C8B-B14F-4D97-AF65-F5344CB8AC3E}">
        <p14:creationId xmlns:p14="http://schemas.microsoft.com/office/powerpoint/2010/main" val="556234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、新增了尺寸单位。在写 </a:t>
            </a:r>
            <a:r>
              <a:rPr lang="en-US" altLang="zh-CN" dirty="0"/>
              <a:t>CSS </a:t>
            </a:r>
            <a:r>
              <a:rPr lang="zh-CN" altLang="en-US" dirty="0"/>
              <a:t>样式时，开发者需要考虑到手机设备的屏幕会有不同的宽度和设备像素比，采用一些技巧来换算一些像素单位。</a:t>
            </a:r>
            <a:r>
              <a:rPr lang="en-US" altLang="zh-CN" dirty="0"/>
              <a:t>WXSS </a:t>
            </a:r>
            <a:r>
              <a:rPr lang="zh-CN" altLang="en-US" dirty="0"/>
              <a:t>在底层支持新的尺寸单位 </a:t>
            </a:r>
            <a:r>
              <a:rPr lang="en-US" altLang="zh-CN" dirty="0" err="1"/>
              <a:t>rpx</a:t>
            </a:r>
            <a:r>
              <a:rPr lang="en-US" altLang="zh-CN" dirty="0"/>
              <a:t> </a:t>
            </a:r>
            <a:r>
              <a:rPr lang="zh-CN" altLang="en-US" dirty="0"/>
              <a:t>，开发者可以免去换算的烦恼，只要交给小程序底层来换算即可，由于换算采用的浮点数运算，所以运算结果会和预期结果有一点点偏差。</a:t>
            </a:r>
          </a:p>
          <a:p>
            <a:r>
              <a:rPr lang="en-US" altLang="zh-CN" dirty="0"/>
              <a:t>2</a:t>
            </a:r>
            <a:r>
              <a:rPr lang="zh-CN" altLang="en-US" dirty="0"/>
              <a:t>、提供了全局的样式和局部样式。和前边 </a:t>
            </a:r>
            <a:r>
              <a:rPr lang="en-US" altLang="zh-CN" dirty="0" err="1"/>
              <a:t>app.json</a:t>
            </a:r>
            <a:r>
              <a:rPr lang="en-US" altLang="zh-CN" dirty="0"/>
              <a:t>, </a:t>
            </a:r>
            <a:r>
              <a:rPr lang="en-US" altLang="zh-CN" dirty="0" err="1"/>
              <a:t>page.json</a:t>
            </a:r>
            <a:r>
              <a:rPr lang="en-US" altLang="zh-CN" dirty="0"/>
              <a:t> </a:t>
            </a:r>
            <a:r>
              <a:rPr lang="zh-CN" altLang="en-US" dirty="0"/>
              <a:t>的概念相同，你可以写一个 </a:t>
            </a:r>
            <a:r>
              <a:rPr lang="en-US" altLang="zh-CN" dirty="0" err="1"/>
              <a:t>app.wxss</a:t>
            </a:r>
            <a:r>
              <a:rPr lang="en-US" altLang="zh-CN" dirty="0"/>
              <a:t> </a:t>
            </a:r>
            <a:r>
              <a:rPr lang="zh-CN" altLang="en-US" dirty="0"/>
              <a:t>作为全局样式，会作用于当前小程序的所有页面，局部页面样式 </a:t>
            </a:r>
            <a:r>
              <a:rPr lang="en-US" altLang="zh-CN" dirty="0" err="1"/>
              <a:t>page.wxss</a:t>
            </a:r>
            <a:r>
              <a:rPr lang="en-US" altLang="zh-CN" dirty="0"/>
              <a:t> </a:t>
            </a:r>
            <a:r>
              <a:rPr lang="zh-CN" altLang="en-US" dirty="0"/>
              <a:t>仅对当前页面生效。</a:t>
            </a:r>
          </a:p>
          <a:p>
            <a:r>
              <a:rPr lang="en-US" altLang="zh-CN" dirty="0"/>
              <a:t>3</a:t>
            </a:r>
            <a:r>
              <a:rPr lang="zh-CN" altLang="en-US" dirty="0"/>
              <a:t>、此外 </a:t>
            </a:r>
            <a:r>
              <a:rPr lang="en-US" altLang="zh-CN" dirty="0"/>
              <a:t>WXSS </a:t>
            </a:r>
            <a:r>
              <a:rPr lang="zh-CN" altLang="en-US" dirty="0"/>
              <a:t>仅支持部分 </a:t>
            </a:r>
            <a:r>
              <a:rPr lang="en-US" altLang="zh-CN" dirty="0"/>
              <a:t>CSS </a:t>
            </a:r>
            <a:r>
              <a:rPr lang="zh-CN" altLang="en-US" dirty="0"/>
              <a:t>选择器</a:t>
            </a:r>
            <a:endParaRPr lang="en-US" altLang="zh-CN" dirty="0">
              <a:solidFill>
                <a:srgbClr val="333333"/>
              </a:solidFill>
              <a:latin typeface="-apple-system-font"/>
            </a:endParaRPr>
          </a:p>
          <a:p>
            <a:endParaRPr lang="en-US" altLang="zh-CN" dirty="0">
              <a:solidFill>
                <a:srgbClr val="333333"/>
              </a:solidFill>
              <a:latin typeface="-apple-system-font"/>
            </a:endParaRPr>
          </a:p>
          <a:p>
            <a:r>
              <a:rPr lang="zh-CN" altLang="en-US" dirty="0">
                <a:solidFill>
                  <a:srgbClr val="333333"/>
                </a:solidFill>
                <a:latin typeface="-apple-system-font"/>
              </a:rPr>
              <a:t>项目公共样式：根目录中的</a:t>
            </a:r>
            <a:r>
              <a:rPr lang="en-US" altLang="zh-CN" dirty="0" err="1">
                <a:solidFill>
                  <a:srgbClr val="333333"/>
                </a:solidFill>
                <a:latin typeface="-apple-system-font"/>
              </a:rPr>
              <a:t>app.wxss</a:t>
            </a:r>
            <a:r>
              <a:rPr lang="zh-CN" altLang="en-US" dirty="0">
                <a:solidFill>
                  <a:srgbClr val="333333"/>
                </a:solidFill>
                <a:latin typeface="-apple-system-font"/>
              </a:rPr>
              <a:t>为项目公共样式，它会被注入到小程序的每个页面。</a:t>
            </a:r>
            <a:endParaRPr lang="en-US" altLang="zh-CN" dirty="0">
              <a:solidFill>
                <a:srgbClr val="333333"/>
              </a:solidFill>
              <a:latin typeface="-apple-system-font"/>
            </a:endParaRPr>
          </a:p>
          <a:p>
            <a:r>
              <a:rPr lang="zh-CN" altLang="en-US" dirty="0"/>
              <a:t>页面样式：与</a:t>
            </a:r>
            <a:r>
              <a:rPr lang="en-US" altLang="zh-CN" dirty="0" err="1"/>
              <a:t>app.json</a:t>
            </a:r>
            <a:r>
              <a:rPr lang="zh-CN" altLang="en-US" dirty="0"/>
              <a:t>注册过的页面同名且位置同级的</a:t>
            </a:r>
            <a:r>
              <a:rPr lang="en-US" altLang="zh-CN" dirty="0"/>
              <a:t>WXSS</a:t>
            </a:r>
            <a:r>
              <a:rPr lang="zh-CN" altLang="en-US" dirty="0"/>
              <a:t>文件。</a:t>
            </a:r>
            <a:endParaRPr lang="en-US" altLang="zh-CN" dirty="0"/>
          </a:p>
          <a:p>
            <a:r>
              <a:rPr lang="zh-CN" altLang="en-US" dirty="0"/>
              <a:t>其它样式：其它样式可以被项目公共样式和页面样式引用</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在小程序开发中，开发者不需要像</a:t>
            </a:r>
            <a:r>
              <a:rPr lang="en-US" altLang="zh-CN" dirty="0">
                <a:solidFill>
                  <a:srgbClr val="333333"/>
                </a:solidFill>
                <a:latin typeface="-apple-system-font"/>
              </a:rPr>
              <a:t>Web</a:t>
            </a:r>
            <a:r>
              <a:rPr lang="zh-CN" altLang="en-US" dirty="0">
                <a:solidFill>
                  <a:srgbClr val="333333"/>
                </a:solidFill>
                <a:latin typeface="-apple-system-font"/>
              </a:rPr>
              <a:t>开发那样去优化样式文件的请求数量，只需要考虑代码的组织即可。样式文件最终会被编译优化。</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18</a:t>
            </a:fld>
            <a:endParaRPr lang="zh-CN" altLang="en-US"/>
          </a:p>
        </p:txBody>
      </p:sp>
    </p:spTree>
    <p:extLst>
      <p:ext uri="{BB962C8B-B14F-4D97-AF65-F5344CB8AC3E}">
        <p14:creationId xmlns:p14="http://schemas.microsoft.com/office/powerpoint/2010/main" val="36752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同一个元素，在不同宽度的屏幕下，如果使用</a:t>
            </a:r>
            <a:r>
              <a:rPr lang="en-US" altLang="zh-CN" dirty="0" err="1">
                <a:solidFill>
                  <a:srgbClr val="333333"/>
                </a:solidFill>
                <a:latin typeface="-apple-system-font"/>
              </a:rPr>
              <a:t>px</a:t>
            </a:r>
            <a:r>
              <a:rPr lang="zh-CN" altLang="en-US" dirty="0">
                <a:solidFill>
                  <a:srgbClr val="333333"/>
                </a:solidFill>
                <a:latin typeface="-apple-system-font"/>
              </a:rPr>
              <a:t>为尺寸单位，有可能造成页面留白过多。</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19</a:t>
            </a:fld>
            <a:endParaRPr lang="zh-CN" altLang="en-US"/>
          </a:p>
        </p:txBody>
      </p:sp>
    </p:spTree>
    <p:extLst>
      <p:ext uri="{BB962C8B-B14F-4D97-AF65-F5344CB8AC3E}">
        <p14:creationId xmlns:p14="http://schemas.microsoft.com/office/powerpoint/2010/main" val="101883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a:t>
            </a:fld>
            <a:endParaRPr lang="zh-CN" altLang="en-US"/>
          </a:p>
        </p:txBody>
      </p:sp>
    </p:spTree>
    <p:extLst>
      <p:ext uri="{BB962C8B-B14F-4D97-AF65-F5344CB8AC3E}">
        <p14:creationId xmlns:p14="http://schemas.microsoft.com/office/powerpoint/2010/main" val="60334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20</a:t>
            </a:fld>
            <a:endParaRPr lang="zh-CN" altLang="en-US"/>
          </a:p>
        </p:txBody>
      </p:sp>
    </p:spTree>
    <p:extLst>
      <p:ext uri="{BB962C8B-B14F-4D97-AF65-F5344CB8AC3E}">
        <p14:creationId xmlns:p14="http://schemas.microsoft.com/office/powerpoint/2010/main" val="62598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err="1"/>
              <a:t>px</a:t>
            </a:r>
            <a:r>
              <a:rPr lang="zh-CN" altLang="en-US" dirty="0"/>
              <a:t>并不是对应物理像素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小程序编译后，</a:t>
            </a:r>
            <a:r>
              <a:rPr lang="en-US" altLang="zh-CN" dirty="0" err="1"/>
              <a:t>rpx</a:t>
            </a:r>
            <a:r>
              <a:rPr lang="zh-CN" altLang="en-US" dirty="0"/>
              <a:t>会做一次</a:t>
            </a:r>
            <a:r>
              <a:rPr lang="en-US" altLang="zh-CN" dirty="0" err="1"/>
              <a:t>px</a:t>
            </a:r>
            <a:r>
              <a:rPr lang="zh-CN" altLang="en-US" dirty="0"/>
              <a:t>换算。</a:t>
            </a:r>
            <a:endParaRPr lang="en-US" altLang="zh-CN" dirty="0"/>
          </a:p>
          <a:p>
            <a:r>
              <a:rPr lang="zh-CN" altLang="en-US" dirty="0"/>
              <a:t>除非一些特殊场景，如屏幕越大需要展示的内容越多的画板应用。一般使用</a:t>
            </a:r>
            <a:r>
              <a:rPr lang="en-US" altLang="zh-CN" dirty="0" err="1"/>
              <a:t>rpx</a:t>
            </a:r>
            <a:r>
              <a:rPr lang="zh-CN" altLang="en-US" dirty="0"/>
              <a:t>即可。</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21</a:t>
            </a:fld>
            <a:endParaRPr lang="zh-CN" altLang="en-US"/>
          </a:p>
        </p:txBody>
      </p:sp>
    </p:spTree>
    <p:extLst>
      <p:ext uri="{BB962C8B-B14F-4D97-AF65-F5344CB8AC3E}">
        <p14:creationId xmlns:p14="http://schemas.microsoft.com/office/powerpoint/2010/main" val="1414066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22</a:t>
            </a:fld>
            <a:endParaRPr lang="zh-CN" altLang="en-US"/>
          </a:p>
        </p:txBody>
      </p:sp>
    </p:spTree>
    <p:extLst>
      <p:ext uri="{BB962C8B-B14F-4D97-AF65-F5344CB8AC3E}">
        <p14:creationId xmlns:p14="http://schemas.microsoft.com/office/powerpoint/2010/main" val="4226071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23</a:t>
            </a:fld>
            <a:endParaRPr lang="zh-CN" altLang="en-US"/>
          </a:p>
        </p:txBody>
      </p:sp>
    </p:spTree>
    <p:extLst>
      <p:ext uri="{BB962C8B-B14F-4D97-AF65-F5344CB8AC3E}">
        <p14:creationId xmlns:p14="http://schemas.microsoft.com/office/powerpoint/2010/main" val="1744570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浏览器中的</a:t>
            </a:r>
            <a:r>
              <a:rPr lang="en-US" altLang="zh-CN" dirty="0">
                <a:solidFill>
                  <a:srgbClr val="333333"/>
                </a:solidFill>
                <a:latin typeface="-apple-system-font"/>
              </a:rPr>
              <a:t>JavaScript </a:t>
            </a:r>
            <a:r>
              <a:rPr lang="zh-CN" altLang="en-US" dirty="0">
                <a:solidFill>
                  <a:srgbClr val="333333"/>
                </a:solidFill>
                <a:latin typeface="-apple-system-font"/>
              </a:rPr>
              <a:t>是由 </a:t>
            </a:r>
            <a:r>
              <a:rPr lang="en-US" altLang="zh-CN" dirty="0">
                <a:solidFill>
                  <a:srgbClr val="333333"/>
                </a:solidFill>
                <a:latin typeface="-apple-system-font"/>
              </a:rPr>
              <a:t>ECMAScript </a:t>
            </a:r>
            <a:r>
              <a:rPr lang="zh-CN" altLang="en-US" dirty="0">
                <a:solidFill>
                  <a:srgbClr val="333333"/>
                </a:solidFill>
                <a:latin typeface="-apple-system-font"/>
              </a:rPr>
              <a:t>和 </a:t>
            </a:r>
            <a:r>
              <a:rPr lang="en-US" altLang="zh-CN" dirty="0">
                <a:solidFill>
                  <a:srgbClr val="333333"/>
                </a:solidFill>
                <a:latin typeface="-apple-system-font"/>
              </a:rPr>
              <a:t>BOM</a:t>
            </a:r>
            <a:r>
              <a:rPr lang="zh-CN" altLang="en-US" dirty="0">
                <a:solidFill>
                  <a:srgbClr val="333333"/>
                </a:solidFill>
                <a:latin typeface="-apple-system-font"/>
              </a:rPr>
              <a:t>（浏览器对象模型）以及 </a:t>
            </a:r>
            <a:r>
              <a:rPr lang="en-US" altLang="zh-CN" dirty="0">
                <a:solidFill>
                  <a:srgbClr val="333333"/>
                </a:solidFill>
                <a:latin typeface="-apple-system-font"/>
              </a:rPr>
              <a:t>DOM</a:t>
            </a:r>
            <a:r>
              <a:rPr lang="zh-CN" altLang="en-US" dirty="0">
                <a:solidFill>
                  <a:srgbClr val="333333"/>
                </a:solidFill>
                <a:latin typeface="-apple-system-font"/>
              </a:rPr>
              <a:t>（文档对象模型）组成的，它使得开发者可以去操作浏览器的一些表现，比如修改</a:t>
            </a:r>
            <a:r>
              <a:rPr lang="en-US" altLang="zh-CN" dirty="0">
                <a:solidFill>
                  <a:srgbClr val="333333"/>
                </a:solidFill>
                <a:latin typeface="-apple-system-font"/>
              </a:rPr>
              <a:t>URL</a:t>
            </a:r>
            <a:r>
              <a:rPr lang="zh-CN" altLang="en-US" dirty="0">
                <a:solidFill>
                  <a:srgbClr val="333333"/>
                </a:solidFill>
                <a:latin typeface="-apple-system-font"/>
              </a:rPr>
              <a:t>、修改页面呈现、记录数据等等。</a:t>
            </a:r>
            <a:endParaRPr lang="en-US" altLang="zh-CN" dirty="0">
              <a:solidFill>
                <a:srgbClr val="333333"/>
              </a:solidFill>
              <a:latin typeface="-apple-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小程序中的 </a:t>
            </a:r>
            <a:r>
              <a:rPr lang="en-US" altLang="zh-CN" dirty="0">
                <a:solidFill>
                  <a:srgbClr val="333333"/>
                </a:solidFill>
                <a:latin typeface="-apple-system-font"/>
              </a:rPr>
              <a:t>JavaScript </a:t>
            </a:r>
            <a:r>
              <a:rPr lang="zh-CN" altLang="en-US" dirty="0">
                <a:solidFill>
                  <a:srgbClr val="333333"/>
                </a:solidFill>
                <a:latin typeface="-apple-system-font"/>
              </a:rPr>
              <a:t>是由</a:t>
            </a:r>
            <a:r>
              <a:rPr lang="en-US" altLang="zh-CN" dirty="0">
                <a:solidFill>
                  <a:srgbClr val="333333"/>
                </a:solidFill>
                <a:latin typeface="-apple-system-font"/>
              </a:rPr>
              <a:t>ECMAScript </a:t>
            </a:r>
            <a:r>
              <a:rPr lang="zh-CN" altLang="en-US" dirty="0">
                <a:solidFill>
                  <a:srgbClr val="333333"/>
                </a:solidFill>
                <a:latin typeface="-apple-system-font"/>
              </a:rPr>
              <a:t>以及小程序框架和小程序 </a:t>
            </a:r>
            <a:r>
              <a:rPr lang="en-US" altLang="zh-CN" dirty="0">
                <a:solidFill>
                  <a:srgbClr val="333333"/>
                </a:solidFill>
                <a:latin typeface="-apple-system-font"/>
              </a:rPr>
              <a:t>API </a:t>
            </a:r>
            <a:r>
              <a:rPr lang="zh-CN" altLang="en-US" dirty="0">
                <a:solidFill>
                  <a:srgbClr val="333333"/>
                </a:solidFill>
                <a:latin typeface="-apple-system-font"/>
              </a:rPr>
              <a:t>来实现的。同浏览器中的</a:t>
            </a:r>
            <a:r>
              <a:rPr lang="en-US" altLang="zh-CN" dirty="0">
                <a:solidFill>
                  <a:srgbClr val="333333"/>
                </a:solidFill>
                <a:latin typeface="-apple-system-font"/>
              </a:rPr>
              <a:t>JavaScript </a:t>
            </a:r>
            <a:r>
              <a:rPr lang="zh-CN" altLang="en-US" dirty="0">
                <a:solidFill>
                  <a:srgbClr val="333333"/>
                </a:solidFill>
                <a:latin typeface="-apple-system-font"/>
              </a:rPr>
              <a:t>相比没有 </a:t>
            </a:r>
            <a:r>
              <a:rPr lang="en-US" altLang="zh-CN" dirty="0">
                <a:solidFill>
                  <a:srgbClr val="333333"/>
                </a:solidFill>
                <a:latin typeface="-apple-system-font"/>
              </a:rPr>
              <a:t>BOM </a:t>
            </a:r>
            <a:r>
              <a:rPr lang="zh-CN" altLang="en-US" dirty="0">
                <a:solidFill>
                  <a:srgbClr val="333333"/>
                </a:solidFill>
                <a:latin typeface="-apple-system-font"/>
              </a:rPr>
              <a:t>以及 </a:t>
            </a:r>
            <a:r>
              <a:rPr lang="en-US" altLang="zh-CN" dirty="0">
                <a:solidFill>
                  <a:srgbClr val="333333"/>
                </a:solidFill>
                <a:latin typeface="-apple-system-font"/>
              </a:rPr>
              <a:t>DOM </a:t>
            </a:r>
            <a:r>
              <a:rPr lang="zh-CN" altLang="en-US" dirty="0">
                <a:solidFill>
                  <a:srgbClr val="333333"/>
                </a:solidFill>
                <a:latin typeface="-apple-system-font"/>
              </a:rPr>
              <a:t>对象，所以类似 </a:t>
            </a:r>
            <a:r>
              <a:rPr lang="en-US" altLang="zh-CN" dirty="0" err="1">
                <a:solidFill>
                  <a:srgbClr val="333333"/>
                </a:solidFill>
                <a:latin typeface="-apple-system-font"/>
              </a:rPr>
              <a:t>JQuery</a:t>
            </a:r>
            <a:r>
              <a:rPr lang="zh-CN" altLang="en-US" dirty="0">
                <a:solidFill>
                  <a:srgbClr val="333333"/>
                </a:solidFill>
                <a:latin typeface="-apple-system-font"/>
              </a:rPr>
              <a:t>、</a:t>
            </a:r>
            <a:r>
              <a:rPr lang="en-US" altLang="zh-CN" dirty="0" err="1">
                <a:solidFill>
                  <a:srgbClr val="333333"/>
                </a:solidFill>
                <a:latin typeface="-apple-system-font"/>
              </a:rPr>
              <a:t>Zepto</a:t>
            </a:r>
            <a:r>
              <a:rPr lang="zh-CN" altLang="en-US" dirty="0">
                <a:solidFill>
                  <a:srgbClr val="333333"/>
                </a:solidFill>
                <a:latin typeface="-apple-system-font"/>
              </a:rPr>
              <a:t>这种浏览器类库是无法在小程序中运行起来的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24</a:t>
            </a:fld>
            <a:endParaRPr lang="zh-CN" altLang="en-US"/>
          </a:p>
        </p:txBody>
      </p:sp>
    </p:spTree>
    <p:extLst>
      <p:ext uri="{BB962C8B-B14F-4D97-AF65-F5344CB8AC3E}">
        <p14:creationId xmlns:p14="http://schemas.microsoft.com/office/powerpoint/2010/main" val="59141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App</a:t>
            </a:r>
            <a:r>
              <a:rPr lang="zh-CN" altLang="en-US" dirty="0"/>
              <a:t>构造器可以传递其他参数作为全局属性以达到全局共享数据的目的，后面说明。</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25</a:t>
            </a:fld>
            <a:endParaRPr lang="zh-CN" altLang="en-US"/>
          </a:p>
        </p:txBody>
      </p:sp>
    </p:spTree>
    <p:extLst>
      <p:ext uri="{BB962C8B-B14F-4D97-AF65-F5344CB8AC3E}">
        <p14:creationId xmlns:p14="http://schemas.microsoft.com/office/powerpoint/2010/main" val="128324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初次进入小程序的时候，微信客户端初始化好宿主环境，同时从网络下载或者从本地缓存中拿到小程序的代码包，把它注入到宿主环境，初始化完毕后，微信客户端就会给</a:t>
            </a:r>
            <a:r>
              <a:rPr lang="en-US" altLang="zh-CN" dirty="0"/>
              <a:t>App</a:t>
            </a:r>
            <a:r>
              <a:rPr lang="zh-CN" altLang="en-US" dirty="0"/>
              <a:t>实例派发</a:t>
            </a:r>
            <a:r>
              <a:rPr lang="en-US" altLang="zh-CN" dirty="0" err="1"/>
              <a:t>onLaunch</a:t>
            </a:r>
            <a:r>
              <a:rPr lang="zh-CN" altLang="en-US" dirty="0"/>
              <a:t>事件，</a:t>
            </a:r>
            <a:r>
              <a:rPr lang="en-US" altLang="zh-CN" dirty="0"/>
              <a:t>App</a:t>
            </a:r>
            <a:r>
              <a:rPr lang="zh-CN" altLang="en-US" dirty="0"/>
              <a:t>构造器参数所定义的</a:t>
            </a:r>
            <a:r>
              <a:rPr lang="en-US" altLang="zh-CN" dirty="0" err="1"/>
              <a:t>onLaunch</a:t>
            </a:r>
            <a:r>
              <a:rPr lang="zh-CN" altLang="en-US" dirty="0"/>
              <a:t>方法会被调用。</a:t>
            </a:r>
          </a:p>
          <a:p>
            <a:r>
              <a:rPr lang="zh-CN" altLang="en-US" dirty="0"/>
              <a:t>进入小程序之后，用户可以点击左上角的关闭，或者按手机设备的</a:t>
            </a:r>
            <a:r>
              <a:rPr lang="en-US" altLang="zh-CN" dirty="0"/>
              <a:t>Home</a:t>
            </a:r>
            <a:r>
              <a:rPr lang="zh-CN" altLang="en-US" dirty="0"/>
              <a:t>键离开小程序，此时小程序并没有被直接销毁，我们把这种情况称为“小程序进入后台状态”，</a:t>
            </a:r>
            <a:r>
              <a:rPr lang="en-US" altLang="zh-CN" dirty="0"/>
              <a:t>App</a:t>
            </a:r>
            <a:r>
              <a:rPr lang="zh-CN" altLang="en-US" dirty="0"/>
              <a:t>构造器参数所定义的</a:t>
            </a:r>
            <a:r>
              <a:rPr lang="en-US" altLang="zh-CN" dirty="0" err="1"/>
              <a:t>onHide</a:t>
            </a:r>
            <a:r>
              <a:rPr lang="zh-CN" altLang="en-US" dirty="0"/>
              <a:t>方法会被调用。</a:t>
            </a:r>
          </a:p>
          <a:p>
            <a:r>
              <a:rPr lang="zh-CN" altLang="en-US" dirty="0"/>
              <a:t>当再次回到微信或者再次打开小程序时，微信客户端会把“后台”的小程序唤醒，我们把这种情况称为“小程序进入前台状态”，</a:t>
            </a:r>
            <a:r>
              <a:rPr lang="en-US" altLang="zh-CN" dirty="0"/>
              <a:t>App</a:t>
            </a:r>
            <a:r>
              <a:rPr lang="zh-CN" altLang="en-US" dirty="0"/>
              <a:t>构造器参数所定义的</a:t>
            </a:r>
            <a:r>
              <a:rPr lang="en-US" altLang="zh-CN" dirty="0" err="1"/>
              <a:t>onShow</a:t>
            </a:r>
            <a:r>
              <a:rPr lang="zh-CN" altLang="en-US" dirty="0"/>
              <a:t>方法会被调用。</a:t>
            </a:r>
          </a:p>
          <a:p>
            <a:r>
              <a:rPr lang="zh-CN" altLang="en-US" dirty="0"/>
              <a:t>我们可以看到，</a:t>
            </a:r>
            <a:r>
              <a:rPr lang="en-US" altLang="zh-CN" dirty="0"/>
              <a:t>App</a:t>
            </a:r>
            <a:r>
              <a:rPr lang="zh-CN" altLang="en-US" dirty="0"/>
              <a:t>的生命周期是由微信客户端根据用户操作主动触发的。</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26</a:t>
            </a:fld>
            <a:endParaRPr lang="zh-CN" altLang="en-US"/>
          </a:p>
        </p:txBody>
      </p:sp>
    </p:spTree>
    <p:extLst>
      <p:ext uri="{BB962C8B-B14F-4D97-AF65-F5344CB8AC3E}">
        <p14:creationId xmlns:p14="http://schemas.microsoft.com/office/powerpoint/2010/main" val="1026223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这里的全局变量不会在页面跳转销毁</a:t>
            </a:r>
            <a:endParaRPr lang="en-US" altLang="zh-CN" dirty="0"/>
          </a:p>
          <a:p>
            <a:r>
              <a:rPr lang="zh-CN" altLang="en-US" sz="1200" dirty="0">
                <a:latin typeface="微软雅黑" panose="020B0503020204020204" pitchFamily="34" charset="-122"/>
                <a:ea typeface="微软雅黑" panose="020B0503020204020204" pitchFamily="34" charset="-122"/>
              </a:rPr>
              <a:t>宿主环境提供了 </a:t>
            </a:r>
            <a:r>
              <a:rPr lang="en-US" altLang="zh-CN" sz="1200" dirty="0">
                <a:latin typeface="微软雅黑" panose="020B0503020204020204" pitchFamily="34" charset="-122"/>
                <a:ea typeface="微软雅黑" panose="020B0503020204020204" pitchFamily="34" charset="-122"/>
              </a:rPr>
              <a:t>Page() </a:t>
            </a:r>
            <a:r>
              <a:rPr lang="zh-CN" altLang="en-US" sz="1200" dirty="0">
                <a:latin typeface="微软雅黑" panose="020B0503020204020204" pitchFamily="34" charset="-122"/>
                <a:ea typeface="微软雅黑" panose="020B0503020204020204" pitchFamily="34" charset="-122"/>
              </a:rPr>
              <a:t>构造器用来注册一个小程序页面，</a:t>
            </a:r>
            <a:r>
              <a:rPr lang="en-US" altLang="zh-CN" sz="1200" dirty="0">
                <a:latin typeface="微软雅黑" panose="020B0503020204020204" pitchFamily="34" charset="-122"/>
                <a:ea typeface="微软雅黑" panose="020B0503020204020204" pitchFamily="34" charset="-122"/>
              </a:rPr>
              <a:t>Page()</a:t>
            </a:r>
            <a:r>
              <a:rPr lang="zh-CN" altLang="en-US" sz="1200" dirty="0">
                <a:latin typeface="微软雅黑" panose="020B0503020204020204" pitchFamily="34" charset="-122"/>
                <a:ea typeface="微软雅黑" panose="020B0503020204020204" pitchFamily="34" charset="-122"/>
              </a:rPr>
              <a:t>在页面脚本</a:t>
            </a:r>
            <a:r>
              <a:rPr lang="en-US" altLang="zh-CN" sz="1200" dirty="0">
                <a:latin typeface="微软雅黑" panose="020B0503020204020204" pitchFamily="34" charset="-122"/>
                <a:ea typeface="微软雅黑" panose="020B0503020204020204" pitchFamily="34" charset="-122"/>
              </a:rPr>
              <a:t>page.js</a:t>
            </a:r>
            <a:r>
              <a:rPr lang="zh-CN" altLang="en-US" sz="1200" dirty="0">
                <a:latin typeface="微软雅黑" panose="020B0503020204020204" pitchFamily="34" charset="-122"/>
                <a:ea typeface="微软雅黑" panose="020B0503020204020204" pitchFamily="34" charset="-122"/>
              </a:rPr>
              <a:t>中调用。其中</a:t>
            </a:r>
            <a:r>
              <a:rPr lang="en-US" altLang="zh-CN" sz="1200" dirty="0">
                <a:latin typeface="微软雅黑" panose="020B0503020204020204" pitchFamily="34" charset="-122"/>
                <a:ea typeface="微软雅黑" panose="020B0503020204020204" pitchFamily="34" charset="-122"/>
              </a:rPr>
              <a:t>data</a:t>
            </a:r>
            <a:r>
              <a:rPr lang="zh-CN" altLang="en-US" sz="1200" dirty="0">
                <a:latin typeface="微软雅黑" panose="020B0503020204020204" pitchFamily="34" charset="-122"/>
                <a:ea typeface="微软雅黑" panose="020B0503020204020204" pitchFamily="34" charset="-122"/>
              </a:rPr>
              <a:t>属性是当前页面</a:t>
            </a:r>
            <a:r>
              <a:rPr lang="en-US" altLang="zh-CN" sz="1200" dirty="0">
                <a:latin typeface="微软雅黑" panose="020B0503020204020204" pitchFamily="34" charset="-122"/>
                <a:ea typeface="微软雅黑" panose="020B0503020204020204" pitchFamily="34" charset="-122"/>
              </a:rPr>
              <a:t>WXML</a:t>
            </a:r>
            <a:r>
              <a:rPr lang="zh-CN" altLang="en-US" sz="1200" dirty="0">
                <a:latin typeface="微软雅黑" panose="020B0503020204020204" pitchFamily="34" charset="-122"/>
                <a:ea typeface="微软雅黑" panose="020B0503020204020204" pitchFamily="34" charset="-122"/>
              </a:rPr>
              <a:t>模板中可以用来做数据绑定的初始数据，我们会在后文展开讨论；</a:t>
            </a:r>
            <a:r>
              <a:rPr lang="en-US" altLang="zh-CN" sz="1200" dirty="0" err="1">
                <a:latin typeface="微软雅黑" panose="020B0503020204020204" pitchFamily="34" charset="-122"/>
                <a:ea typeface="微软雅黑" panose="020B0503020204020204" pitchFamily="34" charset="-122"/>
              </a:rPr>
              <a:t>onLoad</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onReady</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onShow</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onHide</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onUnload</a:t>
            </a: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个回调是</a:t>
            </a:r>
            <a:r>
              <a:rPr lang="en-US" altLang="zh-CN" sz="1200" dirty="0">
                <a:latin typeface="微软雅黑" panose="020B0503020204020204" pitchFamily="34" charset="-122"/>
                <a:ea typeface="微软雅黑" panose="020B0503020204020204" pitchFamily="34" charset="-122"/>
              </a:rPr>
              <a:t>Page</a:t>
            </a:r>
            <a:r>
              <a:rPr lang="zh-CN" altLang="en-US" sz="1200" dirty="0">
                <a:latin typeface="微软雅黑" panose="020B0503020204020204" pitchFamily="34" charset="-122"/>
                <a:ea typeface="微软雅黑" panose="020B0503020204020204" pitchFamily="34" charset="-122"/>
              </a:rPr>
              <a:t>实例的生命周期函数，我们在后文展开；</a:t>
            </a:r>
            <a:r>
              <a:rPr lang="en-US" altLang="zh-CN" sz="1200" dirty="0" err="1">
                <a:latin typeface="微软雅黑" panose="020B0503020204020204" pitchFamily="34" charset="-122"/>
                <a:ea typeface="微软雅黑" panose="020B0503020204020204" pitchFamily="34" charset="-122"/>
              </a:rPr>
              <a:t>onPullDownRefresh</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onReachBottom</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onShareAppMessage</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onPageScroll</a:t>
            </a: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个回调是页面的用户行为，我们也会在后文展开。</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27</a:t>
            </a:fld>
            <a:endParaRPr lang="zh-CN" altLang="en-US"/>
          </a:p>
        </p:txBody>
      </p:sp>
    </p:spTree>
    <p:extLst>
      <p:ext uri="{BB962C8B-B14F-4D97-AF65-F5344CB8AC3E}">
        <p14:creationId xmlns:p14="http://schemas.microsoft.com/office/powerpoint/2010/main" val="3249162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这里的全局变量不会在页面跳转销毁</a:t>
            </a:r>
            <a:endParaRPr lang="en-US" altLang="zh-CN" dirty="0"/>
          </a:p>
          <a:p>
            <a:r>
              <a:rPr lang="zh-CN" altLang="en-US" sz="1200" dirty="0">
                <a:latin typeface="微软雅黑" panose="020B0503020204020204" pitchFamily="34" charset="-122"/>
                <a:ea typeface="微软雅黑" panose="020B0503020204020204" pitchFamily="34" charset="-122"/>
              </a:rPr>
              <a:t>宿主环境提供了 </a:t>
            </a:r>
            <a:r>
              <a:rPr lang="en-US" altLang="zh-CN" sz="1200" dirty="0">
                <a:latin typeface="微软雅黑" panose="020B0503020204020204" pitchFamily="34" charset="-122"/>
                <a:ea typeface="微软雅黑" panose="020B0503020204020204" pitchFamily="34" charset="-122"/>
              </a:rPr>
              <a:t>Page() </a:t>
            </a:r>
            <a:r>
              <a:rPr lang="zh-CN" altLang="en-US" sz="1200" dirty="0">
                <a:latin typeface="微软雅黑" panose="020B0503020204020204" pitchFamily="34" charset="-122"/>
                <a:ea typeface="微软雅黑" panose="020B0503020204020204" pitchFamily="34" charset="-122"/>
              </a:rPr>
              <a:t>构造器用来注册一个小程序页面，</a:t>
            </a:r>
            <a:r>
              <a:rPr lang="en-US" altLang="zh-CN" sz="1200" dirty="0">
                <a:latin typeface="微软雅黑" panose="020B0503020204020204" pitchFamily="34" charset="-122"/>
                <a:ea typeface="微软雅黑" panose="020B0503020204020204" pitchFamily="34" charset="-122"/>
              </a:rPr>
              <a:t>Page()</a:t>
            </a:r>
            <a:r>
              <a:rPr lang="zh-CN" altLang="en-US" sz="1200" dirty="0">
                <a:latin typeface="微软雅黑" panose="020B0503020204020204" pitchFamily="34" charset="-122"/>
                <a:ea typeface="微软雅黑" panose="020B0503020204020204" pitchFamily="34" charset="-122"/>
              </a:rPr>
              <a:t>在页面脚本</a:t>
            </a:r>
            <a:r>
              <a:rPr lang="en-US" altLang="zh-CN" sz="1200" dirty="0">
                <a:latin typeface="微软雅黑" panose="020B0503020204020204" pitchFamily="34" charset="-122"/>
                <a:ea typeface="微软雅黑" panose="020B0503020204020204" pitchFamily="34" charset="-122"/>
              </a:rPr>
              <a:t>page.js</a:t>
            </a:r>
            <a:r>
              <a:rPr lang="zh-CN" altLang="en-US" sz="1200" dirty="0">
                <a:latin typeface="微软雅黑" panose="020B0503020204020204" pitchFamily="34" charset="-122"/>
                <a:ea typeface="微软雅黑" panose="020B0503020204020204" pitchFamily="34" charset="-122"/>
              </a:rPr>
              <a:t>中调用。其中</a:t>
            </a:r>
            <a:r>
              <a:rPr lang="en-US" altLang="zh-CN" sz="1200" dirty="0">
                <a:latin typeface="微软雅黑" panose="020B0503020204020204" pitchFamily="34" charset="-122"/>
                <a:ea typeface="微软雅黑" panose="020B0503020204020204" pitchFamily="34" charset="-122"/>
              </a:rPr>
              <a:t>data</a:t>
            </a:r>
            <a:r>
              <a:rPr lang="zh-CN" altLang="en-US" sz="1200" dirty="0">
                <a:latin typeface="微软雅黑" panose="020B0503020204020204" pitchFamily="34" charset="-122"/>
                <a:ea typeface="微软雅黑" panose="020B0503020204020204" pitchFamily="34" charset="-122"/>
              </a:rPr>
              <a:t>属性是当前页面</a:t>
            </a:r>
            <a:r>
              <a:rPr lang="en-US" altLang="zh-CN" sz="1200" dirty="0">
                <a:latin typeface="微软雅黑" panose="020B0503020204020204" pitchFamily="34" charset="-122"/>
                <a:ea typeface="微软雅黑" panose="020B0503020204020204" pitchFamily="34" charset="-122"/>
              </a:rPr>
              <a:t>WXML</a:t>
            </a:r>
            <a:r>
              <a:rPr lang="zh-CN" altLang="en-US" sz="1200" dirty="0">
                <a:latin typeface="微软雅黑" panose="020B0503020204020204" pitchFamily="34" charset="-122"/>
                <a:ea typeface="微软雅黑" panose="020B0503020204020204" pitchFamily="34" charset="-122"/>
              </a:rPr>
              <a:t>模板中可以用来做数据绑定的初始数据，我们会在后文展开讨论；</a:t>
            </a:r>
            <a:r>
              <a:rPr lang="en-US" altLang="zh-CN" sz="1200" dirty="0" err="1">
                <a:latin typeface="微软雅黑" panose="020B0503020204020204" pitchFamily="34" charset="-122"/>
                <a:ea typeface="微软雅黑" panose="020B0503020204020204" pitchFamily="34" charset="-122"/>
              </a:rPr>
              <a:t>onLoad</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onReady</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onShow</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onHide</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onUnload</a:t>
            </a: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个回调是</a:t>
            </a:r>
            <a:r>
              <a:rPr lang="en-US" altLang="zh-CN" sz="1200" dirty="0">
                <a:latin typeface="微软雅黑" panose="020B0503020204020204" pitchFamily="34" charset="-122"/>
                <a:ea typeface="微软雅黑" panose="020B0503020204020204" pitchFamily="34" charset="-122"/>
              </a:rPr>
              <a:t>Page</a:t>
            </a:r>
            <a:r>
              <a:rPr lang="zh-CN" altLang="en-US" sz="1200" dirty="0">
                <a:latin typeface="微软雅黑" panose="020B0503020204020204" pitchFamily="34" charset="-122"/>
                <a:ea typeface="微软雅黑" panose="020B0503020204020204" pitchFamily="34" charset="-122"/>
              </a:rPr>
              <a:t>实例的生命周期函数，我们在后文展开；</a:t>
            </a:r>
            <a:r>
              <a:rPr lang="en-US" altLang="zh-CN" sz="1200" dirty="0" err="1">
                <a:latin typeface="微软雅黑" panose="020B0503020204020204" pitchFamily="34" charset="-122"/>
                <a:ea typeface="微软雅黑" panose="020B0503020204020204" pitchFamily="34" charset="-122"/>
              </a:rPr>
              <a:t>onPullDownRefresh</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onReachBottom</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onShareAppMessage</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onPageScroll</a:t>
            </a: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个回调是页面的用户行为，我们也会在后文展开。</a:t>
            </a:r>
          </a:p>
          <a:p>
            <a:r>
              <a:rPr lang="zh-CN" altLang="en-US" dirty="0"/>
              <a:t>我们要特别留意一点，所有页面的脚本逻辑都跑在同一个</a:t>
            </a:r>
            <a:r>
              <a:rPr lang="en-US" altLang="zh-CN" dirty="0" err="1"/>
              <a:t>JsCore</a:t>
            </a:r>
            <a:r>
              <a:rPr lang="zh-CN" altLang="en-US" dirty="0"/>
              <a:t>线程，页面使用</a:t>
            </a:r>
            <a:r>
              <a:rPr lang="en-US" altLang="zh-CN" dirty="0" err="1"/>
              <a:t>setTimeout</a:t>
            </a:r>
            <a:r>
              <a:rPr lang="zh-CN" altLang="en-US" dirty="0"/>
              <a:t>或者</a:t>
            </a:r>
            <a:r>
              <a:rPr lang="en-US" altLang="zh-CN" dirty="0" err="1"/>
              <a:t>setInterval</a:t>
            </a:r>
            <a:r>
              <a:rPr lang="zh-CN" altLang="en-US" dirty="0"/>
              <a:t>的定时器，然后跳转到其他页面时，这些定时器并没有被清除，需要开发者自己在页面离开的时候进行清理。</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28</a:t>
            </a:fld>
            <a:endParaRPr lang="zh-CN" altLang="en-US"/>
          </a:p>
        </p:txBody>
      </p:sp>
    </p:spTree>
    <p:extLst>
      <p:ext uri="{BB962C8B-B14F-4D97-AF65-F5344CB8AC3E}">
        <p14:creationId xmlns:p14="http://schemas.microsoft.com/office/powerpoint/2010/main" val="2628005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a:t>
            </a:r>
            <a:r>
              <a:rPr lang="en-US" altLang="zh-CN" dirty="0" err="1"/>
              <a:t>js</a:t>
            </a:r>
            <a:r>
              <a:rPr lang="zh-CN" altLang="en-US" dirty="0"/>
              <a:t>编译后会合并，小程序启动后会加载所有的页面构造器，每个文件中的变量不会冲突，就算关闭页面之后变量不会销毁，尽量把变量写在构造器中。</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29</a:t>
            </a:fld>
            <a:endParaRPr lang="zh-CN" altLang="en-US"/>
          </a:p>
        </p:txBody>
      </p:sp>
    </p:spTree>
    <p:extLst>
      <p:ext uri="{BB962C8B-B14F-4D97-AF65-F5344CB8AC3E}">
        <p14:creationId xmlns:p14="http://schemas.microsoft.com/office/powerpoint/2010/main" val="54004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当微信中的 </a:t>
            </a:r>
            <a:r>
              <a:rPr lang="en-US" altLang="zh-CN" dirty="0" err="1"/>
              <a:t>WebView</a:t>
            </a:r>
            <a:r>
              <a:rPr lang="en-US" altLang="zh-CN" dirty="0"/>
              <a:t> </a:t>
            </a:r>
            <a:r>
              <a:rPr lang="zh-CN" altLang="en-US" dirty="0"/>
              <a:t>逐渐成为移动 </a:t>
            </a:r>
            <a:r>
              <a:rPr lang="en-US" altLang="zh-CN" dirty="0"/>
              <a:t>Web </a:t>
            </a:r>
            <a:r>
              <a:rPr lang="zh-CN" altLang="en-US" dirty="0"/>
              <a:t>的一个重要入口时，微信就有相关的 </a:t>
            </a:r>
            <a:r>
              <a:rPr lang="en-US" altLang="zh-CN" dirty="0"/>
              <a:t>JS API </a:t>
            </a:r>
            <a:r>
              <a:rPr lang="zh-CN" altLang="en-US" dirty="0"/>
              <a:t>了。此类 </a:t>
            </a:r>
            <a:r>
              <a:rPr lang="en-US" altLang="zh-CN" dirty="0"/>
              <a:t>API </a:t>
            </a:r>
            <a:r>
              <a:rPr lang="zh-CN" altLang="en-US" dirty="0"/>
              <a:t>最初是提供给腾讯内部一些业务使用，很多外部开发者发现了之后，依葫芦画瓢地使用了，逐渐成为微信中网页的事实标准。</a:t>
            </a:r>
            <a:endParaRPr lang="en-US" altLang="zh-CN" dirty="0"/>
          </a:p>
          <a:p>
            <a:r>
              <a:rPr lang="en-US" altLang="zh-CN" dirty="0"/>
              <a:t>2015</a:t>
            </a:r>
            <a:r>
              <a:rPr lang="zh-CN" altLang="en-US" dirty="0"/>
              <a:t>年初，微信发布了一整套网页开发工具包，称之为 </a:t>
            </a:r>
            <a:r>
              <a:rPr lang="en-US" altLang="zh-CN" dirty="0"/>
              <a:t>JS-SDK</a:t>
            </a:r>
            <a:r>
              <a:rPr lang="zh-CN" altLang="en-US" dirty="0"/>
              <a:t>，开放了</a:t>
            </a:r>
            <a:r>
              <a:rPr lang="zh-CN" altLang="en-US" b="1" dirty="0"/>
              <a:t>拍摄、录音、语音识别、二维码、地图、支付、分享、卡券</a:t>
            </a:r>
            <a:r>
              <a:rPr lang="zh-CN" altLang="en-US" dirty="0"/>
              <a:t>等几十个</a:t>
            </a:r>
            <a:r>
              <a:rPr lang="en-US" altLang="zh-CN" dirty="0"/>
              <a:t>API</a:t>
            </a:r>
            <a:r>
              <a:rPr lang="zh-CN" altLang="en-US" dirty="0"/>
              <a:t>。给所有的 </a:t>
            </a:r>
            <a:r>
              <a:rPr lang="en-US" altLang="zh-CN" dirty="0"/>
              <a:t>Web </a:t>
            </a:r>
            <a:r>
              <a:rPr lang="zh-CN" altLang="en-US" dirty="0"/>
              <a:t>开发者打开了一扇全新的窗户，让所有开发者都可以使用到微信的原生能力，去完成一些之前做不到或者难以做到的事情了。后继又加入了“</a:t>
            </a:r>
            <a:r>
              <a:rPr lang="zh-CN" altLang="en-US" b="1" dirty="0"/>
              <a:t>微信 </a:t>
            </a:r>
            <a:r>
              <a:rPr lang="en-US" altLang="zh-CN" b="1" dirty="0"/>
              <a:t>Web </a:t>
            </a:r>
            <a:r>
              <a:rPr lang="zh-CN" altLang="en-US" b="1" dirty="0"/>
              <a:t>资源离线存储</a:t>
            </a:r>
            <a:r>
              <a:rPr lang="zh-CN" altLang="en-US" dirty="0"/>
              <a:t>”，以加快页面加载速度。</a:t>
            </a:r>
          </a:p>
          <a:p>
            <a:endParaRPr lang="en-US" altLang="zh-CN" dirty="0"/>
          </a:p>
          <a:p>
            <a:r>
              <a:rPr lang="zh-CN" altLang="en-US" dirty="0"/>
              <a:t>虽然提供了一些原生的能力和离线存储，但是对于一些复杂的页面依然会有性能问题。例如页面加载了大量的 </a:t>
            </a:r>
            <a:r>
              <a:rPr lang="en-US" altLang="zh-CN" dirty="0"/>
              <a:t>CSS </a:t>
            </a:r>
            <a:r>
              <a:rPr lang="zh-CN" altLang="en-US" dirty="0"/>
              <a:t>或者是 </a:t>
            </a:r>
            <a:r>
              <a:rPr lang="en-US" altLang="zh-CN" dirty="0"/>
              <a:t>JavaScript </a:t>
            </a:r>
            <a:r>
              <a:rPr lang="zh-CN" altLang="en-US" dirty="0"/>
              <a:t>文件，这些文件的执行时间占用了大量的 </a:t>
            </a:r>
            <a:r>
              <a:rPr lang="en-US" altLang="zh-CN" dirty="0"/>
              <a:t>UI </a:t>
            </a:r>
            <a:r>
              <a:rPr lang="zh-CN" altLang="en-US" dirty="0"/>
              <a:t>线程，这种时候，即使通过离线存储快速的加载资源，但是依旧会有页面的白屏现象。</a:t>
            </a:r>
          </a:p>
          <a:p>
            <a:r>
              <a:rPr lang="zh-CN" altLang="en-US" dirty="0"/>
              <a:t>​除了白屏，影响 </a:t>
            </a:r>
            <a:r>
              <a:rPr lang="en-US" altLang="zh-CN" dirty="0"/>
              <a:t>Web </a:t>
            </a:r>
            <a:r>
              <a:rPr lang="zh-CN" altLang="en-US" dirty="0"/>
              <a:t>体验的问题还有缺少操作的反馈，主要表现在两个方面：页面切换的生硬和点击的迟滞感。</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a:t>
            </a:fld>
            <a:endParaRPr lang="zh-CN" altLang="en-US"/>
          </a:p>
        </p:txBody>
      </p:sp>
    </p:spTree>
    <p:extLst>
      <p:ext uri="{BB962C8B-B14F-4D97-AF65-F5344CB8AC3E}">
        <p14:creationId xmlns:p14="http://schemas.microsoft.com/office/powerpoint/2010/main" val="277226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Web</a:t>
            </a:r>
            <a:r>
              <a:rPr lang="zh-CN" altLang="en-US" dirty="0"/>
              <a:t>开发中，我们通常在</a:t>
            </a:r>
            <a:r>
              <a:rPr lang="en-US" altLang="zh-CN" dirty="0"/>
              <a:t>html</a:t>
            </a:r>
            <a:r>
              <a:rPr lang="zh-CN" altLang="en-US" dirty="0"/>
              <a:t>中引用</a:t>
            </a:r>
            <a:r>
              <a:rPr lang="en-US" altLang="zh-CN" dirty="0" err="1"/>
              <a:t>js</a:t>
            </a:r>
            <a:r>
              <a:rPr lang="zh-CN" altLang="en-US" dirty="0"/>
              <a:t>，在小程序中只能在需要加载其他模块的</a:t>
            </a:r>
            <a:r>
              <a:rPr lang="en-US" altLang="zh-CN" dirty="0" err="1"/>
              <a:t>js</a:t>
            </a:r>
            <a:r>
              <a:rPr lang="zh-CN" altLang="en-US" dirty="0"/>
              <a:t>中使用</a:t>
            </a:r>
            <a:r>
              <a:rPr lang="en-US" altLang="zh-CN" dirty="0"/>
              <a:t>require</a:t>
            </a:r>
            <a:r>
              <a:rPr lang="zh-CN" altLang="en-US" dirty="0"/>
              <a:t>来引用。</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30</a:t>
            </a:fld>
            <a:endParaRPr lang="zh-CN" altLang="en-US"/>
          </a:p>
        </p:txBody>
      </p:sp>
    </p:spTree>
    <p:extLst>
      <p:ext uri="{BB962C8B-B14F-4D97-AF65-F5344CB8AC3E}">
        <p14:creationId xmlns:p14="http://schemas.microsoft.com/office/powerpoint/2010/main" val="122809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31</a:t>
            </a:fld>
            <a:endParaRPr lang="zh-CN" altLang="en-US"/>
          </a:p>
        </p:txBody>
      </p:sp>
    </p:spTree>
    <p:extLst>
      <p:ext uri="{BB962C8B-B14F-4D97-AF65-F5344CB8AC3E}">
        <p14:creationId xmlns:p14="http://schemas.microsoft.com/office/powerpoint/2010/main" val="24281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32</a:t>
            </a:fld>
            <a:endParaRPr lang="zh-CN" altLang="en-US"/>
          </a:p>
        </p:txBody>
      </p:sp>
    </p:spTree>
    <p:extLst>
      <p:ext uri="{BB962C8B-B14F-4D97-AF65-F5344CB8AC3E}">
        <p14:creationId xmlns:p14="http://schemas.microsoft.com/office/powerpoint/2010/main" val="562544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33</a:t>
            </a:fld>
            <a:endParaRPr lang="zh-CN" altLang="en-US"/>
          </a:p>
        </p:txBody>
      </p:sp>
    </p:spTree>
    <p:extLst>
      <p:ext uri="{BB962C8B-B14F-4D97-AF65-F5344CB8AC3E}">
        <p14:creationId xmlns:p14="http://schemas.microsoft.com/office/powerpoint/2010/main" val="135475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服务器域名配置</a:t>
            </a:r>
          </a:p>
          <a:p>
            <a:r>
              <a:rPr lang="zh-CN" altLang="en-US" sz="1200" b="0" i="0" kern="1200" dirty="0">
                <a:solidFill>
                  <a:schemeClr val="tx1"/>
                </a:solidFill>
                <a:effectLst/>
                <a:latin typeface="+mn-lt"/>
                <a:ea typeface="+mn-ea"/>
                <a:cs typeface="+mn-cs"/>
              </a:rPr>
              <a:t>每个微信小程序需要事先设置一个通讯域名，小程序</a:t>
            </a:r>
            <a:r>
              <a:rPr lang="zh-CN" altLang="en-US" sz="1200" b="1" i="0" kern="1200" dirty="0">
                <a:solidFill>
                  <a:schemeClr val="tx1"/>
                </a:solidFill>
                <a:effectLst/>
                <a:latin typeface="+mn-lt"/>
                <a:ea typeface="+mn-ea"/>
                <a:cs typeface="+mn-cs"/>
              </a:rPr>
              <a:t>只可以跟指定的域名与进行网络通信</a:t>
            </a:r>
            <a:r>
              <a:rPr lang="zh-CN" altLang="en-US" sz="1200" b="0" i="0" kern="1200" dirty="0">
                <a:solidFill>
                  <a:schemeClr val="tx1"/>
                </a:solidFill>
                <a:effectLst/>
                <a:latin typeface="+mn-lt"/>
                <a:ea typeface="+mn-ea"/>
                <a:cs typeface="+mn-cs"/>
              </a:rPr>
              <a:t>。包括普通 </a:t>
            </a:r>
            <a:r>
              <a:rPr lang="en-US" altLang="zh-CN" sz="1200" b="0" i="0" kern="1200" dirty="0">
                <a:solidFill>
                  <a:schemeClr val="tx1"/>
                </a:solidFill>
                <a:effectLst/>
                <a:latin typeface="+mn-lt"/>
                <a:ea typeface="+mn-ea"/>
                <a:cs typeface="+mn-cs"/>
              </a:rPr>
              <a:t>HTTPS </a:t>
            </a:r>
            <a:r>
              <a:rPr lang="zh-CN" altLang="en-US" sz="1200" b="0" i="0" kern="1200" dirty="0">
                <a:solidFill>
                  <a:schemeClr val="tx1"/>
                </a:solidFill>
                <a:effectLst/>
                <a:latin typeface="+mn-lt"/>
                <a:ea typeface="+mn-ea"/>
                <a:cs typeface="+mn-cs"/>
              </a:rPr>
              <a:t>请求（</a:t>
            </a:r>
            <a:r>
              <a:rPr lang="en-US" altLang="zh-CN" sz="1200" b="0" i="0" u="none" strike="noStrike" kern="1200" dirty="0" err="1">
                <a:solidFill>
                  <a:schemeClr val="tx1"/>
                </a:solidFill>
                <a:effectLst/>
                <a:latin typeface="+mn-lt"/>
                <a:ea typeface="+mn-ea"/>
                <a:cs typeface="+mn-cs"/>
                <a:hlinkClick r:id="rId3"/>
              </a:rPr>
              <a:t>wx.request</a:t>
            </a:r>
            <a:r>
              <a:rPr lang="zh-CN" altLang="en-US" sz="1200" b="0" i="0" kern="1200" dirty="0">
                <a:solidFill>
                  <a:schemeClr val="tx1"/>
                </a:solidFill>
                <a:effectLst/>
                <a:latin typeface="+mn-lt"/>
                <a:ea typeface="+mn-ea"/>
                <a:cs typeface="+mn-cs"/>
              </a:rPr>
              <a:t>）、上传文件（</a:t>
            </a:r>
            <a:r>
              <a:rPr lang="en-US" altLang="zh-CN" sz="1200" b="0" i="0" u="none" strike="noStrike" kern="1200" dirty="0" err="1">
                <a:solidFill>
                  <a:schemeClr val="tx1"/>
                </a:solidFill>
                <a:effectLst/>
                <a:latin typeface="+mn-lt"/>
                <a:ea typeface="+mn-ea"/>
                <a:cs typeface="+mn-cs"/>
                <a:hlinkClick r:id="rId4"/>
              </a:rPr>
              <a:t>wx.uploadFile</a:t>
            </a:r>
            <a:r>
              <a:rPr lang="zh-CN" altLang="en-US" sz="1200" b="0" i="0" kern="1200" dirty="0">
                <a:solidFill>
                  <a:schemeClr val="tx1"/>
                </a:solidFill>
                <a:effectLst/>
                <a:latin typeface="+mn-lt"/>
                <a:ea typeface="+mn-ea"/>
                <a:cs typeface="+mn-cs"/>
              </a:rPr>
              <a:t>）、下载文件（</a:t>
            </a:r>
            <a:r>
              <a:rPr lang="en-US" altLang="zh-CN" sz="1200" b="0" i="0" u="none" strike="noStrike" kern="1200" dirty="0" err="1">
                <a:solidFill>
                  <a:schemeClr val="tx1"/>
                </a:solidFill>
                <a:effectLst/>
                <a:latin typeface="+mn-lt"/>
                <a:ea typeface="+mn-ea"/>
                <a:cs typeface="+mn-cs"/>
                <a:hlinkClick r:id="rId5"/>
              </a:rPr>
              <a:t>wx.downloadFile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WebSocket </a:t>
            </a:r>
            <a:r>
              <a:rPr lang="zh-CN" altLang="en-US" sz="1200" b="0" i="0" kern="1200" dirty="0">
                <a:solidFill>
                  <a:schemeClr val="tx1"/>
                </a:solidFill>
                <a:effectLst/>
                <a:latin typeface="+mn-lt"/>
                <a:ea typeface="+mn-ea"/>
                <a:cs typeface="+mn-cs"/>
              </a:rPr>
              <a:t>通信（</a:t>
            </a:r>
            <a:r>
              <a:rPr lang="en-US" altLang="zh-CN" sz="1200" b="0" i="0" u="none" strike="noStrike" kern="1200" dirty="0" err="1">
                <a:solidFill>
                  <a:schemeClr val="tx1"/>
                </a:solidFill>
                <a:effectLst/>
                <a:latin typeface="+mn-lt"/>
                <a:ea typeface="+mn-ea"/>
                <a:cs typeface="+mn-cs"/>
                <a:hlinkClick r:id="rId6"/>
              </a:rPr>
              <a:t>wx.connectSocket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配置流程</a:t>
            </a:r>
          </a:p>
          <a:p>
            <a:r>
              <a:rPr lang="zh-CN" altLang="en-US" sz="1200" b="0" i="0" kern="1200" dirty="0">
                <a:solidFill>
                  <a:schemeClr val="tx1"/>
                </a:solidFill>
                <a:effectLst/>
                <a:latin typeface="+mn-lt"/>
                <a:ea typeface="+mn-ea"/>
                <a:cs typeface="+mn-cs"/>
              </a:rPr>
              <a:t>服务器域名请在 「小程序后台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开发设置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服务器域名」 中进行配置，配置时需要注意：</a:t>
            </a:r>
          </a:p>
          <a:p>
            <a:r>
              <a:rPr lang="zh-CN" altLang="en-US" sz="1200" b="0" i="0" kern="1200" dirty="0">
                <a:solidFill>
                  <a:schemeClr val="tx1"/>
                </a:solidFill>
                <a:effectLst/>
                <a:latin typeface="+mn-lt"/>
                <a:ea typeface="+mn-ea"/>
                <a:cs typeface="+mn-cs"/>
              </a:rPr>
              <a:t>域名只支持 </a:t>
            </a:r>
            <a:r>
              <a:rPr lang="en-US" altLang="zh-CN" sz="1200" b="0" i="0" kern="1200" dirty="0">
                <a:solidFill>
                  <a:schemeClr val="tx1"/>
                </a:solidFill>
                <a:effectLst/>
                <a:latin typeface="+mn-lt"/>
                <a:ea typeface="+mn-ea"/>
                <a:cs typeface="+mn-cs"/>
              </a:rPr>
              <a:t>https (</a:t>
            </a:r>
            <a:r>
              <a:rPr lang="en-US" altLang="zh-CN" sz="1200" b="0" i="0" u="none" strike="noStrike" kern="1200" dirty="0" err="1">
                <a:solidFill>
                  <a:schemeClr val="tx1"/>
                </a:solidFill>
                <a:effectLst/>
                <a:latin typeface="+mn-lt"/>
                <a:ea typeface="+mn-ea"/>
                <a:cs typeface="+mn-cs"/>
                <a:hlinkClick r:id="rId3"/>
              </a:rPr>
              <a:t>wx.request</a:t>
            </a:r>
            <a:r>
              <a:rPr lang="zh-CN" altLang="en-US" sz="1200" b="0" i="0"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hlinkClick r:id="rId4"/>
              </a:rPr>
              <a:t>wx.uploadFile</a:t>
            </a:r>
            <a:r>
              <a:rPr lang="zh-CN" altLang="en-US" sz="1200" b="0" i="0"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hlinkClick r:id="rId5"/>
              </a:rPr>
              <a:t>wx.downloadFile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wss</a:t>
            </a:r>
            <a:r>
              <a:rPr lang="en-US" altLang="zh-CN" sz="1200" b="0" i="0"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hlinkClick r:id="rId6"/>
              </a:rPr>
              <a:t>wx.connectSocket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协议；</a:t>
            </a:r>
          </a:p>
          <a:p>
            <a:r>
              <a:rPr lang="zh-CN" altLang="en-US" sz="1200" b="0" i="0" kern="1200" dirty="0">
                <a:solidFill>
                  <a:schemeClr val="tx1"/>
                </a:solidFill>
                <a:effectLst/>
                <a:latin typeface="+mn-lt"/>
                <a:ea typeface="+mn-ea"/>
                <a:cs typeface="+mn-cs"/>
              </a:rPr>
              <a:t>域名不能使用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地址或 </a:t>
            </a:r>
            <a:r>
              <a:rPr lang="en-US" altLang="zh-CN" sz="1200" b="0" i="0" kern="1200" dirty="0">
                <a:solidFill>
                  <a:schemeClr val="tx1"/>
                </a:solidFill>
                <a:effectLst/>
                <a:latin typeface="+mn-lt"/>
                <a:ea typeface="+mn-ea"/>
                <a:cs typeface="+mn-cs"/>
              </a:rPr>
              <a:t>localhost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域名必须经过 </a:t>
            </a:r>
            <a:r>
              <a:rPr lang="en-US" altLang="zh-CN" sz="1200" b="0" i="0" kern="1200" dirty="0">
                <a:solidFill>
                  <a:schemeClr val="tx1"/>
                </a:solidFill>
                <a:effectLst/>
                <a:latin typeface="+mn-lt"/>
                <a:ea typeface="+mn-ea"/>
                <a:cs typeface="+mn-cs"/>
              </a:rPr>
              <a:t>ICP </a:t>
            </a:r>
            <a:r>
              <a:rPr lang="zh-CN" altLang="en-US" sz="1200" b="0" i="0" kern="1200" dirty="0">
                <a:solidFill>
                  <a:schemeClr val="tx1"/>
                </a:solidFill>
                <a:effectLst/>
                <a:latin typeface="+mn-lt"/>
                <a:ea typeface="+mn-ea"/>
                <a:cs typeface="+mn-cs"/>
              </a:rPr>
              <a:t>备案；</a:t>
            </a:r>
          </a:p>
          <a:p>
            <a:r>
              <a:rPr lang="zh-CN" altLang="en-US" sz="1200" b="1" i="0" kern="1200" dirty="0">
                <a:solidFill>
                  <a:schemeClr val="tx1"/>
                </a:solidFill>
                <a:effectLst/>
                <a:latin typeface="+mn-lt"/>
                <a:ea typeface="+mn-ea"/>
                <a:cs typeface="+mn-cs"/>
              </a:rPr>
              <a:t>出于安全考虑，</a:t>
            </a:r>
            <a:r>
              <a:rPr lang="en-US" altLang="zh-CN" sz="1200" b="1" i="0" kern="1200" dirty="0">
                <a:solidFill>
                  <a:schemeClr val="tx1"/>
                </a:solidFill>
                <a:effectLst/>
                <a:latin typeface="+mn-lt"/>
                <a:ea typeface="+mn-ea"/>
                <a:cs typeface="+mn-cs"/>
              </a:rPr>
              <a:t>api.weixin.qq.com </a:t>
            </a:r>
            <a:r>
              <a:rPr lang="zh-CN" altLang="en-US" sz="1200" b="1" i="0" kern="1200" dirty="0">
                <a:solidFill>
                  <a:schemeClr val="tx1"/>
                </a:solidFill>
                <a:effectLst/>
                <a:latin typeface="+mn-lt"/>
                <a:ea typeface="+mn-ea"/>
                <a:cs typeface="+mn-cs"/>
              </a:rPr>
              <a:t>不能被配置为服务器域名，相关</a:t>
            </a:r>
            <a:r>
              <a:rPr lang="en-US" altLang="zh-CN" sz="1200" b="1" i="0" kern="1200" dirty="0">
                <a:solidFill>
                  <a:schemeClr val="tx1"/>
                </a:solidFill>
                <a:effectLst/>
                <a:latin typeface="+mn-lt"/>
                <a:ea typeface="+mn-ea"/>
                <a:cs typeface="+mn-cs"/>
              </a:rPr>
              <a:t>API</a:t>
            </a:r>
            <a:r>
              <a:rPr lang="zh-CN" altLang="en-US" sz="1200" b="1" i="0" kern="1200" dirty="0">
                <a:solidFill>
                  <a:schemeClr val="tx1"/>
                </a:solidFill>
                <a:effectLst/>
                <a:latin typeface="+mn-lt"/>
                <a:ea typeface="+mn-ea"/>
                <a:cs typeface="+mn-cs"/>
              </a:rPr>
              <a:t>也不能在小程序内调用。</a:t>
            </a:r>
            <a:r>
              <a:rPr lang="zh-CN" altLang="en-US" sz="1200" b="0" i="0" kern="1200" dirty="0">
                <a:solidFill>
                  <a:schemeClr val="tx1"/>
                </a:solidFill>
                <a:effectLst/>
                <a:latin typeface="+mn-lt"/>
                <a:ea typeface="+mn-ea"/>
                <a:cs typeface="+mn-cs"/>
              </a:rPr>
              <a:t> 开发者应将 </a:t>
            </a:r>
            <a:r>
              <a:rPr lang="en-US" altLang="zh-CN" sz="1200" b="0" i="0" kern="1200" dirty="0" err="1">
                <a:solidFill>
                  <a:schemeClr val="tx1"/>
                </a:solidFill>
                <a:effectLst/>
                <a:latin typeface="+mn-lt"/>
                <a:ea typeface="+mn-ea"/>
                <a:cs typeface="+mn-cs"/>
              </a:rPr>
              <a:t>AppSecret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保存到后台服务器中，通过服务器使用 </a:t>
            </a:r>
            <a:r>
              <a:rPr lang="en-US" altLang="zh-CN" sz="1200" b="0" i="0" u="none" strike="noStrike" kern="1200" dirty="0" err="1">
                <a:solidFill>
                  <a:schemeClr val="tx1"/>
                </a:solidFill>
                <a:effectLst/>
                <a:latin typeface="+mn-lt"/>
                <a:ea typeface="+mn-ea"/>
                <a:cs typeface="+mn-cs"/>
                <a:hlinkClick r:id="rId7"/>
              </a:rPr>
              <a:t>getAccessToken</a:t>
            </a:r>
            <a:r>
              <a:rPr lang="zh-CN" altLang="en-US" sz="1200" b="0" i="0" kern="1200" dirty="0">
                <a:solidFill>
                  <a:schemeClr val="tx1"/>
                </a:solidFill>
                <a:effectLst/>
                <a:latin typeface="+mn-lt"/>
                <a:ea typeface="+mn-ea"/>
                <a:cs typeface="+mn-cs"/>
              </a:rPr>
              <a:t> 接口获取 </a:t>
            </a:r>
            <a:r>
              <a:rPr lang="en-US" altLang="zh-CN" sz="1200" b="0" i="0" kern="1200" dirty="0" err="1">
                <a:solidFill>
                  <a:schemeClr val="tx1"/>
                </a:solidFill>
                <a:effectLst/>
                <a:latin typeface="+mn-lt"/>
                <a:ea typeface="+mn-ea"/>
                <a:cs typeface="+mn-cs"/>
              </a:rPr>
              <a:t>access_token</a:t>
            </a:r>
            <a:r>
              <a:rPr lang="zh-CN" altLang="en-US" sz="1200" b="0" i="0" kern="1200" dirty="0">
                <a:solidFill>
                  <a:schemeClr val="tx1"/>
                </a:solidFill>
                <a:effectLst/>
                <a:latin typeface="+mn-lt"/>
                <a:ea typeface="+mn-ea"/>
                <a:cs typeface="+mn-cs"/>
              </a:rPr>
              <a:t>，并调用相关 </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对于每个接口，分别可以配置最多 </a:t>
            </a:r>
            <a:r>
              <a:rPr lang="en-US" altLang="zh-CN" sz="1200" b="0" i="0" kern="1200" dirty="0">
                <a:solidFill>
                  <a:schemeClr val="tx1"/>
                </a:solidFill>
                <a:effectLst/>
                <a:latin typeface="+mn-lt"/>
                <a:ea typeface="+mn-ea"/>
                <a:cs typeface="+mn-cs"/>
              </a:rPr>
              <a:t>20 </a:t>
            </a:r>
            <a:r>
              <a:rPr lang="zh-CN" altLang="en-US" sz="1200" b="0" i="0" kern="1200" dirty="0">
                <a:solidFill>
                  <a:schemeClr val="tx1"/>
                </a:solidFill>
                <a:effectLst/>
                <a:latin typeface="+mn-lt"/>
                <a:ea typeface="+mn-ea"/>
                <a:cs typeface="+mn-cs"/>
              </a:rPr>
              <a:t>个域名。</a:t>
            </a:r>
          </a:p>
          <a:p>
            <a:r>
              <a:rPr lang="zh-CN" altLang="en-US" dirty="0"/>
              <a:t>其他详细要求：</a:t>
            </a:r>
            <a:r>
              <a:rPr lang="en-US" altLang="zh-CN" dirty="0"/>
              <a:t>https://developers.weixin.qq.com/miniprogram/dev/framework/ability/network.html</a:t>
            </a:r>
          </a:p>
        </p:txBody>
      </p:sp>
      <p:sp>
        <p:nvSpPr>
          <p:cNvPr id="4" name="灯片编号占位符 3"/>
          <p:cNvSpPr>
            <a:spLocks noGrp="1"/>
          </p:cNvSpPr>
          <p:nvPr>
            <p:ph type="sldNum" sz="quarter" idx="10"/>
          </p:nvPr>
        </p:nvSpPr>
        <p:spPr/>
        <p:txBody>
          <a:bodyPr/>
          <a:lstStyle/>
          <a:p>
            <a:fld id="{C67546F0-7D23-41B6-A68D-8A4D8AEA8174}" type="slidenum">
              <a:rPr lang="zh-CN" altLang="en-US" smtClean="0"/>
              <a:t>34</a:t>
            </a:fld>
            <a:endParaRPr lang="zh-CN" altLang="en-US"/>
          </a:p>
        </p:txBody>
      </p:sp>
    </p:spTree>
    <p:extLst>
      <p:ext uri="{BB962C8B-B14F-4D97-AF65-F5344CB8AC3E}">
        <p14:creationId xmlns:p14="http://schemas.microsoft.com/office/powerpoint/2010/main" val="3304520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地数据缓存是小程序存储在当前设备上硬盘上的数据，本地数据缓存有非常多的用途，我们可以利用本地数据缓存来存储用户在小程序上产生的操作，在用户关闭小程序重新打开时可以恢复之前的状态。我们还可以利用本地缓存一些服务端非实时的数据提高小程序获取数据的速度，在特定的场景下可以提高页面的渲染速度，减少用户的等待时间。</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35</a:t>
            </a:fld>
            <a:endParaRPr lang="zh-CN" altLang="en-US"/>
          </a:p>
        </p:txBody>
      </p:sp>
    </p:spTree>
    <p:extLst>
      <p:ext uri="{BB962C8B-B14F-4D97-AF65-F5344CB8AC3E}">
        <p14:creationId xmlns:p14="http://schemas.microsoft.com/office/powerpoint/2010/main" val="13715589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本地临时文件：临时产生，随时会被回收的文件，重启小程序后失效。不限制存储大小。调用下载接口，选择图片接口。</a:t>
            </a:r>
          </a:p>
          <a:p>
            <a:r>
              <a:rPr lang="zh-CN" altLang="en-US" sz="1200" b="0" i="0" kern="1200" dirty="0">
                <a:solidFill>
                  <a:schemeClr val="tx1"/>
                </a:solidFill>
                <a:effectLst/>
                <a:latin typeface="+mn-lt"/>
                <a:ea typeface="+mn-ea"/>
                <a:cs typeface="+mn-cs"/>
              </a:rPr>
              <a:t>本地缓存文件：小程序通过接口把本地临时文件缓存后产生的文件，不能自定义目录和文件名。除非用户主动删除小程序，否则不会被删除。跟本地用户文件共计，普通小程序最多可存储 </a:t>
            </a:r>
            <a:r>
              <a:rPr lang="en-US" altLang="zh-CN" sz="1200" b="0" i="0" kern="1200" dirty="0">
                <a:solidFill>
                  <a:schemeClr val="tx1"/>
                </a:solidFill>
                <a:effectLst/>
                <a:latin typeface="+mn-lt"/>
                <a:ea typeface="+mn-ea"/>
                <a:cs typeface="+mn-cs"/>
              </a:rPr>
              <a:t>10MB</a:t>
            </a:r>
            <a:r>
              <a:rPr lang="zh-CN" altLang="en-US" sz="1200" b="0" i="0" kern="1200" dirty="0">
                <a:solidFill>
                  <a:schemeClr val="tx1"/>
                </a:solidFill>
                <a:effectLst/>
                <a:latin typeface="+mn-lt"/>
                <a:ea typeface="+mn-ea"/>
                <a:cs typeface="+mn-cs"/>
              </a:rPr>
              <a:t>，游戏类目的小程序最多可存储 </a:t>
            </a:r>
            <a:r>
              <a:rPr lang="en-US" altLang="zh-CN" sz="1200" b="0" i="0" kern="1200" dirty="0">
                <a:solidFill>
                  <a:schemeClr val="tx1"/>
                </a:solidFill>
                <a:effectLst/>
                <a:latin typeface="+mn-lt"/>
                <a:ea typeface="+mn-ea"/>
                <a:cs typeface="+mn-cs"/>
              </a:rPr>
              <a:t>50MB</a:t>
            </a:r>
            <a:r>
              <a:rPr lang="zh-CN" altLang="en-US" sz="1200" b="0" i="0" kern="1200" dirty="0">
                <a:solidFill>
                  <a:schemeClr val="tx1"/>
                </a:solidFill>
                <a:effectLst/>
                <a:latin typeface="+mn-lt"/>
                <a:ea typeface="+mn-ea"/>
                <a:cs typeface="+mn-cs"/>
              </a:rPr>
              <a:t>。调用保存文件接口</a:t>
            </a:r>
            <a:r>
              <a:rPr lang="en-US" altLang="zh-CN" sz="1200" b="0" i="0" u="none" strike="noStrike" kern="1200" dirty="0" err="1">
                <a:solidFill>
                  <a:schemeClr val="tx1"/>
                </a:solidFill>
                <a:effectLst/>
                <a:latin typeface="+mn-lt"/>
                <a:ea typeface="+mn-ea"/>
                <a:cs typeface="+mn-cs"/>
                <a:hlinkClick r:id="rId3"/>
              </a:rPr>
              <a:t>FileSystemManager.saveFile</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rPr>
              <a:t>把临时文件转成缓存文件。</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本地用户文件：小程序通过接口把本地临时文件缓存后产生的文件，允许自定义目录和文件名。除非用户主动删除小程序，否则不会被删除。跟本地用户文件共计，普通小程序最多可存储 </a:t>
            </a:r>
            <a:r>
              <a:rPr lang="en-US" altLang="zh-CN" sz="1200" b="0" i="0" kern="1200" dirty="0">
                <a:solidFill>
                  <a:schemeClr val="tx1"/>
                </a:solidFill>
                <a:effectLst/>
                <a:latin typeface="+mn-lt"/>
                <a:ea typeface="+mn-ea"/>
                <a:cs typeface="+mn-cs"/>
              </a:rPr>
              <a:t>10MB</a:t>
            </a:r>
            <a:r>
              <a:rPr lang="zh-CN" altLang="en-US" sz="1200" b="0" i="0" kern="1200" dirty="0">
                <a:solidFill>
                  <a:schemeClr val="tx1"/>
                </a:solidFill>
                <a:effectLst/>
                <a:latin typeface="+mn-lt"/>
                <a:ea typeface="+mn-ea"/>
                <a:cs typeface="+mn-cs"/>
              </a:rPr>
              <a:t>，游戏类目的小程序最多可存储 </a:t>
            </a:r>
            <a:r>
              <a:rPr lang="en-US" altLang="zh-CN" sz="1200" b="0" i="0" kern="1200" dirty="0">
                <a:solidFill>
                  <a:schemeClr val="tx1"/>
                </a:solidFill>
                <a:effectLst/>
                <a:latin typeface="+mn-lt"/>
                <a:ea typeface="+mn-ea"/>
                <a:cs typeface="+mn-cs"/>
              </a:rPr>
              <a:t>50MB</a:t>
            </a:r>
            <a:r>
              <a:rPr lang="zh-CN" altLang="en-US" sz="1200" b="0" i="0" kern="1200" dirty="0">
                <a:solidFill>
                  <a:schemeClr val="tx1"/>
                </a:solidFill>
                <a:effectLst/>
                <a:latin typeface="+mn-lt"/>
                <a:ea typeface="+mn-ea"/>
                <a:cs typeface="+mn-cs"/>
              </a:rPr>
              <a:t>。</a:t>
            </a:r>
            <a:r>
              <a:rPr lang="pt-BR" altLang="zh-CN" sz="1200" b="0" i="0" kern="1200" dirty="0">
                <a:solidFill>
                  <a:schemeClr val="tx1"/>
                </a:solidFill>
                <a:effectLst/>
                <a:latin typeface="+mn-lt"/>
                <a:ea typeface="+mn-ea"/>
                <a:cs typeface="+mn-cs"/>
              </a:rPr>
              <a:t>wx.env.USER_DATA_PATH</a:t>
            </a:r>
            <a:endParaRPr lang="zh-CN" altLang="en-US"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36</a:t>
            </a:fld>
            <a:endParaRPr lang="zh-CN" altLang="en-US"/>
          </a:p>
        </p:txBody>
      </p:sp>
    </p:spTree>
    <p:extLst>
      <p:ext uri="{BB962C8B-B14F-4D97-AF65-F5344CB8AC3E}">
        <p14:creationId xmlns:p14="http://schemas.microsoft.com/office/powerpoint/2010/main" val="2197393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UI</a:t>
            </a:r>
            <a:r>
              <a:rPr lang="zh-CN" altLang="en-US" dirty="0"/>
              <a:t>界面的程序需要和用户互动，例如用户可能会点击你界面上某个按钮，又或者长按某个区域，这类反馈应该通知给开发者的逻辑层，需要将对应的处理状态呈现给用户。</a:t>
            </a:r>
          </a:p>
          <a:p>
            <a:r>
              <a:rPr lang="zh-CN" altLang="en-US" dirty="0"/>
              <a:t>有些时候程序上的“行为反馈”不一定是用户主动触发的，例如我们在视频</a:t>
            </a:r>
            <a:r>
              <a:rPr lang="en-US" altLang="zh-CN" dirty="0"/>
              <a:t>video</a:t>
            </a:r>
            <a:r>
              <a:rPr lang="zh-CN" altLang="en-US" dirty="0"/>
              <a:t>播放的过程中，播放进度是会一直变化的，这种反馈也应该通知给开发者做相应的逻辑处理。</a:t>
            </a:r>
          </a:p>
          <a:p>
            <a:r>
              <a:rPr lang="zh-CN" altLang="en-US" dirty="0"/>
              <a:t>在小程序里边，我们把这种“用户在渲染层的行为反馈”以及“组件的部分状态反馈”抽象为渲染层传递给逻辑层的“事件”</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37</a:t>
            </a:fld>
            <a:endParaRPr lang="zh-CN" altLang="en-US"/>
          </a:p>
        </p:txBody>
      </p:sp>
    </p:spTree>
    <p:extLst>
      <p:ext uri="{BB962C8B-B14F-4D97-AF65-F5344CB8AC3E}">
        <p14:creationId xmlns:p14="http://schemas.microsoft.com/office/powerpoint/2010/main" val="3699014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38</a:t>
            </a:fld>
            <a:endParaRPr lang="zh-CN" altLang="en-US"/>
          </a:p>
        </p:txBody>
      </p:sp>
    </p:spTree>
    <p:extLst>
      <p:ext uri="{BB962C8B-B14F-4D97-AF65-F5344CB8AC3E}">
        <p14:creationId xmlns:p14="http://schemas.microsoft.com/office/powerpoint/2010/main" val="1998806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39</a:t>
            </a:fld>
            <a:endParaRPr lang="zh-CN" altLang="en-US"/>
          </a:p>
        </p:txBody>
      </p:sp>
    </p:spTree>
    <p:extLst>
      <p:ext uri="{BB962C8B-B14F-4D97-AF65-F5344CB8AC3E}">
        <p14:creationId xmlns:p14="http://schemas.microsoft.com/office/powerpoint/2010/main" val="253610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a:t>
            </a:fld>
            <a:endParaRPr lang="zh-CN" altLang="en-US"/>
          </a:p>
        </p:txBody>
      </p:sp>
    </p:spTree>
    <p:extLst>
      <p:ext uri="{BB962C8B-B14F-4D97-AF65-F5344CB8AC3E}">
        <p14:creationId xmlns:p14="http://schemas.microsoft.com/office/powerpoint/2010/main" val="122435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zh-CN" altLang="en-US" dirty="0">
                <a:solidFill>
                  <a:srgbClr val="333333"/>
                </a:solidFill>
                <a:latin typeface="-apple-system-font"/>
              </a:rPr>
              <a:t>基于</a:t>
            </a:r>
            <a:r>
              <a:rPr lang="en-US" altLang="zh-CN" dirty="0">
                <a:solidFill>
                  <a:srgbClr val="333333"/>
                </a:solidFill>
                <a:latin typeface="-apple-system-font"/>
              </a:rPr>
              <a:t>Shadow DOM</a:t>
            </a:r>
            <a:r>
              <a:rPr lang="zh-CN" altLang="en-US" dirty="0">
                <a:solidFill>
                  <a:srgbClr val="333333"/>
                </a:solidFill>
                <a:latin typeface="-apple-system-font"/>
              </a:rPr>
              <a:t>模型：模型上与</a:t>
            </a:r>
            <a:r>
              <a:rPr lang="en-US" altLang="zh-CN" dirty="0" err="1">
                <a:solidFill>
                  <a:srgbClr val="333333"/>
                </a:solidFill>
                <a:latin typeface="-apple-system-font"/>
              </a:rPr>
              <a:t>WebComponents</a:t>
            </a:r>
            <a:r>
              <a:rPr lang="zh-CN" altLang="en-US" dirty="0">
                <a:solidFill>
                  <a:srgbClr val="333333"/>
                </a:solidFill>
                <a:latin typeface="-apple-system-font"/>
              </a:rPr>
              <a:t>的</a:t>
            </a:r>
            <a:r>
              <a:rPr lang="en-US" altLang="zh-CN" dirty="0" err="1">
                <a:solidFill>
                  <a:srgbClr val="333333"/>
                </a:solidFill>
                <a:latin typeface="-apple-system-font"/>
              </a:rPr>
              <a:t>ShadowDOM</a:t>
            </a:r>
            <a:r>
              <a:rPr lang="zh-CN" altLang="en-US" dirty="0">
                <a:solidFill>
                  <a:srgbClr val="333333"/>
                </a:solidFill>
                <a:latin typeface="-apple-system-font"/>
              </a:rPr>
              <a:t>高度相似，但不依赖浏览器的原生支持，也没有其他依赖库；实现时，还针对性地增加了其他</a:t>
            </a:r>
            <a:r>
              <a:rPr lang="en-US" altLang="zh-CN" dirty="0">
                <a:solidFill>
                  <a:srgbClr val="333333"/>
                </a:solidFill>
                <a:latin typeface="-apple-system-font"/>
              </a:rPr>
              <a:t>API</a:t>
            </a:r>
            <a:r>
              <a:rPr lang="zh-CN" altLang="en-US" dirty="0">
                <a:solidFill>
                  <a:srgbClr val="333333"/>
                </a:solidFill>
                <a:latin typeface="-apple-system-font"/>
              </a:rPr>
              <a:t>以支持小程序组件编程。</a:t>
            </a:r>
          </a:p>
          <a:p>
            <a:pPr>
              <a:buFont typeface="+mj-lt"/>
              <a:buAutoNum type="arabicPeriod"/>
            </a:pPr>
            <a:r>
              <a:rPr lang="zh-CN" altLang="en-US" dirty="0">
                <a:solidFill>
                  <a:srgbClr val="333333"/>
                </a:solidFill>
                <a:latin typeface="-apple-system-font"/>
              </a:rPr>
              <a:t>可在纯</a:t>
            </a:r>
            <a:r>
              <a:rPr lang="en-US" altLang="zh-CN" dirty="0">
                <a:solidFill>
                  <a:srgbClr val="333333"/>
                </a:solidFill>
                <a:latin typeface="-apple-system-font"/>
              </a:rPr>
              <a:t>JS</a:t>
            </a:r>
            <a:r>
              <a:rPr lang="zh-CN" altLang="en-US" dirty="0">
                <a:solidFill>
                  <a:srgbClr val="333333"/>
                </a:solidFill>
                <a:latin typeface="-apple-system-font"/>
              </a:rPr>
              <a:t>环境中运行：这意味着逻辑层也具有一定的组件树组织能力。</a:t>
            </a:r>
          </a:p>
          <a:p>
            <a:pPr>
              <a:buFont typeface="+mj-lt"/>
              <a:buAutoNum type="arabicPeriod"/>
            </a:pPr>
            <a:r>
              <a:rPr lang="zh-CN" altLang="en-US" dirty="0">
                <a:solidFill>
                  <a:srgbClr val="333333"/>
                </a:solidFill>
                <a:latin typeface="-apple-system-font"/>
              </a:rPr>
              <a:t>高效轻量：性能表现好，在组件实例极多的环境下表现尤其优异，同时代码尺寸也较小。</a:t>
            </a:r>
            <a:endParaRPr lang="zh-CN" altLang="en-US" b="0" i="0" dirty="0">
              <a:solidFill>
                <a:srgbClr val="333333"/>
              </a:solidFill>
              <a:effectLst/>
              <a:latin typeface="-apple-system-font"/>
            </a:endParaRP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40</a:t>
            </a:fld>
            <a:endParaRPr lang="zh-CN" altLang="en-US"/>
          </a:p>
        </p:txBody>
      </p:sp>
    </p:spTree>
    <p:extLst>
      <p:ext uri="{BB962C8B-B14F-4D97-AF65-F5344CB8AC3E}">
        <p14:creationId xmlns:p14="http://schemas.microsoft.com/office/powerpoint/2010/main" val="340049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Json</a:t>
            </a:r>
            <a:r>
              <a:rPr lang="zh-CN" altLang="en-US" dirty="0"/>
              <a:t>引用自定义组件：</a:t>
            </a:r>
            <a:r>
              <a:rPr lang="en-US" altLang="zh-CN" sz="1200" b="0" kern="1200" dirty="0" err="1">
                <a:solidFill>
                  <a:schemeClr val="tx1"/>
                </a:solidFill>
                <a:effectLst/>
                <a:latin typeface="+mn-lt"/>
                <a:ea typeface="+mn-ea"/>
                <a:cs typeface="+mn-cs"/>
              </a:rPr>
              <a:t>usingComponents</a:t>
            </a:r>
            <a:endParaRPr lang="en-US" altLang="zh-CN" sz="1200" b="0" kern="1200" dirty="0">
              <a:solidFill>
                <a:schemeClr val="tx1"/>
              </a:solidFill>
              <a:effectLst/>
              <a:latin typeface="+mn-lt"/>
              <a:ea typeface="+mn-ea"/>
              <a:cs typeface="+mn-cs"/>
            </a:endParaRPr>
          </a:p>
          <a:p>
            <a:r>
              <a:rPr lang="en-US" altLang="zh-CN" dirty="0" err="1"/>
              <a:t>Wxml</a:t>
            </a:r>
            <a:r>
              <a:rPr lang="zh-CN" altLang="en-US" dirty="0"/>
              <a:t>引用自定义组件</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41</a:t>
            </a:fld>
            <a:endParaRPr lang="zh-CN" altLang="en-US"/>
          </a:p>
        </p:txBody>
      </p:sp>
    </p:spTree>
    <p:extLst>
      <p:ext uri="{BB962C8B-B14F-4D97-AF65-F5344CB8AC3E}">
        <p14:creationId xmlns:p14="http://schemas.microsoft.com/office/powerpoint/2010/main" val="2504058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pple-system-font"/>
              </a:rPr>
              <a:t>我们可以看出，原生组件在</a:t>
            </a:r>
            <a:r>
              <a:rPr lang="en-US" altLang="zh-CN" dirty="0">
                <a:solidFill>
                  <a:srgbClr val="333333"/>
                </a:solidFill>
                <a:latin typeface="-apple-system-font"/>
              </a:rPr>
              <a:t>WebView</a:t>
            </a:r>
            <a:r>
              <a:rPr lang="zh-CN" altLang="en-US" dirty="0">
                <a:solidFill>
                  <a:srgbClr val="333333"/>
                </a:solidFill>
                <a:latin typeface="-apple-system-font"/>
              </a:rPr>
              <a:t>这一层的渲染任务是很简单，只需要渲染一个占位元素，之后客户端在这块占位元素之上叠了一层原生界面。因此，原生组件的层级会比所有在</a:t>
            </a:r>
            <a:r>
              <a:rPr lang="en-US" altLang="zh-CN" dirty="0">
                <a:solidFill>
                  <a:srgbClr val="333333"/>
                </a:solidFill>
                <a:latin typeface="-apple-system-font"/>
              </a:rPr>
              <a:t>WebView</a:t>
            </a:r>
            <a:r>
              <a:rPr lang="zh-CN" altLang="en-US" dirty="0">
                <a:solidFill>
                  <a:srgbClr val="333333"/>
                </a:solidFill>
                <a:latin typeface="-apple-system-font"/>
              </a:rPr>
              <a:t>层渲染的普通组件要高。</a:t>
            </a:r>
            <a:endParaRPr lang="zh-CN" altLang="en-US" b="0" i="0" dirty="0">
              <a:solidFill>
                <a:srgbClr val="333333"/>
              </a:solidFill>
              <a:effectLst/>
              <a:latin typeface="-apple-system-font"/>
            </a:endParaRP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42</a:t>
            </a:fld>
            <a:endParaRPr lang="zh-CN" altLang="en-US"/>
          </a:p>
        </p:txBody>
      </p:sp>
    </p:spTree>
    <p:extLst>
      <p:ext uri="{BB962C8B-B14F-4D97-AF65-F5344CB8AC3E}">
        <p14:creationId xmlns:p14="http://schemas.microsoft.com/office/powerpoint/2010/main" val="2983618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mj-lt"/>
              <a:buAutoNum type="arabicPeriod"/>
            </a:pPr>
            <a:r>
              <a:rPr lang="zh-CN" altLang="en-US" sz="1200" dirty="0">
                <a:solidFill>
                  <a:srgbClr val="333333"/>
                </a:solidFill>
                <a:latin typeface="微软雅黑" panose="020B0503020204020204" pitchFamily="34" charset="-122"/>
                <a:ea typeface="微软雅黑" panose="020B0503020204020204" pitchFamily="34" charset="-122"/>
              </a:rPr>
              <a:t>扩展</a:t>
            </a:r>
            <a:r>
              <a:rPr lang="en-US" altLang="zh-CN" sz="1200" dirty="0">
                <a:solidFill>
                  <a:srgbClr val="333333"/>
                </a:solidFill>
                <a:latin typeface="微软雅黑" panose="020B0503020204020204" pitchFamily="34" charset="-122"/>
                <a:ea typeface="微软雅黑" panose="020B0503020204020204" pitchFamily="34" charset="-122"/>
              </a:rPr>
              <a:t>Web</a:t>
            </a:r>
            <a:r>
              <a:rPr lang="zh-CN" altLang="en-US" sz="1200" dirty="0">
                <a:solidFill>
                  <a:srgbClr val="333333"/>
                </a:solidFill>
                <a:latin typeface="微软雅黑" panose="020B0503020204020204" pitchFamily="34" charset="-122"/>
                <a:ea typeface="微软雅黑" panose="020B0503020204020204" pitchFamily="34" charset="-122"/>
              </a:rPr>
              <a:t>的能力。比如像输入框组件（</a:t>
            </a:r>
            <a:r>
              <a:rPr lang="en-US" altLang="zh-CN" sz="1200" dirty="0">
                <a:solidFill>
                  <a:srgbClr val="333333"/>
                </a:solidFill>
                <a:latin typeface="微软雅黑" panose="020B0503020204020204" pitchFamily="34" charset="-122"/>
                <a:ea typeface="微软雅黑" panose="020B0503020204020204" pitchFamily="34" charset="-122"/>
              </a:rPr>
              <a:t>input, </a:t>
            </a:r>
            <a:r>
              <a:rPr lang="en-US" altLang="zh-CN" sz="1200" dirty="0" err="1">
                <a:solidFill>
                  <a:srgbClr val="333333"/>
                </a:solidFill>
                <a:latin typeface="微软雅黑" panose="020B0503020204020204" pitchFamily="34" charset="-122"/>
                <a:ea typeface="微软雅黑" panose="020B0503020204020204" pitchFamily="34" charset="-122"/>
              </a:rPr>
              <a:t>textarea</a:t>
            </a:r>
            <a:r>
              <a:rPr lang="zh-CN" altLang="en-US" sz="1200" dirty="0">
                <a:solidFill>
                  <a:srgbClr val="333333"/>
                </a:solidFill>
                <a:latin typeface="微软雅黑" panose="020B0503020204020204" pitchFamily="34" charset="-122"/>
                <a:ea typeface="微软雅黑" panose="020B0503020204020204" pitchFamily="34" charset="-122"/>
              </a:rPr>
              <a:t>）有更好地控制键盘的能力。</a:t>
            </a:r>
          </a:p>
          <a:p>
            <a:pPr>
              <a:lnSpc>
                <a:spcPct val="150000"/>
              </a:lnSpc>
              <a:buFont typeface="+mj-lt"/>
              <a:buAutoNum type="arabicPeriod"/>
            </a:pPr>
            <a:r>
              <a:rPr lang="zh-CN" altLang="en-US" sz="1200" dirty="0">
                <a:solidFill>
                  <a:srgbClr val="333333"/>
                </a:solidFill>
                <a:latin typeface="微软雅黑" panose="020B0503020204020204" pitchFamily="34" charset="-122"/>
                <a:ea typeface="微软雅黑" panose="020B0503020204020204" pitchFamily="34" charset="-122"/>
              </a:rPr>
              <a:t>体验更好，同时也减轻</a:t>
            </a:r>
            <a:r>
              <a:rPr lang="en-US" altLang="zh-CN" sz="1200" dirty="0">
                <a:solidFill>
                  <a:srgbClr val="333333"/>
                </a:solidFill>
                <a:latin typeface="微软雅黑" panose="020B0503020204020204" pitchFamily="34" charset="-122"/>
                <a:ea typeface="微软雅黑" panose="020B0503020204020204" pitchFamily="34" charset="-122"/>
              </a:rPr>
              <a:t>WebView</a:t>
            </a:r>
            <a:r>
              <a:rPr lang="zh-CN" altLang="en-US" sz="1200" dirty="0">
                <a:solidFill>
                  <a:srgbClr val="333333"/>
                </a:solidFill>
                <a:latin typeface="微软雅黑" panose="020B0503020204020204" pitchFamily="34" charset="-122"/>
                <a:ea typeface="微软雅黑" panose="020B0503020204020204" pitchFamily="34" charset="-122"/>
              </a:rPr>
              <a:t>的渲染工作。比如像地图组件（</a:t>
            </a:r>
            <a:r>
              <a:rPr lang="en-US" altLang="zh-CN" sz="1200" dirty="0">
                <a:solidFill>
                  <a:srgbClr val="333333"/>
                </a:solidFill>
                <a:latin typeface="微软雅黑" panose="020B0503020204020204" pitchFamily="34" charset="-122"/>
                <a:ea typeface="微软雅黑" panose="020B0503020204020204" pitchFamily="34" charset="-122"/>
              </a:rPr>
              <a:t>map</a:t>
            </a:r>
            <a:r>
              <a:rPr lang="zh-CN" altLang="en-US" sz="1200" dirty="0">
                <a:solidFill>
                  <a:srgbClr val="333333"/>
                </a:solidFill>
                <a:latin typeface="微软雅黑" panose="020B0503020204020204" pitchFamily="34" charset="-122"/>
                <a:ea typeface="微软雅黑" panose="020B0503020204020204" pitchFamily="34" charset="-122"/>
              </a:rPr>
              <a:t>）这类较复杂的组件，其渲染工作不占用</a:t>
            </a:r>
            <a:r>
              <a:rPr lang="en-US" altLang="zh-CN" sz="1200" dirty="0">
                <a:solidFill>
                  <a:srgbClr val="333333"/>
                </a:solidFill>
                <a:latin typeface="微软雅黑" panose="020B0503020204020204" pitchFamily="34" charset="-122"/>
                <a:ea typeface="微软雅黑" panose="020B0503020204020204" pitchFamily="34" charset="-122"/>
              </a:rPr>
              <a:t>WebView</a:t>
            </a:r>
            <a:r>
              <a:rPr lang="zh-CN" altLang="en-US" sz="1200" dirty="0">
                <a:solidFill>
                  <a:srgbClr val="333333"/>
                </a:solidFill>
                <a:latin typeface="微软雅黑" panose="020B0503020204020204" pitchFamily="34" charset="-122"/>
                <a:ea typeface="微软雅黑" panose="020B0503020204020204" pitchFamily="34" charset="-122"/>
              </a:rPr>
              <a:t>线程，而交给更高效的客户端原生处理。</a:t>
            </a:r>
          </a:p>
          <a:p>
            <a:pPr>
              <a:lnSpc>
                <a:spcPct val="150000"/>
              </a:lnSpc>
              <a:buFont typeface="+mj-lt"/>
              <a:buAutoNum type="arabicPeriod"/>
            </a:pPr>
            <a:r>
              <a:rPr lang="zh-CN" altLang="en-US" sz="1200" dirty="0">
                <a:solidFill>
                  <a:srgbClr val="333333"/>
                </a:solidFill>
                <a:latin typeface="微软雅黑" panose="020B0503020204020204" pitchFamily="34" charset="-122"/>
                <a:ea typeface="微软雅黑" panose="020B0503020204020204" pitchFamily="34" charset="-122"/>
              </a:rPr>
              <a:t>绕过</a:t>
            </a:r>
            <a:r>
              <a:rPr lang="en-US" altLang="zh-CN" sz="1200" dirty="0" err="1">
                <a:solidFill>
                  <a:srgbClr val="333333"/>
                </a:solidFill>
                <a:latin typeface="微软雅黑" panose="020B0503020204020204" pitchFamily="34" charset="-122"/>
                <a:ea typeface="微软雅黑" panose="020B0503020204020204" pitchFamily="34" charset="-122"/>
              </a:rPr>
              <a:t>setData</a:t>
            </a:r>
            <a:r>
              <a:rPr lang="zh-CN" altLang="en-US" sz="1200" dirty="0">
                <a:solidFill>
                  <a:srgbClr val="333333"/>
                </a:solidFill>
                <a:latin typeface="微软雅黑" panose="020B0503020204020204" pitchFamily="34" charset="-122"/>
                <a:ea typeface="微软雅黑" panose="020B0503020204020204" pitchFamily="34" charset="-122"/>
              </a:rPr>
              <a:t>、数据通信和重渲染流程，使渲染性能更好。比如像画布组件（</a:t>
            </a:r>
            <a:r>
              <a:rPr lang="en-US" altLang="zh-CN" sz="1200" dirty="0">
                <a:solidFill>
                  <a:srgbClr val="333333"/>
                </a:solidFill>
                <a:latin typeface="微软雅黑" panose="020B0503020204020204" pitchFamily="34" charset="-122"/>
                <a:ea typeface="微软雅黑" panose="020B0503020204020204" pitchFamily="34" charset="-122"/>
              </a:rPr>
              <a:t>canvas</a:t>
            </a:r>
            <a:r>
              <a:rPr lang="zh-CN" altLang="en-US" sz="1200" dirty="0">
                <a:solidFill>
                  <a:srgbClr val="333333"/>
                </a:solidFill>
                <a:latin typeface="微软雅黑" panose="020B0503020204020204" pitchFamily="34" charset="-122"/>
                <a:ea typeface="微软雅黑" panose="020B0503020204020204" pitchFamily="34" charset="-122"/>
              </a:rPr>
              <a:t>）可直接用一套丰富的绘图接口进行绘制。</a:t>
            </a:r>
            <a:endParaRPr lang="zh-CN" altLang="en-US" sz="1200" b="0" i="0" dirty="0">
              <a:solidFill>
                <a:srgbClr val="333333"/>
              </a:solidFill>
              <a:effectLst/>
              <a:latin typeface="微软雅黑" panose="020B0503020204020204" pitchFamily="34" charset="-122"/>
              <a:ea typeface="微软雅黑" panose="020B0503020204020204" pitchFamily="34" charset="-122"/>
            </a:endParaRPr>
          </a:p>
          <a:p>
            <a:endParaRPr lang="en-US" altLang="zh-CN" dirty="0"/>
          </a:p>
          <a:p>
            <a:r>
              <a:rPr lang="en-US" altLang="zh-CN" dirty="0"/>
              <a:t>1</a:t>
            </a:r>
            <a:r>
              <a:rPr lang="zh-CN" altLang="en-US" dirty="0"/>
              <a:t>、原生组件脱离在</a:t>
            </a:r>
            <a:r>
              <a:rPr lang="en-US" altLang="zh-CN" dirty="0"/>
              <a:t>WebView</a:t>
            </a:r>
            <a:r>
              <a:rPr lang="zh-CN" altLang="en-US" dirty="0"/>
              <a:t>渲染流程外，这带来了一些限制。最主要的限制是一些</a:t>
            </a:r>
            <a:r>
              <a:rPr lang="en-US" altLang="zh-CN" dirty="0"/>
              <a:t>CSS</a:t>
            </a:r>
            <a:r>
              <a:rPr lang="zh-CN" altLang="en-US" dirty="0"/>
              <a:t>样式无法应用于原生组件，例如，不能在父级节点使用</a:t>
            </a:r>
            <a:r>
              <a:rPr lang="en-US" altLang="zh-CN" dirty="0" err="1"/>
              <a:t>overflow:hidden</a:t>
            </a:r>
            <a:r>
              <a:rPr lang="zh-CN" altLang="en-US" dirty="0"/>
              <a:t>来裁剪原生组件的显示区域；不能使用</a:t>
            </a:r>
            <a:r>
              <a:rPr lang="en-US" altLang="zh-CN" dirty="0" err="1"/>
              <a:t>transformrotate</a:t>
            </a:r>
            <a:r>
              <a:rPr lang="zh-CN" altLang="en-US" dirty="0"/>
              <a:t>让原生组件产生旋转等。</a:t>
            </a:r>
          </a:p>
          <a:p>
            <a:r>
              <a:rPr lang="en-US" altLang="zh-CN" dirty="0"/>
              <a:t>2</a:t>
            </a:r>
            <a:r>
              <a:rPr lang="zh-CN" altLang="en-US" dirty="0"/>
              <a:t>、开发者最为常见的问题是，原生组件会浮于页面其他组件之上（相当于拥有正无穷大的</a:t>
            </a:r>
            <a:r>
              <a:rPr lang="en-US" altLang="zh-CN" dirty="0"/>
              <a:t>z-index</a:t>
            </a:r>
            <a:r>
              <a:rPr lang="zh-CN" altLang="en-US" dirty="0"/>
              <a:t>值）使其它组件不能覆盖在原生组件上展示。想要解决这个问题，可以考虑使用</a:t>
            </a:r>
            <a:r>
              <a:rPr lang="en-US" altLang="zh-CN" dirty="0"/>
              <a:t>cover-view</a:t>
            </a:r>
            <a:r>
              <a:rPr lang="zh-CN" altLang="en-US" dirty="0"/>
              <a:t>和</a:t>
            </a:r>
            <a:r>
              <a:rPr lang="en-US" altLang="zh-CN" dirty="0"/>
              <a:t>cover-image</a:t>
            </a:r>
            <a:r>
              <a:rPr lang="zh-CN" altLang="en-US" dirty="0"/>
              <a:t>组件。这两个组件也是原生组件，同样是脱离</a:t>
            </a:r>
            <a:r>
              <a:rPr lang="en-US" altLang="zh-CN" dirty="0"/>
              <a:t>WebView</a:t>
            </a:r>
            <a:r>
              <a:rPr lang="zh-CN" altLang="en-US" dirty="0"/>
              <a:t>的渲染流程外，而原生组件之间的层级就可以按照一定的规则控制。</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、文本控件宽度异常，由于原生控件的宽度保持和</a:t>
            </a:r>
            <a:r>
              <a:rPr lang="en-US" altLang="zh-CN" dirty="0"/>
              <a:t>WebView</a:t>
            </a:r>
            <a:r>
              <a:rPr lang="zh-CN" altLang="en-US" dirty="0"/>
              <a:t>中的一致，由于文本效果有差异，有些情况下文字全被截断。</a:t>
            </a:r>
          </a:p>
        </p:txBody>
      </p:sp>
      <p:sp>
        <p:nvSpPr>
          <p:cNvPr id="4" name="灯片编号占位符 3"/>
          <p:cNvSpPr>
            <a:spLocks noGrp="1"/>
          </p:cNvSpPr>
          <p:nvPr>
            <p:ph type="sldNum" sz="quarter" idx="10"/>
          </p:nvPr>
        </p:nvSpPr>
        <p:spPr/>
        <p:txBody>
          <a:bodyPr/>
          <a:lstStyle/>
          <a:p>
            <a:fld id="{C67546F0-7D23-41B6-A68D-8A4D8AEA8174}" type="slidenum">
              <a:rPr lang="zh-CN" altLang="en-US" smtClean="0"/>
              <a:t>43</a:t>
            </a:fld>
            <a:endParaRPr lang="zh-CN" altLang="en-US"/>
          </a:p>
        </p:txBody>
      </p:sp>
    </p:spTree>
    <p:extLst>
      <p:ext uri="{BB962C8B-B14F-4D97-AF65-F5344CB8AC3E}">
        <p14:creationId xmlns:p14="http://schemas.microsoft.com/office/powerpoint/2010/main" val="41497456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44</a:t>
            </a:fld>
            <a:endParaRPr lang="zh-CN" altLang="en-US"/>
          </a:p>
        </p:txBody>
      </p:sp>
    </p:spTree>
    <p:extLst>
      <p:ext uri="{BB962C8B-B14F-4D97-AF65-F5344CB8AC3E}">
        <p14:creationId xmlns:p14="http://schemas.microsoft.com/office/powerpoint/2010/main" val="29268334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45</a:t>
            </a:fld>
            <a:endParaRPr lang="zh-CN" altLang="en-US"/>
          </a:p>
        </p:txBody>
      </p:sp>
    </p:spTree>
    <p:extLst>
      <p:ext uri="{BB962C8B-B14F-4D97-AF65-F5344CB8AC3E}">
        <p14:creationId xmlns:p14="http://schemas.microsoft.com/office/powerpoint/2010/main" val="1046046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微信开发者工具内置了一个二进制的</a:t>
            </a:r>
            <a:r>
              <a:rPr lang="en-US" altLang="zh-CN" dirty="0"/>
              <a:t>WXML</a:t>
            </a:r>
            <a:r>
              <a:rPr lang="zh-CN" altLang="en-US" dirty="0"/>
              <a:t>编译器，这个编译器接受</a:t>
            </a:r>
            <a:r>
              <a:rPr lang="en-US" altLang="zh-CN" dirty="0"/>
              <a:t>WXML</a:t>
            </a:r>
            <a:r>
              <a:rPr lang="zh-CN" altLang="en-US" dirty="0"/>
              <a:t>代码文件列表，</a:t>
            </a:r>
            <a:r>
              <a:rPr lang="zh-CN" altLang="en-US" dirty="0">
                <a:solidFill>
                  <a:srgbClr val="333333"/>
                </a:solidFill>
                <a:latin typeface="-apple-system-font"/>
              </a:rPr>
              <a:t>编译过程将所有的</a:t>
            </a:r>
            <a:r>
              <a:rPr lang="en-US" altLang="zh-CN" dirty="0">
                <a:solidFill>
                  <a:srgbClr val="333333"/>
                </a:solidFill>
                <a:latin typeface="-apple-system-font"/>
              </a:rPr>
              <a:t>WXML</a:t>
            </a:r>
            <a:r>
              <a:rPr lang="zh-CN" altLang="en-US" dirty="0">
                <a:solidFill>
                  <a:srgbClr val="333333"/>
                </a:solidFill>
                <a:latin typeface="-apple-system-font"/>
              </a:rPr>
              <a:t>代码最终变成一个</a:t>
            </a:r>
            <a:r>
              <a:rPr lang="en-US" altLang="zh-CN" dirty="0">
                <a:solidFill>
                  <a:srgbClr val="333333"/>
                </a:solidFill>
                <a:latin typeface="-apple-system-font"/>
              </a:rPr>
              <a:t>JavaScript </a:t>
            </a:r>
            <a:r>
              <a:rPr lang="zh-CN" altLang="en-US" dirty="0">
                <a:solidFill>
                  <a:srgbClr val="333333"/>
                </a:solidFill>
                <a:latin typeface="-apple-system-font"/>
              </a:rPr>
              <a:t>函数，预先注入在</a:t>
            </a:r>
            <a:r>
              <a:rPr lang="en-US" altLang="zh-CN" dirty="0">
                <a:solidFill>
                  <a:srgbClr val="333333"/>
                </a:solidFill>
                <a:latin typeface="-apple-system-font"/>
              </a:rPr>
              <a:t>WebView</a:t>
            </a:r>
            <a:r>
              <a:rPr lang="zh-CN" altLang="en-US" dirty="0">
                <a:solidFill>
                  <a:srgbClr val="333333"/>
                </a:solidFill>
                <a:latin typeface="-apple-system-font"/>
              </a:rPr>
              <a:t>中。在运行时确定了页面路径之后，将路径作为参数传递给这个函数得到该页面的结构生成函数，页面结构生成函数接受页面数据，输出一段描述页面结构的</a:t>
            </a:r>
            <a:r>
              <a:rPr lang="en-US" altLang="zh-CN" dirty="0">
                <a:solidFill>
                  <a:srgbClr val="333333"/>
                </a:solidFill>
                <a:latin typeface="-apple-system-font"/>
              </a:rPr>
              <a:t>JSON</a:t>
            </a:r>
            <a:r>
              <a:rPr lang="zh-CN" altLang="en-US" dirty="0">
                <a:solidFill>
                  <a:srgbClr val="333333"/>
                </a:solidFill>
                <a:latin typeface="-apple-system-font"/>
              </a:rPr>
              <a:t>，最终通过小程序组件系统生成对应的</a:t>
            </a:r>
            <a:r>
              <a:rPr lang="en-US" altLang="zh-CN" dirty="0">
                <a:solidFill>
                  <a:srgbClr val="333333"/>
                </a:solidFill>
                <a:latin typeface="-apple-system-font"/>
              </a:rPr>
              <a:t>HTML</a:t>
            </a:r>
            <a:r>
              <a:rPr lang="zh-CN" altLang="en-US" dirty="0">
                <a:solidFill>
                  <a:srgbClr val="333333"/>
                </a:solidFill>
                <a:latin typeface="-apple-system-font"/>
              </a:rPr>
              <a:t>。</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46</a:t>
            </a:fld>
            <a:endParaRPr lang="zh-CN" altLang="en-US"/>
          </a:p>
        </p:txBody>
      </p:sp>
    </p:spTree>
    <p:extLst>
      <p:ext uri="{BB962C8B-B14F-4D97-AF65-F5344CB8AC3E}">
        <p14:creationId xmlns:p14="http://schemas.microsoft.com/office/powerpoint/2010/main" val="1945141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无法在</a:t>
            </a:r>
            <a:r>
              <a:rPr lang="en-US" altLang="zh-CN" dirty="0"/>
              <a:t>DOM</a:t>
            </a:r>
            <a:r>
              <a:rPr lang="zh-CN" altLang="en-US" dirty="0"/>
              <a:t>操作</a:t>
            </a:r>
            <a:endParaRPr lang="en-US" altLang="zh-CN" dirty="0"/>
          </a:p>
          <a:p>
            <a:r>
              <a:rPr lang="zh-CN" altLang="en-US" dirty="0"/>
              <a:t>在开发</a:t>
            </a:r>
            <a:r>
              <a:rPr lang="en-US" altLang="zh-CN" dirty="0"/>
              <a:t>UI</a:t>
            </a:r>
            <a:r>
              <a:rPr lang="zh-CN" altLang="en-US" dirty="0"/>
              <a:t>界面过程中，程序需要维护很多变量状态，同时要操作对应的</a:t>
            </a:r>
            <a:r>
              <a:rPr lang="en-US" altLang="zh-CN" dirty="0"/>
              <a:t>UI</a:t>
            </a:r>
            <a:r>
              <a:rPr lang="zh-CN" altLang="en-US" dirty="0"/>
              <a:t>元素。随着界面越来越复杂，我们需要维护很多变量状态，同时要处理很多界面上的交互事件，整个程序变得越来越复杂。通常界面视图和变量状态是相关联的，如果有某种“方法”可以让状态和视图绑定在一起（状态变更时，视图也能自动变更），那我们就可以省去手动修改视图的工作。</a:t>
            </a:r>
          </a:p>
          <a:p>
            <a:r>
              <a:rPr lang="zh-CN" altLang="en-US" dirty="0"/>
              <a:t>这个方法就是“数据驱动”，下边我们来介绍一下小程序的数据驱动基本原理。</a:t>
            </a:r>
          </a:p>
          <a:p>
            <a:r>
              <a:rPr lang="en-US" altLang="zh-CN" dirty="0"/>
              <a:t>WXML</a:t>
            </a:r>
            <a:r>
              <a:rPr lang="zh-CN" altLang="en-US" dirty="0"/>
              <a:t>结构实际上等价于一棵</a:t>
            </a:r>
            <a:r>
              <a:rPr lang="en-US" altLang="zh-CN" dirty="0"/>
              <a:t>Dom</a:t>
            </a:r>
            <a:r>
              <a:rPr lang="zh-CN" altLang="en-US" dirty="0"/>
              <a:t>树，通过一个</a:t>
            </a:r>
            <a:r>
              <a:rPr lang="en-US" altLang="zh-CN" dirty="0"/>
              <a:t>JS</a:t>
            </a:r>
            <a:r>
              <a:rPr lang="zh-CN" altLang="en-US" dirty="0"/>
              <a:t>对象也可以来表达</a:t>
            </a:r>
            <a:r>
              <a:rPr lang="en-US" altLang="zh-CN" dirty="0"/>
              <a:t>Dom</a:t>
            </a:r>
            <a:r>
              <a:rPr lang="zh-CN" altLang="en-US" dirty="0"/>
              <a:t>树的结构，如图</a:t>
            </a:r>
            <a:r>
              <a:rPr lang="en-US" altLang="zh-CN" dirty="0"/>
              <a:t>3-2</a:t>
            </a:r>
            <a:r>
              <a:rPr lang="zh-CN" altLang="en-US" dirty="0"/>
              <a:t>所示。</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47</a:t>
            </a:fld>
            <a:endParaRPr lang="zh-CN" altLang="en-US"/>
          </a:p>
        </p:txBody>
      </p:sp>
    </p:spTree>
    <p:extLst>
      <p:ext uri="{BB962C8B-B14F-4D97-AF65-F5344CB8AC3E}">
        <p14:creationId xmlns:p14="http://schemas.microsoft.com/office/powerpoint/2010/main" val="2440162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a:t>
            </a:r>
            <a:r>
              <a:rPr lang="en-US" altLang="zh-CN" dirty="0" err="1"/>
              <a:t>setData</a:t>
            </a:r>
            <a:r>
              <a:rPr lang="zh-CN" altLang="en-US" dirty="0"/>
              <a:t>把</a:t>
            </a:r>
            <a:r>
              <a:rPr lang="en-US" altLang="zh-CN" dirty="0"/>
              <a:t>msg</a:t>
            </a:r>
            <a:r>
              <a:rPr lang="zh-CN" altLang="en-US" dirty="0"/>
              <a:t>数据从“</a:t>
            </a:r>
            <a:r>
              <a:rPr lang="en-US" altLang="zh-CN" dirty="0"/>
              <a:t>Hello World”</a:t>
            </a:r>
            <a:r>
              <a:rPr lang="zh-CN" altLang="en-US" dirty="0"/>
              <a:t>变成“</a:t>
            </a:r>
            <a:r>
              <a:rPr lang="en-US" altLang="zh-CN" dirty="0"/>
              <a:t>Goodbye”</a:t>
            </a:r>
            <a:r>
              <a:rPr lang="zh-CN" altLang="en-US" dirty="0"/>
              <a:t>，产生的</a:t>
            </a:r>
            <a:r>
              <a:rPr lang="en-US" altLang="zh-CN" dirty="0"/>
              <a:t>JS</a:t>
            </a:r>
            <a:r>
              <a:rPr lang="zh-CN" altLang="en-US" dirty="0"/>
              <a:t>对象对应的节点就会发生变化，此时可以对比前后两个</a:t>
            </a:r>
            <a:r>
              <a:rPr lang="en-US" altLang="zh-CN" dirty="0"/>
              <a:t>JS</a:t>
            </a:r>
            <a:r>
              <a:rPr lang="zh-CN" altLang="en-US" dirty="0"/>
              <a:t>对象得到变化的部分，然后把这个差异应用到原来的</a:t>
            </a:r>
            <a:r>
              <a:rPr lang="en-US" altLang="zh-CN" dirty="0"/>
              <a:t>Dom</a:t>
            </a:r>
            <a:r>
              <a:rPr lang="zh-CN" altLang="en-US" dirty="0"/>
              <a:t>树上，从而达到更新</a:t>
            </a:r>
            <a:r>
              <a:rPr lang="en-US" altLang="zh-CN" dirty="0"/>
              <a:t>UI</a:t>
            </a:r>
            <a:r>
              <a:rPr lang="zh-CN" altLang="en-US" dirty="0"/>
              <a:t>的目的，这就是“数据驱动”的原理。</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48</a:t>
            </a:fld>
            <a:endParaRPr lang="zh-CN" altLang="en-US"/>
          </a:p>
        </p:txBody>
      </p:sp>
    </p:spTree>
    <p:extLst>
      <p:ext uri="{BB962C8B-B14F-4D97-AF65-F5344CB8AC3E}">
        <p14:creationId xmlns:p14="http://schemas.microsoft.com/office/powerpoint/2010/main" val="21715553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WXSS </a:t>
            </a:r>
            <a:r>
              <a:rPr lang="zh-CN" altLang="en-US" dirty="0"/>
              <a:t>对 </a:t>
            </a:r>
            <a:r>
              <a:rPr lang="en-US" altLang="zh-CN" dirty="0"/>
              <a:t>CSS </a:t>
            </a:r>
            <a:r>
              <a:rPr lang="zh-CN" altLang="en-US" dirty="0"/>
              <a:t>进行了扩充以及修改。与 </a:t>
            </a:r>
            <a:r>
              <a:rPr lang="en-US" altLang="zh-CN" dirty="0"/>
              <a:t>CSS </a:t>
            </a:r>
            <a:r>
              <a:rPr lang="zh-CN" altLang="en-US" dirty="0"/>
              <a:t>相比，</a:t>
            </a:r>
            <a:r>
              <a:rPr lang="en-US" altLang="zh-CN" dirty="0"/>
              <a:t>WXSS </a:t>
            </a:r>
            <a:r>
              <a:rPr lang="zh-CN" altLang="en-US" dirty="0"/>
              <a:t>扩展的一些特性，包括</a:t>
            </a:r>
            <a:r>
              <a:rPr lang="en-US" altLang="zh-CN" dirty="0" err="1"/>
              <a:t>rpx</a:t>
            </a:r>
            <a:r>
              <a:rPr lang="zh-CN" altLang="en-US" dirty="0"/>
              <a:t>尺寸单位和样式导入语法，这些特性都是</a:t>
            </a:r>
            <a:r>
              <a:rPr lang="en-US" altLang="zh-CN" dirty="0"/>
              <a:t>WebView</a:t>
            </a:r>
            <a:r>
              <a:rPr lang="zh-CN" altLang="en-US" dirty="0"/>
              <a:t>无法直接理解的。</a:t>
            </a:r>
            <a:br>
              <a:rPr lang="zh-CN" altLang="en-US" dirty="0"/>
            </a:br>
            <a:r>
              <a:rPr lang="zh-CN" altLang="en-US" dirty="0"/>
              <a:t>微信开发者工具内置了一个二进制的</a:t>
            </a:r>
            <a:r>
              <a:rPr lang="en-US" altLang="zh-CN" dirty="0"/>
              <a:t>WXSS</a:t>
            </a:r>
            <a:r>
              <a:rPr lang="zh-CN" altLang="en-US" dirty="0"/>
              <a:t>编译器，这个编译器接受</a:t>
            </a:r>
            <a:r>
              <a:rPr lang="en-US" altLang="zh-CN" dirty="0"/>
              <a:t>WXSS</a:t>
            </a:r>
            <a:r>
              <a:rPr lang="zh-CN" altLang="en-US" dirty="0"/>
              <a:t>文件列表，分析文件之间的引用关系，同时预处理</a:t>
            </a:r>
            <a:r>
              <a:rPr lang="en-US" altLang="zh-CN" dirty="0" err="1"/>
              <a:t>rpx</a:t>
            </a:r>
            <a:r>
              <a:rPr lang="zh-CN" altLang="en-US" dirty="0"/>
              <a:t>，输出一个样式信息数组，每个</a:t>
            </a:r>
            <a:r>
              <a:rPr lang="en-US" altLang="zh-CN" dirty="0"/>
              <a:t>WXSS</a:t>
            </a:r>
            <a:r>
              <a:rPr lang="zh-CN" altLang="en-US" dirty="0"/>
              <a:t>文件对应于这个数组中的一项。</a:t>
            </a:r>
          </a:p>
          <a:p>
            <a:r>
              <a:rPr lang="zh-CN" altLang="en-US" sz="1200" b="0" i="0" kern="1200" dirty="0">
                <a:solidFill>
                  <a:schemeClr val="tx1"/>
                </a:solidFill>
                <a:effectLst/>
                <a:latin typeface="+mn-lt"/>
                <a:ea typeface="+mn-ea"/>
                <a:cs typeface="+mn-cs"/>
              </a:rPr>
              <a:t>在运行时，根据当前的屏幕宽度，计算出</a:t>
            </a:r>
            <a:r>
              <a:rPr lang="en-US" altLang="zh-CN" sz="1200" b="0" i="0" kern="1200" dirty="0">
                <a:solidFill>
                  <a:schemeClr val="tx1"/>
                </a:solidFill>
                <a:effectLst/>
                <a:latin typeface="+mn-lt"/>
                <a:ea typeface="+mn-ea"/>
                <a:cs typeface="+mn-cs"/>
              </a:rPr>
              <a:t>1rpx</a:t>
            </a:r>
            <a:r>
              <a:rPr lang="zh-CN" altLang="en-US" sz="1200" b="0" i="0" kern="1200" dirty="0">
                <a:solidFill>
                  <a:schemeClr val="tx1"/>
                </a:solidFill>
                <a:effectLst/>
                <a:latin typeface="+mn-lt"/>
                <a:ea typeface="+mn-ea"/>
                <a:cs typeface="+mn-cs"/>
              </a:rPr>
              <a:t>对应多少像素单位，然后将样式信息数组转换成最终的样式添加到页面中。</a:t>
            </a:r>
            <a:br>
              <a:rPr lang="zh-CN" altLang="en-US" dirty="0"/>
            </a:br>
            <a:r>
              <a:rPr lang="zh-CN" altLang="en-US" sz="1200" b="0" i="0" kern="1200" dirty="0">
                <a:solidFill>
                  <a:schemeClr val="tx1"/>
                </a:solidFill>
                <a:effectLst/>
                <a:latin typeface="+mn-lt"/>
                <a:ea typeface="+mn-ea"/>
                <a:cs typeface="+mn-cs"/>
              </a:rPr>
              <a:t>由于样式在微信客户端存在兼容性问题，为了方便开发者，微信开发者工具提供了上传代码时样式自动补全的功能，利用</a:t>
            </a:r>
            <a:r>
              <a:rPr lang="en-US" altLang="zh-CN" sz="1200" b="0" i="0" kern="1200" dirty="0" err="1">
                <a:solidFill>
                  <a:schemeClr val="tx1"/>
                </a:solidFill>
                <a:effectLst/>
                <a:latin typeface="+mn-lt"/>
                <a:ea typeface="+mn-ea"/>
                <a:cs typeface="+mn-cs"/>
              </a:rPr>
              <a:t>PostCSS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WXSS</a:t>
            </a:r>
            <a:r>
              <a:rPr lang="zh-CN" altLang="en-US" sz="1200" b="0" i="0" kern="1200" dirty="0">
                <a:solidFill>
                  <a:schemeClr val="tx1"/>
                </a:solidFill>
                <a:effectLst/>
                <a:latin typeface="+mn-lt"/>
                <a:ea typeface="+mn-ea"/>
                <a:cs typeface="+mn-cs"/>
              </a:rPr>
              <a:t>文件进行预处理，自动添加样式前缀。</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49</a:t>
            </a:fld>
            <a:endParaRPr lang="zh-CN" altLang="en-US"/>
          </a:p>
        </p:txBody>
      </p:sp>
    </p:spTree>
    <p:extLst>
      <p:ext uri="{BB962C8B-B14F-4D97-AF65-F5344CB8AC3E}">
        <p14:creationId xmlns:p14="http://schemas.microsoft.com/office/powerpoint/2010/main" val="416464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下载并加载代码包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app.json</a:t>
            </a:r>
            <a:r>
              <a:rPr lang="zh-CN" altLang="en-US" dirty="0">
                <a:latin typeface="微软雅黑" panose="020B0503020204020204" pitchFamily="34" charset="-122"/>
                <a:ea typeface="微软雅黑" panose="020B0503020204020204" pitchFamily="34" charset="-122"/>
              </a:rPr>
              <a:t>加载首页并渲染</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触发小程序和页面构造器的相关事件。</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5</a:t>
            </a:fld>
            <a:endParaRPr lang="zh-CN" altLang="en-US"/>
          </a:p>
        </p:txBody>
      </p:sp>
    </p:spTree>
    <p:extLst>
      <p:ext uri="{BB962C8B-B14F-4D97-AF65-F5344CB8AC3E}">
        <p14:creationId xmlns:p14="http://schemas.microsoft.com/office/powerpoint/2010/main" val="404898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微信客户端在运行小程序的逻辑层的时候只需要加载一个</a:t>
            </a:r>
            <a:r>
              <a:rPr lang="en-US" altLang="zh-CN" dirty="0"/>
              <a:t>JS</a:t>
            </a:r>
            <a:r>
              <a:rPr lang="zh-CN" altLang="en-US" dirty="0"/>
              <a:t>文件（我们称为</a:t>
            </a:r>
            <a:r>
              <a:rPr lang="en-US" altLang="zh-CN" dirty="0"/>
              <a:t>app-service.js</a:t>
            </a:r>
            <a:r>
              <a:rPr lang="zh-CN" altLang="en-US" dirty="0"/>
              <a:t>），而小程序框架允许开发者将 </a:t>
            </a:r>
            <a:r>
              <a:rPr lang="en-US" altLang="zh-CN" dirty="0"/>
              <a:t>JavaScript </a:t>
            </a:r>
            <a:r>
              <a:rPr lang="zh-CN" altLang="en-US" dirty="0"/>
              <a:t>代码写在不同的文件中，所以在代码上传之前，微信开发者工具会对开发者的</a:t>
            </a:r>
            <a:r>
              <a:rPr lang="en-US" altLang="zh-CN" dirty="0"/>
              <a:t>JS </a:t>
            </a:r>
            <a:r>
              <a:rPr lang="zh-CN" altLang="en-US" dirty="0"/>
              <a:t>文件做一些预处理，包括</a:t>
            </a:r>
            <a:r>
              <a:rPr lang="en-US" altLang="zh-CN" dirty="0"/>
              <a:t>ES6</a:t>
            </a:r>
            <a:r>
              <a:rPr lang="zh-CN" altLang="en-US" dirty="0"/>
              <a:t>转</a:t>
            </a:r>
            <a:r>
              <a:rPr lang="en-US" altLang="zh-CN" dirty="0"/>
              <a:t>ES5</a:t>
            </a:r>
            <a:r>
              <a:rPr lang="zh-CN" altLang="en-US" dirty="0"/>
              <a:t>和代码压缩（开发者可以选择关闭预处理操作），在服务器编译过程将每个</a:t>
            </a:r>
            <a:r>
              <a:rPr lang="en-US" altLang="zh-CN" dirty="0"/>
              <a:t>JS</a:t>
            </a:r>
            <a:r>
              <a:rPr lang="zh-CN" altLang="en-US" dirty="0"/>
              <a:t>文件的内容分别包裹在</a:t>
            </a:r>
            <a:r>
              <a:rPr lang="en-US" altLang="zh-CN" dirty="0"/>
              <a:t>define</a:t>
            </a:r>
            <a:r>
              <a:rPr lang="zh-CN" altLang="en-US" dirty="0"/>
              <a:t>域中，再按一定的顺序合并成 </a:t>
            </a:r>
            <a:r>
              <a:rPr lang="en-US" altLang="zh-CN" dirty="0"/>
              <a:t>app-service.js </a:t>
            </a:r>
            <a:r>
              <a:rPr lang="zh-CN" altLang="en-US" dirty="0"/>
              <a:t>。其中对于页面</a:t>
            </a:r>
            <a:r>
              <a:rPr lang="en-US" altLang="zh-CN" dirty="0"/>
              <a:t>JS</a:t>
            </a:r>
            <a:r>
              <a:rPr lang="zh-CN" altLang="en-US" dirty="0"/>
              <a:t>和</a:t>
            </a:r>
            <a:r>
              <a:rPr lang="en-US" altLang="zh-CN" dirty="0"/>
              <a:t>app.js</a:t>
            </a:r>
            <a:r>
              <a:rPr lang="zh-CN" altLang="en-US" dirty="0"/>
              <a:t>需要主动</a:t>
            </a:r>
            <a:r>
              <a:rPr lang="en-US" altLang="zh-CN" dirty="0"/>
              <a:t>require</a:t>
            </a:r>
            <a:r>
              <a:rPr lang="zh-CN" altLang="en-US" dirty="0"/>
              <a:t>。</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50</a:t>
            </a:fld>
            <a:endParaRPr lang="zh-CN" altLang="en-US"/>
          </a:p>
        </p:txBody>
      </p:sp>
    </p:spTree>
    <p:extLst>
      <p:ext uri="{BB962C8B-B14F-4D97-AF65-F5344CB8AC3E}">
        <p14:creationId xmlns:p14="http://schemas.microsoft.com/office/powerpoint/2010/main" val="31251204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在开发者工作中可预览。</a:t>
            </a:r>
            <a:endParaRPr lang="en-US" altLang="zh-CN" dirty="0"/>
          </a:p>
          <a:p>
            <a:r>
              <a:rPr lang="zh-CN" altLang="en-US" dirty="0"/>
              <a:t>工具</a:t>
            </a:r>
            <a:r>
              <a:rPr lang="en-US" altLang="zh-CN" dirty="0"/>
              <a:t>-</a:t>
            </a:r>
            <a:r>
              <a:rPr lang="zh-CN" altLang="en-US" dirty="0"/>
              <a:t>上传代码</a:t>
            </a:r>
            <a:endParaRPr lang="en-US" altLang="zh-CN" dirty="0"/>
          </a:p>
          <a:p>
            <a:r>
              <a:rPr lang="zh-CN" altLang="en-US" dirty="0"/>
              <a:t>在小程序管理后台提交审核，待审核通过后发布。</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51</a:t>
            </a:fld>
            <a:endParaRPr lang="zh-CN" altLang="en-US"/>
          </a:p>
        </p:txBody>
      </p:sp>
    </p:spTree>
    <p:extLst>
      <p:ext uri="{BB962C8B-B14F-4D97-AF65-F5344CB8AC3E}">
        <p14:creationId xmlns:p14="http://schemas.microsoft.com/office/powerpoint/2010/main" val="1619674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52</a:t>
            </a:fld>
            <a:endParaRPr lang="zh-CN" altLang="en-US"/>
          </a:p>
        </p:txBody>
      </p:sp>
    </p:spTree>
    <p:extLst>
      <p:ext uri="{BB962C8B-B14F-4D97-AF65-F5344CB8AC3E}">
        <p14:creationId xmlns:p14="http://schemas.microsoft.com/office/powerpoint/2010/main" val="412700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333333"/>
                </a:solidFill>
                <a:latin typeface="-apple-system-font"/>
              </a:rPr>
              <a:t>这种区别主要是体现三大平台实现的 </a:t>
            </a:r>
            <a:r>
              <a:rPr lang="en-US" altLang="zh-CN" dirty="0">
                <a:solidFill>
                  <a:srgbClr val="333333"/>
                </a:solidFill>
                <a:latin typeface="-apple-system-font"/>
              </a:rPr>
              <a:t>ECMAScript </a:t>
            </a:r>
            <a:r>
              <a:rPr lang="zh-CN" altLang="en-US" dirty="0">
                <a:solidFill>
                  <a:srgbClr val="333333"/>
                </a:solidFill>
                <a:latin typeface="-apple-system-font"/>
              </a:rPr>
              <a:t>的标准有所不同。截止到当前一共有七个版本的</a:t>
            </a:r>
            <a:r>
              <a:rPr lang="en-US" altLang="zh-CN" dirty="0">
                <a:solidFill>
                  <a:srgbClr val="333333"/>
                </a:solidFill>
                <a:latin typeface="-apple-system-font"/>
              </a:rPr>
              <a:t>ECMAScript </a:t>
            </a:r>
            <a:r>
              <a:rPr lang="zh-CN" altLang="en-US" dirty="0">
                <a:solidFill>
                  <a:srgbClr val="333333"/>
                </a:solidFill>
                <a:latin typeface="-apple-system-font"/>
              </a:rPr>
              <a:t>标准，目前开发者大部分使用的是 </a:t>
            </a:r>
            <a:r>
              <a:rPr lang="en-US" altLang="zh-CN" dirty="0">
                <a:solidFill>
                  <a:srgbClr val="333333"/>
                </a:solidFill>
                <a:latin typeface="-apple-system-font"/>
              </a:rPr>
              <a:t>ECMAScript 5 </a:t>
            </a:r>
            <a:r>
              <a:rPr lang="zh-CN" altLang="en-US" dirty="0">
                <a:solidFill>
                  <a:srgbClr val="333333"/>
                </a:solidFill>
                <a:latin typeface="-apple-system-font"/>
              </a:rPr>
              <a:t>和 </a:t>
            </a:r>
            <a:r>
              <a:rPr lang="en-US" altLang="zh-CN" dirty="0">
                <a:solidFill>
                  <a:srgbClr val="333333"/>
                </a:solidFill>
                <a:latin typeface="-apple-system-font"/>
              </a:rPr>
              <a:t>ECMAScript 6 </a:t>
            </a:r>
            <a:r>
              <a:rPr lang="zh-CN" altLang="en-US" dirty="0">
                <a:solidFill>
                  <a:srgbClr val="333333"/>
                </a:solidFill>
                <a:latin typeface="-apple-system-font"/>
              </a:rPr>
              <a:t>的标准，但是在小程序中， </a:t>
            </a:r>
            <a:r>
              <a:rPr lang="en-US" altLang="zh-CN" dirty="0">
                <a:solidFill>
                  <a:srgbClr val="333333"/>
                </a:solidFill>
                <a:latin typeface="-apple-system-font"/>
              </a:rPr>
              <a:t>iOS9</a:t>
            </a:r>
            <a:r>
              <a:rPr lang="zh-CN" altLang="en-US" dirty="0">
                <a:solidFill>
                  <a:srgbClr val="333333"/>
                </a:solidFill>
                <a:latin typeface="-apple-system-font"/>
              </a:rPr>
              <a:t>和</a:t>
            </a:r>
            <a:r>
              <a:rPr lang="en-US" altLang="zh-CN" dirty="0">
                <a:solidFill>
                  <a:srgbClr val="333333"/>
                </a:solidFill>
                <a:latin typeface="-apple-system-font"/>
              </a:rPr>
              <a:t>iOS10 </a:t>
            </a:r>
            <a:r>
              <a:rPr lang="zh-CN" altLang="en-US" dirty="0">
                <a:solidFill>
                  <a:srgbClr val="333333"/>
                </a:solidFill>
                <a:latin typeface="-apple-system-font"/>
              </a:rPr>
              <a:t>所使用的运行环境并没有完全的兼容到 </a:t>
            </a:r>
            <a:r>
              <a:rPr lang="en-US" altLang="zh-CN" dirty="0">
                <a:solidFill>
                  <a:srgbClr val="333333"/>
                </a:solidFill>
                <a:latin typeface="-apple-system-font"/>
              </a:rPr>
              <a:t>ECMAScript 6 </a:t>
            </a:r>
            <a:r>
              <a:rPr lang="zh-CN" altLang="en-US" dirty="0">
                <a:solidFill>
                  <a:srgbClr val="333333"/>
                </a:solidFill>
                <a:latin typeface="-apple-system-font"/>
              </a:rPr>
              <a:t>标准，一些 </a:t>
            </a:r>
            <a:r>
              <a:rPr lang="en-US" altLang="zh-CN" dirty="0">
                <a:solidFill>
                  <a:srgbClr val="333333"/>
                </a:solidFill>
                <a:latin typeface="-apple-system-font"/>
              </a:rPr>
              <a:t>ECMAScript 6 </a:t>
            </a:r>
            <a:r>
              <a:rPr lang="zh-CN" altLang="en-US" dirty="0">
                <a:solidFill>
                  <a:srgbClr val="333333"/>
                </a:solidFill>
                <a:latin typeface="-apple-system-font"/>
              </a:rPr>
              <a:t>中规定的语法和关键字是没有的或者同标准是有所不同的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开发者工具有</a:t>
            </a:r>
            <a:r>
              <a:rPr lang="en-US" altLang="zh-CN" dirty="0"/>
              <a:t>ES6</a:t>
            </a:r>
            <a:r>
              <a:rPr lang="zh-CN" altLang="en-US" dirty="0"/>
              <a:t>转</a:t>
            </a:r>
            <a:r>
              <a:rPr lang="en-US" altLang="zh-CN" dirty="0"/>
              <a:t>ES5</a:t>
            </a:r>
            <a:r>
              <a:rPr lang="zh-CN" altLang="en-US" dirty="0"/>
              <a:t>的功能，会自动处理不兼容的情况。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建议</a:t>
            </a:r>
            <a:endParaRPr lang="en-US" altLang="zh-CN" dirty="0"/>
          </a:p>
          <a:p>
            <a:pPr>
              <a:buFont typeface="+mj-lt"/>
              <a:buAutoNum type="arabicPeriod"/>
            </a:pPr>
            <a:r>
              <a:rPr lang="zh-CN" altLang="en-US" dirty="0">
                <a:solidFill>
                  <a:srgbClr val="333333"/>
                </a:solidFill>
                <a:latin typeface="-apple-system-font"/>
              </a:rPr>
              <a:t>箭头函数</a:t>
            </a:r>
          </a:p>
          <a:p>
            <a:pPr>
              <a:buFont typeface="+mj-lt"/>
              <a:buAutoNum type="arabicPeriod"/>
            </a:pPr>
            <a:r>
              <a:rPr lang="en-US" altLang="zh-CN" dirty="0">
                <a:solidFill>
                  <a:srgbClr val="333333"/>
                </a:solidFill>
                <a:latin typeface="-apple-system-font"/>
              </a:rPr>
              <a:t>let const</a:t>
            </a:r>
          </a:p>
          <a:p>
            <a:pPr>
              <a:buFont typeface="+mj-lt"/>
              <a:buAutoNum type="arabicPeriod"/>
            </a:pPr>
            <a:r>
              <a:rPr lang="zh-CN" altLang="en-US" dirty="0">
                <a:solidFill>
                  <a:srgbClr val="333333"/>
                </a:solidFill>
                <a:latin typeface="-apple-system-font"/>
              </a:rPr>
              <a:t>模板字符串</a:t>
            </a:r>
          </a:p>
          <a:p>
            <a:pPr>
              <a:buFont typeface="+mj-lt"/>
              <a:buAutoNum type="arabicPeriod"/>
            </a:pPr>
            <a:r>
              <a:rPr lang="en-US" altLang="zh-CN" dirty="0">
                <a:solidFill>
                  <a:srgbClr val="333333"/>
                </a:solidFill>
                <a:latin typeface="-apple-system-font"/>
              </a:rPr>
              <a:t>…</a:t>
            </a:r>
            <a:endParaRPr lang="en-US" altLang="zh-CN" b="0" i="0" dirty="0">
              <a:solidFill>
                <a:srgbClr val="333333"/>
              </a:solidFill>
              <a:effectLst/>
              <a:latin typeface="-apple-system-font"/>
            </a:endParaRP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6</a:t>
            </a:fld>
            <a:endParaRPr lang="zh-CN" altLang="en-US"/>
          </a:p>
        </p:txBody>
      </p:sp>
    </p:spTree>
    <p:extLst>
      <p:ext uri="{BB962C8B-B14F-4D97-AF65-F5344CB8AC3E}">
        <p14:creationId xmlns:p14="http://schemas.microsoft.com/office/powerpoint/2010/main" val="22699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小程序由配置代码</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文件、模板代码 </a:t>
            </a:r>
            <a:r>
              <a:rPr lang="en-US" altLang="zh-CN" dirty="0">
                <a:latin typeface="微软雅黑" panose="020B0503020204020204" pitchFamily="34" charset="-122"/>
                <a:ea typeface="微软雅黑" panose="020B0503020204020204" pitchFamily="34" charset="-122"/>
              </a:rPr>
              <a:t>WXML </a:t>
            </a:r>
            <a:r>
              <a:rPr lang="zh-CN" altLang="en-US" dirty="0">
                <a:latin typeface="微软雅黑" panose="020B0503020204020204" pitchFamily="34" charset="-122"/>
                <a:ea typeface="微软雅黑" panose="020B0503020204020204" pitchFamily="34" charset="-122"/>
              </a:rPr>
              <a:t>文件、样式代码 </a:t>
            </a:r>
            <a:r>
              <a:rPr lang="en-US" altLang="zh-CN" dirty="0">
                <a:latin typeface="微软雅黑" panose="020B0503020204020204" pitchFamily="34" charset="-122"/>
                <a:ea typeface="微软雅黑" panose="020B0503020204020204" pitchFamily="34" charset="-122"/>
              </a:rPr>
              <a:t>WXSS</a:t>
            </a:r>
            <a:r>
              <a:rPr lang="zh-CN" altLang="en-US" dirty="0">
                <a:latin typeface="微软雅黑" panose="020B0503020204020204" pitchFamily="34" charset="-122"/>
                <a:ea typeface="微软雅黑" panose="020B0503020204020204" pitchFamily="34" charset="-122"/>
              </a:rPr>
              <a:t>文件以及逻辑代码 </a:t>
            </a:r>
            <a:r>
              <a:rPr lang="en-US" altLang="zh-CN" dirty="0">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文件组成。</a:t>
            </a:r>
          </a:p>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7</a:t>
            </a:fld>
            <a:endParaRPr lang="zh-CN" altLang="en-US"/>
          </a:p>
        </p:txBody>
      </p:sp>
    </p:spTree>
    <p:extLst>
      <p:ext uri="{BB962C8B-B14F-4D97-AF65-F5344CB8AC3E}">
        <p14:creationId xmlns:p14="http://schemas.microsoft.com/office/powerpoint/2010/main" val="250511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8</a:t>
            </a:fld>
            <a:endParaRPr lang="zh-CN" altLang="en-US"/>
          </a:p>
        </p:txBody>
      </p:sp>
    </p:spTree>
    <p:extLst>
      <p:ext uri="{BB962C8B-B14F-4D97-AF65-F5344CB8AC3E}">
        <p14:creationId xmlns:p14="http://schemas.microsoft.com/office/powerpoint/2010/main" val="41917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添加配图</a:t>
            </a:r>
            <a:endParaRPr lang="en-US" altLang="zh-CN" dirty="0"/>
          </a:p>
        </p:txBody>
      </p:sp>
      <p:sp>
        <p:nvSpPr>
          <p:cNvPr id="4" name="灯片编号占位符 3"/>
          <p:cNvSpPr>
            <a:spLocks noGrp="1"/>
          </p:cNvSpPr>
          <p:nvPr>
            <p:ph type="sldNum" sz="quarter" idx="10"/>
          </p:nvPr>
        </p:nvSpPr>
        <p:spPr/>
        <p:txBody>
          <a:bodyPr/>
          <a:lstStyle/>
          <a:p>
            <a:fld id="{C67546F0-7D23-41B6-A68D-8A4D8AEA8174}" type="slidenum">
              <a:rPr lang="zh-CN" altLang="en-US" smtClean="0"/>
              <a:t>9</a:t>
            </a:fld>
            <a:endParaRPr lang="zh-CN" altLang="en-US"/>
          </a:p>
        </p:txBody>
      </p:sp>
    </p:spTree>
    <p:extLst>
      <p:ext uri="{BB962C8B-B14F-4D97-AF65-F5344CB8AC3E}">
        <p14:creationId xmlns:p14="http://schemas.microsoft.com/office/powerpoint/2010/main" val="407894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7508F-7BBF-42DC-A57C-56071FF1B3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54016B-BC91-4CEC-8F07-583644DCA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159AB5-1A26-4057-A58C-3BD06E088982}"/>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9CE75D88-D9CA-4496-B4B8-4E172DD8D5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0FCA5-B71B-4706-8C9F-5CFD7B952F91}"/>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25260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AD0B2-975A-4ED2-B8BD-90E651B06A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5D27613-19AA-4779-87CC-343511EE01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09F941-3C58-4224-B2DD-39FC0C2D6715}"/>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DA9B8A07-5DCD-406B-B312-1C1BB945CE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1AF96B-E65F-45F5-9A51-94D184F363E4}"/>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78141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2F9520-CE4E-40D7-80C0-15CE1C387C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ABD572-23F5-41CA-8A3E-B2998DA819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DD0376-D525-41C9-B8E5-B2BE0BC497CC}"/>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8D5E386B-D699-462C-8962-3453C904D8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A1D92-35CF-433F-9DF9-7ED492F65E95}"/>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239518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DB0A6-F384-4FF1-A3D8-82356A73AC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D04020-264A-4A1A-BA0D-36E5EEC6EA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879A9C-E7E9-46C6-9321-07B345A10CD4}"/>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567B682B-5D80-4BDC-A37B-7119F1526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94760-849B-4DB5-A475-1872CF1EEDAD}"/>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327277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F2D4B-0F5F-4FDA-85A5-705B855379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9E28C1-0776-408C-9243-7C1718EAA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B3046E9-3C17-4C5A-93FD-3E7ACA609EEC}"/>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7B172DB9-628D-4413-B9A2-B69813EAE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9BAF5-3867-40E7-8C55-B4D093177636}"/>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315424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D8E4D-6D94-445B-8C87-611DE961DD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B7A7FD-EDAB-4CD6-A3FA-E4551CA624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1AA8BB-93F7-4075-B009-299A56960A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705DCEB-2EBA-45DF-B5CF-952292E1366D}"/>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6" name="页脚占位符 5">
            <a:extLst>
              <a:ext uri="{FF2B5EF4-FFF2-40B4-BE49-F238E27FC236}">
                <a16:creationId xmlns:a16="http://schemas.microsoft.com/office/drawing/2014/main" id="{800A8204-9334-43F3-9574-42F110B7F8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5141D-5A33-4E46-9D0C-C6F983786A5A}"/>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137058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73A4A-D196-4C75-8630-6974836CC9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9572C-0A48-441E-864B-C82B6B1A1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5B5DD2-A266-4274-AEC7-DFB0CFE0101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513FD1-4921-4FD8-ABD7-ED52F0ECE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EEC9B07-5DF2-40E7-A9B6-D3D7EDE6294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A16294-6D21-4E06-BC30-30ACD017EC73}"/>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8" name="页脚占位符 7">
            <a:extLst>
              <a:ext uri="{FF2B5EF4-FFF2-40B4-BE49-F238E27FC236}">
                <a16:creationId xmlns:a16="http://schemas.microsoft.com/office/drawing/2014/main" id="{027FE8B4-F12F-4CD9-9913-531A5C8CED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F999AD-4C9E-495E-9EB2-7AC830AC285B}"/>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268567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B8D0D-E976-4521-A2E8-50A1630462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B081D2-0B1A-410F-A1F3-5D330BD8165F}"/>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4" name="页脚占位符 3">
            <a:extLst>
              <a:ext uri="{FF2B5EF4-FFF2-40B4-BE49-F238E27FC236}">
                <a16:creationId xmlns:a16="http://schemas.microsoft.com/office/drawing/2014/main" id="{695EA8DE-992D-40A6-A6EF-C84FBB00C3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A3329B-CF10-40F5-A453-40D0316A1518}"/>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356114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09DBB3-AC46-42B3-9CBD-E962F319D87D}"/>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3" name="页脚占位符 2">
            <a:extLst>
              <a:ext uri="{FF2B5EF4-FFF2-40B4-BE49-F238E27FC236}">
                <a16:creationId xmlns:a16="http://schemas.microsoft.com/office/drawing/2014/main" id="{9B782D4F-ACF0-4E5D-B43F-33B8A96D6A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703D8E-0164-4968-8DFB-9C1009E426DC}"/>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41829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E975C-79D9-43BE-BA15-E67977FC38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0CE5D0-2F0D-4282-B2F7-3AC8624D2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7B9130-901F-4BCC-AE49-C8478745A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5EBD8-AC04-4317-B57B-7F51505E50B5}"/>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6" name="页脚占位符 5">
            <a:extLst>
              <a:ext uri="{FF2B5EF4-FFF2-40B4-BE49-F238E27FC236}">
                <a16:creationId xmlns:a16="http://schemas.microsoft.com/office/drawing/2014/main" id="{4DAEB2C4-972A-4904-B9A2-B3A4A4CC6A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C2635A-2108-4BDC-A247-77E867B53542}"/>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53494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CBD7E-42A4-4B1F-BFFC-A04C61FA13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0B5955-4FA9-4844-8F4B-5FC34B60D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FC6CD0-96C3-4C96-8CBF-7D1FDA98A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B7D140-9EB9-43E9-9E3C-18CC0B069204}"/>
              </a:ext>
            </a:extLst>
          </p:cNvPr>
          <p:cNvSpPr>
            <a:spLocks noGrp="1"/>
          </p:cNvSpPr>
          <p:nvPr>
            <p:ph type="dt" sz="half" idx="10"/>
          </p:nvPr>
        </p:nvSpPr>
        <p:spPr/>
        <p:txBody>
          <a:bodyPr/>
          <a:lstStyle/>
          <a:p>
            <a:fld id="{02148610-442A-4A48-B3E2-BABC10A33F60}" type="datetimeFigureOut">
              <a:rPr lang="zh-CN" altLang="en-US" smtClean="0"/>
              <a:t>2019/1/10</a:t>
            </a:fld>
            <a:endParaRPr lang="zh-CN" altLang="en-US"/>
          </a:p>
        </p:txBody>
      </p:sp>
      <p:sp>
        <p:nvSpPr>
          <p:cNvPr id="6" name="页脚占位符 5">
            <a:extLst>
              <a:ext uri="{FF2B5EF4-FFF2-40B4-BE49-F238E27FC236}">
                <a16:creationId xmlns:a16="http://schemas.microsoft.com/office/drawing/2014/main" id="{745048C7-FD5C-413F-80D1-31AE32F12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ADFFF-2BF1-44B6-BE6A-B3F82A00D8F8}"/>
              </a:ext>
            </a:extLst>
          </p:cNvPr>
          <p:cNvSpPr>
            <a:spLocks noGrp="1"/>
          </p:cNvSpPr>
          <p:nvPr>
            <p:ph type="sldNum" sz="quarter" idx="12"/>
          </p:nvPr>
        </p:nvSpPr>
        <p:spPr/>
        <p:txBody>
          <a:body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102667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2794F3-7ADA-40C3-9B4C-F0164B941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2DB510-421B-48A7-85DA-FC46AE4A2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E4B7BE-1C10-40BB-A5F9-2226E169B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48610-442A-4A48-B3E2-BABC10A33F60}" type="datetimeFigureOut">
              <a:rPr lang="zh-CN" altLang="en-US" smtClean="0"/>
              <a:t>2019/1/10</a:t>
            </a:fld>
            <a:endParaRPr lang="zh-CN" altLang="en-US"/>
          </a:p>
        </p:txBody>
      </p:sp>
      <p:sp>
        <p:nvSpPr>
          <p:cNvPr id="5" name="页脚占位符 4">
            <a:extLst>
              <a:ext uri="{FF2B5EF4-FFF2-40B4-BE49-F238E27FC236}">
                <a16:creationId xmlns:a16="http://schemas.microsoft.com/office/drawing/2014/main" id="{917929C3-9348-49CD-9E83-4F4B59D46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1FB9A6-047E-412E-AF47-6F56C7BA2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DDA44-77D4-400B-B5A8-D7A996569606}" type="slidenum">
              <a:rPr lang="zh-CN" altLang="en-US" smtClean="0"/>
              <a:t>‹#›</a:t>
            </a:fld>
            <a:endParaRPr lang="zh-CN" altLang="en-US"/>
          </a:p>
        </p:txBody>
      </p:sp>
    </p:spTree>
    <p:extLst>
      <p:ext uri="{BB962C8B-B14F-4D97-AF65-F5344CB8AC3E}">
        <p14:creationId xmlns:p14="http://schemas.microsoft.com/office/powerpoint/2010/main" val="71507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developers.weixin.qq.com/s/tpg5tKmv6kZ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hyperlink" Target="http://es6.ruanyifeng.com/#docs/module" TargetMode="External"/></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hyperlink" Target="https://developers.weixin.qq.com/miniprogram/dev/api/wx.switchTab.html" TargetMode="External"/><Relationship Id="rId3" Type="http://schemas.openxmlformats.org/officeDocument/2006/relationships/image" Target="../media/image3.png"/><Relationship Id="rId7" Type="http://schemas.openxmlformats.org/officeDocument/2006/relationships/hyperlink" Target="https://developers.weixin.qq.com/miniprogram/dev/api/wx.navigateBack.html"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s://developers.weixin.qq.com/miniprogram/dev/api/wx.redirectTo.html" TargetMode="External"/><Relationship Id="rId5" Type="http://schemas.openxmlformats.org/officeDocument/2006/relationships/hyperlink" Target="https://developers.weixin.qq.com/miniprogram/dev/component/navigator.html" TargetMode="External"/><Relationship Id="rId4" Type="http://schemas.openxmlformats.org/officeDocument/2006/relationships/hyperlink" Target="https://developers.weixin.qq.com/miniprogram/dev/api/wx.navigateTo.html" TargetMode="External"/><Relationship Id="rId9" Type="http://schemas.openxmlformats.org/officeDocument/2006/relationships/hyperlink" Target="https://developers.weixin.qq.com/miniprogram/dev/api/wx.reLaunch.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mp.weixin.qq.com/debug/wxadoc/dev/devtools/download.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developers.weixin.qq.com/s/OMfVAKmZ6KZ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8.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9.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5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png"/><Relationship Id="rId7" Type="http://schemas.openxmlformats.org/officeDocument/2006/relationships/diagramColors" Target="../diagrams/colors10.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hyperlink" Target="https://developers.weixin.qq.com/ebook?action=get_post_info&amp;docid=0008aeea9a8978ab0086a685851c0a" TargetMode="External"/><Relationship Id="rId5" Type="http://schemas.openxmlformats.org/officeDocument/2006/relationships/hyperlink" Target="https://developers.weixin.qq.com/miniprogram/dev/"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evelopers.weixin.qq.com/miniprogram/dev/framework/details.html#%E5%AE%A2%E6%88%B7%E7%AB%AF-es6-api-%E6%94%AF%E6%8C%81%E6%83%85%E5%86%B5" TargetMode="External"/><Relationship Id="rId11" Type="http://schemas.microsoft.com/office/2007/relationships/diagramDrawing" Target="../diagrams/drawing2.xml"/><Relationship Id="rId5" Type="http://schemas.openxmlformats.org/officeDocument/2006/relationships/hyperlink" Target="https://x5.tencent.com/tbs/" TargetMode="External"/><Relationship Id="rId10" Type="http://schemas.openxmlformats.org/officeDocument/2006/relationships/diagramColors" Target="../diagrams/colors2.xml"/><Relationship Id="rId4" Type="http://schemas.openxmlformats.org/officeDocument/2006/relationships/hyperlink" Target="https://developers.google.com/v8/" TargetMode="Externa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5B55CC-A583-405F-8F5A-852DF3AE4B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403"/>
          </a:xfrm>
          <a:prstGeom prst="rect">
            <a:avLst/>
          </a:prstGeom>
        </p:spPr>
      </p:pic>
      <p:sp>
        <p:nvSpPr>
          <p:cNvPr id="2" name="标题 1">
            <a:extLst>
              <a:ext uri="{FF2B5EF4-FFF2-40B4-BE49-F238E27FC236}">
                <a16:creationId xmlns:a16="http://schemas.microsoft.com/office/drawing/2014/main" id="{2A7CCD3A-A129-4097-B138-5B88C7D3DBC2}"/>
              </a:ext>
            </a:extLst>
          </p:cNvPr>
          <p:cNvSpPr>
            <a:spLocks noGrp="1"/>
          </p:cNvSpPr>
          <p:nvPr>
            <p:ph type="ctrTitle"/>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微信小程序开发入门</a:t>
            </a:r>
          </a:p>
        </p:txBody>
      </p:sp>
      <p:pic>
        <p:nvPicPr>
          <p:cNvPr id="5" name="内容占位符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47700" y="630700"/>
            <a:ext cx="655638" cy="774700"/>
          </a:xfrm>
          <a:prstGeom prst="rect">
            <a:avLst/>
          </a:prstGeom>
        </p:spPr>
      </p:pic>
      <p:sp>
        <p:nvSpPr>
          <p:cNvPr id="8" name="文本框 17"/>
          <p:cNvSpPr txBox="1">
            <a:spLocks noChangeArrowheads="1"/>
          </p:cNvSpPr>
          <p:nvPr/>
        </p:nvSpPr>
        <p:spPr bwMode="auto">
          <a:xfrm>
            <a:off x="9037528" y="5299209"/>
            <a:ext cx="2393604" cy="1246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
              </a:spcBef>
            </a:pPr>
            <a:r>
              <a:rPr lang="en-US" altLang="zh-CN" sz="3200" b="1" dirty="0" err="1">
                <a:solidFill>
                  <a:schemeClr val="accent1">
                    <a:lumMod val="60000"/>
                    <a:lumOff val="40000"/>
                  </a:schemeClr>
                </a:solidFill>
                <a:ea typeface="微软雅黑" panose="020B0503020204020204" pitchFamily="34" charset="-122"/>
              </a:rPr>
              <a:t>Power</a:t>
            </a:r>
            <a:r>
              <a:rPr lang="en-US" altLang="zh-CN" sz="3200" dirty="0" err="1">
                <a:solidFill>
                  <a:schemeClr val="accent1">
                    <a:lumMod val="60000"/>
                    <a:lumOff val="40000"/>
                  </a:schemeClr>
                </a:solidFill>
                <a:ea typeface="微软雅黑" panose="020B0503020204020204" pitchFamily="34" charset="-122"/>
              </a:rPr>
              <a:t>data</a:t>
            </a:r>
            <a:r>
              <a:rPr lang="en-US" altLang="zh-CN" sz="5102" dirty="0">
                <a:solidFill>
                  <a:schemeClr val="accent1">
                    <a:lumMod val="60000"/>
                    <a:lumOff val="40000"/>
                  </a:schemeClr>
                </a:solidFill>
                <a:ea typeface="微软雅黑" panose="020B0503020204020204" pitchFamily="34" charset="-122"/>
              </a:rPr>
              <a:t> </a:t>
            </a:r>
          </a:p>
          <a:p>
            <a:pPr>
              <a:spcBef>
                <a:spcPts val="5"/>
              </a:spcBef>
            </a:pPr>
            <a:r>
              <a:rPr lang="zh-CN" altLang="en-US" sz="2400" b="1" dirty="0">
                <a:solidFill>
                  <a:schemeClr val="accent1">
                    <a:lumMod val="60000"/>
                    <a:lumOff val="40000"/>
                  </a:schemeClr>
                </a:solidFill>
                <a:ea typeface="微软雅黑" panose="020B0503020204020204" pitchFamily="34" charset="-122"/>
              </a:rPr>
              <a:t>博安达</a:t>
            </a:r>
          </a:p>
        </p:txBody>
      </p:sp>
      <p:sp>
        <p:nvSpPr>
          <p:cNvPr id="9" name="文本框 8">
            <a:extLst>
              <a:ext uri="{FF2B5EF4-FFF2-40B4-BE49-F238E27FC236}">
                <a16:creationId xmlns:a16="http://schemas.microsoft.com/office/drawing/2014/main" id="{1DD6B967-37AB-42E5-9145-FADD0605A24C}"/>
              </a:ext>
            </a:extLst>
          </p:cNvPr>
          <p:cNvSpPr txBox="1"/>
          <p:nvPr/>
        </p:nvSpPr>
        <p:spPr>
          <a:xfrm>
            <a:off x="158142" y="5513424"/>
            <a:ext cx="3964641" cy="1200329"/>
          </a:xfrm>
          <a:prstGeom prst="rect">
            <a:avLst/>
          </a:prstGeom>
          <a:noFill/>
        </p:spPr>
        <p:txBody>
          <a:bodyPr wrap="square" rtlCol="0">
            <a:spAutoFit/>
          </a:bodyPr>
          <a:lstStyle/>
          <a:p>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a:t>
            </a:r>
          </a:p>
          <a:p>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   "name": "</a:t>
            </a:r>
            <a:r>
              <a:rPr lang="zh-CN" altLang="en-US" sz="1800" dirty="0">
                <a:solidFill>
                  <a:schemeClr val="tx2">
                    <a:lumMod val="60000"/>
                    <a:lumOff val="40000"/>
                  </a:schemeClr>
                </a:solidFill>
                <a:latin typeface="黑体" panose="02010609060101010101" pitchFamily="49" charset="-122"/>
                <a:ea typeface="黑体" panose="02010609060101010101" pitchFamily="49" charset="-122"/>
              </a:rPr>
              <a:t>黄冠豪</a:t>
            </a:r>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a:t>
            </a:r>
          </a:p>
          <a:p>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   "dept": "</a:t>
            </a:r>
            <a:r>
              <a:rPr lang="zh-CN" altLang="en-US" sz="1800" dirty="0">
                <a:solidFill>
                  <a:schemeClr val="tx2">
                    <a:lumMod val="60000"/>
                    <a:lumOff val="40000"/>
                  </a:schemeClr>
                </a:solidFill>
                <a:latin typeface="黑体" panose="02010609060101010101" pitchFamily="49" charset="-122"/>
                <a:ea typeface="黑体" panose="02010609060101010101" pitchFamily="49" charset="-122"/>
              </a:rPr>
              <a:t>监测产品部</a:t>
            </a:r>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a:t>
            </a:r>
          </a:p>
          <a:p>
            <a:r>
              <a:rPr lang="en-US" altLang="zh-CN" sz="1800" dirty="0">
                <a:solidFill>
                  <a:schemeClr val="tx2">
                    <a:lumMod val="60000"/>
                    <a:lumOff val="40000"/>
                  </a:schemeClr>
                </a:solidFill>
                <a:latin typeface="黑体" panose="02010609060101010101" pitchFamily="49" charset="-122"/>
                <a:ea typeface="黑体" panose="02010609060101010101" pitchFamily="49" charset="-122"/>
              </a:rPr>
              <a:t>}</a:t>
            </a:r>
            <a:endParaRPr lang="zh-CN" altLang="en-US" sz="1800" dirty="0">
              <a:solidFill>
                <a:schemeClr val="tx2">
                  <a:lumMod val="60000"/>
                  <a:lumOff val="4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563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小程序配置 </a:t>
            </a:r>
            <a:r>
              <a:rPr lang="en-US" altLang="zh-CN" sz="2963" b="1" dirty="0" err="1">
                <a:solidFill>
                  <a:srgbClr val="5279BA"/>
                </a:solidFill>
                <a:ea typeface="微软雅黑" panose="020B0503020204020204" pitchFamily="34" charset="-122"/>
              </a:rPr>
              <a:t>app.json</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pic>
        <p:nvPicPr>
          <p:cNvPr id="7" name="Picture 5">
            <a:extLst>
              <a:ext uri="{FF2B5EF4-FFF2-40B4-BE49-F238E27FC236}">
                <a16:creationId xmlns:a16="http://schemas.microsoft.com/office/drawing/2014/main" id="{75E1DA10-914B-46BC-B4C6-7F56BA468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664" y="1814599"/>
            <a:ext cx="6563364" cy="26130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171D77A2-773A-4C84-8E6C-D7085F31651B}"/>
              </a:ext>
            </a:extLst>
          </p:cNvPr>
          <p:cNvSpPr/>
          <p:nvPr/>
        </p:nvSpPr>
        <p:spPr>
          <a:xfrm>
            <a:off x="447678" y="5242826"/>
            <a:ext cx="10199364" cy="128990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pages</a:t>
            </a:r>
            <a:r>
              <a:rPr lang="zh-CN" altLang="en-US" dirty="0">
                <a:latin typeface="微软雅黑" panose="020B0503020204020204" pitchFamily="34" charset="-122"/>
                <a:ea typeface="微软雅黑" panose="020B0503020204020204" pitchFamily="34" charset="-122"/>
              </a:rPr>
              <a:t>字段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用于描述当前小程序所有页面路径，这是为了让微信客户端知道当前你的小程序页面定义在哪个目录。</a:t>
            </a:r>
          </a:p>
          <a:p>
            <a:pPr>
              <a:lnSpc>
                <a:spcPct val="150000"/>
              </a:lnSpc>
            </a:pP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字段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定义小程序所有页面的顶部背景颜色，文字颜色定义等。</a:t>
            </a:r>
          </a:p>
        </p:txBody>
      </p:sp>
      <p:sp>
        <p:nvSpPr>
          <p:cNvPr id="2" name="矩形 1">
            <a:extLst>
              <a:ext uri="{FF2B5EF4-FFF2-40B4-BE49-F238E27FC236}">
                <a16:creationId xmlns:a16="http://schemas.microsoft.com/office/drawing/2014/main" id="{EB26E142-4065-4A9F-8932-9DC7E09BD941}"/>
              </a:ext>
            </a:extLst>
          </p:cNvPr>
          <p:cNvSpPr/>
          <p:nvPr/>
        </p:nvSpPr>
        <p:spPr>
          <a:xfrm>
            <a:off x="214972" y="1652014"/>
            <a:ext cx="4970051" cy="3108543"/>
          </a:xfrm>
          <a:prstGeom prst="rect">
            <a:avLst/>
          </a:prstGeom>
        </p:spPr>
        <p:txBody>
          <a:bodyPr wrap="square">
            <a:spAutoFit/>
          </a:bodyPr>
          <a:lstStyle/>
          <a:p>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"pages"</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"pages/index/index"</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"pages/logs/logs"</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p>
          <a:p>
            <a:r>
              <a:rPr lang="en-US" altLang="zh-CN" sz="1600" dirty="0">
                <a:solidFill>
                  <a:srgbClr val="A31515"/>
                </a:solidFill>
                <a:latin typeface="Consolas" panose="020B0609020204030204" pitchFamily="49" charset="0"/>
              </a:rPr>
              <a:t>  "window"</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a:t>
            </a:r>
            <a:r>
              <a:rPr lang="en-US" altLang="zh-CN" sz="1600" dirty="0" err="1">
                <a:solidFill>
                  <a:srgbClr val="A31515"/>
                </a:solidFill>
                <a:latin typeface="Consolas" panose="020B0609020204030204" pitchFamily="49" charset="0"/>
              </a:rPr>
              <a:t>backgroundTextStyle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a:solidFill>
                  <a:srgbClr val="0451A5"/>
                </a:solidFill>
                <a:latin typeface="Consolas" panose="020B0609020204030204" pitchFamily="49" charset="0"/>
              </a:rPr>
              <a:t>"light"</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a:t>
            </a:r>
            <a:r>
              <a:rPr lang="en-US" altLang="zh-CN" sz="1600" dirty="0" err="1">
                <a:solidFill>
                  <a:srgbClr val="A31515"/>
                </a:solidFill>
                <a:latin typeface="Consolas" panose="020B0609020204030204" pitchFamily="49" charset="0"/>
              </a:rPr>
              <a:t>navigationBarBackgroundColor</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 </a:t>
            </a:r>
            <a:r>
              <a:rPr lang="en-US" altLang="zh-CN" sz="1600" dirty="0">
                <a:solidFill>
                  <a:srgbClr val="0451A5"/>
                </a:solidFill>
                <a:latin typeface="Consolas" panose="020B0609020204030204" pitchFamily="49" charset="0"/>
              </a:rPr>
              <a:t>"#</a:t>
            </a:r>
            <a:r>
              <a:rPr lang="en-US" altLang="zh-CN" sz="1600" dirty="0" err="1">
                <a:solidFill>
                  <a:srgbClr val="0451A5"/>
                </a:solidFill>
                <a:latin typeface="Consolas" panose="020B0609020204030204" pitchFamily="49" charset="0"/>
              </a:rPr>
              <a:t>fff</a:t>
            </a:r>
            <a:r>
              <a:rPr lang="en-US" altLang="zh-CN" sz="1600" dirty="0">
                <a:solidFill>
                  <a:srgbClr val="0451A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a:t>
            </a:r>
            <a:r>
              <a:rPr lang="en-US" altLang="zh-CN" sz="1600" dirty="0" err="1">
                <a:solidFill>
                  <a:srgbClr val="A31515"/>
                </a:solidFill>
                <a:latin typeface="Consolas" panose="020B0609020204030204" pitchFamily="49" charset="0"/>
              </a:rPr>
              <a:t>navigationBarTitleText</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 </a:t>
            </a:r>
            <a:r>
              <a:rPr lang="en-US" altLang="zh-CN" sz="1600" dirty="0">
                <a:solidFill>
                  <a:srgbClr val="0451A5"/>
                </a:solidFill>
                <a:latin typeface="Consolas" panose="020B0609020204030204" pitchFamily="49" charset="0"/>
              </a:rPr>
              <a:t>"WeChat"</a:t>
            </a:r>
            <a:r>
              <a:rPr lang="en-US" altLang="zh-CN" sz="1600" dirty="0">
                <a:solidFill>
                  <a:srgbClr val="000000"/>
                </a:solidFill>
                <a:latin typeface="Consolas" panose="020B0609020204030204" pitchFamily="49" charset="0"/>
              </a:rPr>
              <a:t>,</a:t>
            </a:r>
          </a:p>
          <a:p>
            <a:r>
              <a:rPr lang="en-US" altLang="zh-CN" sz="1600" dirty="0">
                <a:solidFill>
                  <a:srgbClr val="A31515"/>
                </a:solidFill>
                <a:latin typeface="Consolas" panose="020B0609020204030204" pitchFamily="49" charset="0"/>
              </a:rPr>
              <a:t>    "</a:t>
            </a:r>
            <a:r>
              <a:rPr lang="en-US" altLang="zh-CN" sz="1600" dirty="0" err="1">
                <a:solidFill>
                  <a:srgbClr val="A31515"/>
                </a:solidFill>
                <a:latin typeface="Consolas" panose="020B0609020204030204" pitchFamily="49" charset="0"/>
              </a:rPr>
              <a:t>navigationBarTextStyle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a:solidFill>
                  <a:srgbClr val="0451A5"/>
                </a:solidFill>
                <a:latin typeface="Consolas" panose="020B0609020204030204" pitchFamily="49" charset="0"/>
              </a:rPr>
              <a:t>"black"</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endParaRPr lang="en-US" altLang="zh-CN"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50289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页面配置 </a:t>
            </a:r>
            <a:r>
              <a:rPr lang="en-US" altLang="zh-CN" sz="2963" b="1" dirty="0" err="1">
                <a:solidFill>
                  <a:srgbClr val="5279BA"/>
                </a:solidFill>
                <a:ea typeface="微软雅黑" panose="020B0503020204020204" pitchFamily="34" charset="-122"/>
              </a:rPr>
              <a:t>page.json</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内容占位符 2">
            <a:extLst>
              <a:ext uri="{FF2B5EF4-FFF2-40B4-BE49-F238E27FC236}">
                <a16:creationId xmlns:a16="http://schemas.microsoft.com/office/drawing/2014/main" id="{85F15725-AFD9-4434-A774-BAB8B2D29578}"/>
              </a:ext>
            </a:extLst>
          </p:cNvPr>
          <p:cNvSpPr txBox="1">
            <a:spLocks/>
          </p:cNvSpPr>
          <p:nvPr/>
        </p:nvSpPr>
        <p:spPr>
          <a:xfrm>
            <a:off x="838200" y="1825625"/>
            <a:ext cx="5465618" cy="2269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2" name="矩形 1">
            <a:extLst>
              <a:ext uri="{FF2B5EF4-FFF2-40B4-BE49-F238E27FC236}">
                <a16:creationId xmlns:a16="http://schemas.microsoft.com/office/drawing/2014/main" id="{76CC41AF-69F9-43FA-BF23-CC2F5FAD07D1}"/>
              </a:ext>
            </a:extLst>
          </p:cNvPr>
          <p:cNvSpPr/>
          <p:nvPr/>
        </p:nvSpPr>
        <p:spPr>
          <a:xfrm>
            <a:off x="688336" y="2063597"/>
            <a:ext cx="5013960" cy="2951898"/>
          </a:xfrm>
          <a:prstGeom prst="rect">
            <a:avLst/>
          </a:prstGeom>
        </p:spPr>
        <p:txBody>
          <a:bodyPr wrap="square">
            <a:spAutoFit/>
          </a:bodyPr>
          <a:lstStyle/>
          <a:p>
            <a:pPr indent="450850">
              <a:lnSpc>
                <a:spcPct val="150000"/>
              </a:lnSpc>
            </a:pPr>
            <a:r>
              <a:rPr lang="zh-CN" altLang="en-US" dirty="0">
                <a:latin typeface="微软雅黑" panose="020B0503020204020204" pitchFamily="34" charset="-122"/>
                <a:ea typeface="微软雅黑" panose="020B0503020204020204" pitchFamily="34" charset="-122"/>
              </a:rPr>
              <a:t>如果你整个小程序的风格是蓝色调，那么你可以在 </a:t>
            </a:r>
            <a:r>
              <a:rPr lang="en-US" altLang="zh-CN" dirty="0" err="1">
                <a:latin typeface="微软雅黑" panose="020B0503020204020204" pitchFamily="34" charset="-122"/>
                <a:ea typeface="微软雅黑" panose="020B0503020204020204" pitchFamily="34" charset="-122"/>
              </a:rPr>
              <a:t>app.json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里边声明顶部颜色是蓝色即可。实际情况可能不是这样，可能你小程序里边的每个页面都有不一样的色调来区分不同功能模块，小程序提供了 </a:t>
            </a:r>
            <a:r>
              <a:rPr lang="en-US" altLang="zh-CN" dirty="0" err="1">
                <a:latin typeface="微软雅黑" panose="020B0503020204020204" pitchFamily="34" charset="-122"/>
                <a:ea typeface="微软雅黑" panose="020B0503020204020204" pitchFamily="34" charset="-122"/>
              </a:rPr>
              <a:t>page.json</a:t>
            </a:r>
            <a:r>
              <a:rPr lang="zh-CN" altLang="en-US" dirty="0">
                <a:latin typeface="微软雅黑" panose="020B0503020204020204" pitchFamily="34" charset="-122"/>
                <a:ea typeface="微软雅黑" panose="020B0503020204020204" pitchFamily="34" charset="-122"/>
              </a:rPr>
              <a:t>，让开发者可以独立定义每个页面的一些属性，例如刚刚说的顶部颜色、是否允许下拉刷新等等。</a:t>
            </a:r>
          </a:p>
        </p:txBody>
      </p:sp>
      <p:sp>
        <p:nvSpPr>
          <p:cNvPr id="3" name="矩形 2">
            <a:extLst>
              <a:ext uri="{FF2B5EF4-FFF2-40B4-BE49-F238E27FC236}">
                <a16:creationId xmlns:a16="http://schemas.microsoft.com/office/drawing/2014/main" id="{DD33EBD4-DDBB-478B-985C-4207F640F1FF}"/>
              </a:ext>
            </a:extLst>
          </p:cNvPr>
          <p:cNvSpPr/>
          <p:nvPr/>
        </p:nvSpPr>
        <p:spPr>
          <a:xfrm>
            <a:off x="6096000" y="2523883"/>
            <a:ext cx="6096000" cy="2031325"/>
          </a:xfrm>
          <a:prstGeom prst="rect">
            <a:avLst/>
          </a:prstGeom>
        </p:spPr>
        <p:txBody>
          <a:bodyPr>
            <a:spAutoFit/>
          </a:bodyPr>
          <a:lstStyle/>
          <a:p>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navigationBarBackgroundColor</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a:t>
            </a:r>
            <a:r>
              <a:rPr lang="en-US" altLang="zh-CN" dirty="0" err="1">
                <a:solidFill>
                  <a:srgbClr val="0451A5"/>
                </a:solidFill>
                <a:latin typeface="Consolas" panose="020B0609020204030204" pitchFamily="49" charset="0"/>
              </a:rPr>
              <a:t>ffffff</a:t>
            </a:r>
            <a:r>
              <a:rPr lang="en-US" altLang="zh-CN" dirty="0">
                <a:solidFill>
                  <a:srgbClr val="0451A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navigationBarTextStyle</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"black"</a:t>
            </a:r>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navigationBarTitleText</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a:t>
            </a:r>
            <a:r>
              <a:rPr lang="zh-CN" altLang="en-US" dirty="0">
                <a:solidFill>
                  <a:srgbClr val="0451A5"/>
                </a:solidFill>
                <a:latin typeface="Consolas" panose="020B0609020204030204" pitchFamily="49" charset="0"/>
              </a:rPr>
              <a:t>微信接口功能演示</a:t>
            </a:r>
            <a:r>
              <a:rPr lang="en-US" altLang="zh-CN" dirty="0">
                <a:solidFill>
                  <a:srgbClr val="0451A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backgroundColor</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a:t>
            </a:r>
            <a:r>
              <a:rPr lang="en-US" altLang="zh-CN" dirty="0" err="1">
                <a:solidFill>
                  <a:srgbClr val="0451A5"/>
                </a:solidFill>
                <a:latin typeface="Consolas" panose="020B0609020204030204" pitchFamily="49" charset="0"/>
              </a:rPr>
              <a:t>eeeeee</a:t>
            </a:r>
            <a:r>
              <a:rPr lang="en-US" altLang="zh-CN" dirty="0">
                <a:solidFill>
                  <a:srgbClr val="0451A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backgroundTextStyle</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"light"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572460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WXML </a:t>
            </a:r>
            <a:r>
              <a:rPr lang="zh-CN" altLang="en-US" sz="2963" b="1" dirty="0">
                <a:solidFill>
                  <a:srgbClr val="5279BA"/>
                </a:solidFill>
                <a:ea typeface="微软雅黑" panose="020B0503020204020204" pitchFamily="34" charset="-122"/>
              </a:rPr>
              <a:t>模板</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F048FCD6-2045-4D64-A970-8ED24EDDE9D7}"/>
              </a:ext>
            </a:extLst>
          </p:cNvPr>
          <p:cNvSpPr/>
          <p:nvPr/>
        </p:nvSpPr>
        <p:spPr>
          <a:xfrm>
            <a:off x="786423" y="1396388"/>
            <a:ext cx="10619154" cy="128990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WXML </a:t>
            </a:r>
            <a:r>
              <a:rPr lang="zh-CN" altLang="en-US" dirty="0">
                <a:latin typeface="微软雅黑" panose="020B0503020204020204" pitchFamily="34" charset="-122"/>
                <a:ea typeface="微软雅黑" panose="020B0503020204020204" pitchFamily="34" charset="-122"/>
              </a:rPr>
              <a:t>全称是 </a:t>
            </a:r>
            <a:r>
              <a:rPr lang="en-US" altLang="zh-CN" dirty="0" err="1">
                <a:latin typeface="微软雅黑" panose="020B0503020204020204" pitchFamily="34" charset="-122"/>
                <a:ea typeface="微软雅黑" panose="020B0503020204020204" pitchFamily="34" charset="-122"/>
              </a:rPr>
              <a:t>WeiXin</a:t>
            </a:r>
            <a:r>
              <a:rPr lang="en-US" altLang="zh-CN" dirty="0">
                <a:latin typeface="微软雅黑" panose="020B0503020204020204" pitchFamily="34" charset="-122"/>
                <a:ea typeface="微软雅黑" panose="020B0503020204020204" pitchFamily="34" charset="-122"/>
              </a:rPr>
              <a:t> Markup Language</a:t>
            </a:r>
            <a:r>
              <a:rPr lang="zh-CN" altLang="en-US" dirty="0">
                <a:latin typeface="微软雅黑" panose="020B0503020204020204" pitchFamily="34" charset="-122"/>
                <a:ea typeface="微软雅黑" panose="020B0503020204020204" pitchFamily="34" charset="-122"/>
              </a:rPr>
              <a:t>，是小程序框架设计的一套标签语言，结合小程序的基础组件、事件系统，可以构建出页面的结构。</a:t>
            </a:r>
          </a:p>
          <a:p>
            <a:pPr>
              <a:lnSpc>
                <a:spcPct val="150000"/>
              </a:lnSpc>
            </a:pPr>
            <a:r>
              <a:rPr lang="zh-CN" altLang="en-US" dirty="0">
                <a:latin typeface="微软雅黑" panose="020B0503020204020204" pitchFamily="34" charset="-122"/>
                <a:ea typeface="微软雅黑" panose="020B0503020204020204" pitchFamily="34" charset="-122"/>
              </a:rPr>
              <a:t>需要注意的是，</a:t>
            </a:r>
            <a:r>
              <a:rPr lang="en-US" altLang="zh-CN" dirty="0">
                <a:latin typeface="微软雅黑" panose="020B0503020204020204" pitchFamily="34" charset="-122"/>
                <a:ea typeface="微软雅黑" panose="020B0503020204020204" pitchFamily="34" charset="-122"/>
              </a:rPr>
              <a:t>WXML</a:t>
            </a:r>
            <a:r>
              <a:rPr lang="zh-CN" altLang="en-US" dirty="0">
                <a:latin typeface="微软雅黑" panose="020B0503020204020204" pitchFamily="34" charset="-122"/>
                <a:ea typeface="微软雅黑" panose="020B0503020204020204" pitchFamily="34" charset="-122"/>
              </a:rPr>
              <a:t>中的属性是大小写敏感的，也就是说 </a:t>
            </a:r>
            <a:r>
              <a:rPr lang="en-US" altLang="zh-CN" dirty="0">
                <a:latin typeface="微软雅黑" panose="020B0503020204020204" pitchFamily="34" charset="-122"/>
                <a:ea typeface="微软雅黑" panose="020B0503020204020204" pitchFamily="34" charset="-122"/>
              </a:rPr>
              <a:t>class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Class </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WXML</a:t>
            </a:r>
            <a:r>
              <a:rPr lang="zh-CN" altLang="en-US" dirty="0">
                <a:latin typeface="微软雅黑" panose="020B0503020204020204" pitchFamily="34" charset="-122"/>
                <a:ea typeface="微软雅黑" panose="020B0503020204020204" pitchFamily="34" charset="-122"/>
              </a:rPr>
              <a:t>中是不同的属性</a:t>
            </a:r>
            <a:endParaRPr lang="zh-CN" altLang="en-US"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6E953B0-A079-4519-B060-20CF8DDA63F7}"/>
              </a:ext>
            </a:extLst>
          </p:cNvPr>
          <p:cNvSpPr/>
          <p:nvPr/>
        </p:nvSpPr>
        <p:spPr>
          <a:xfrm>
            <a:off x="1119808" y="3132308"/>
            <a:ext cx="9952383" cy="2862322"/>
          </a:xfrm>
          <a:prstGeom prst="rect">
            <a:avLst/>
          </a:prstGeom>
        </p:spPr>
        <p:txBody>
          <a:bodyPr wrap="squar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"container"&gt;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userinfo</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button</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wx:if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hasUserInfo</a:t>
            </a:r>
            <a:r>
              <a:rPr lang="en-US" altLang="zh-CN" dirty="0">
                <a:solidFill>
                  <a:srgbClr val="0000FF"/>
                </a:solidFill>
                <a:latin typeface="Consolas" panose="020B0609020204030204" pitchFamily="49" charset="0"/>
              </a:rPr>
              <a:t> &amp;&amp; </a:t>
            </a:r>
            <a:r>
              <a:rPr lang="en-US" altLang="zh-CN" dirty="0" err="1">
                <a:solidFill>
                  <a:srgbClr val="0000FF"/>
                </a:solidFill>
                <a:latin typeface="Consolas" panose="020B0609020204030204" pitchFamily="49" charset="0"/>
              </a:rPr>
              <a:t>canIUse</a:t>
            </a:r>
            <a:r>
              <a:rPr lang="en-US" altLang="zh-CN" dirty="0">
                <a:solidFill>
                  <a:srgbClr val="0000FF"/>
                </a:solidFill>
                <a:latin typeface="Consolas" panose="020B0609020204030204" pitchFamily="49" charset="0"/>
              </a:rPr>
              <a:t>}}"&gt;</a:t>
            </a:r>
            <a:r>
              <a:rPr lang="zh-CN" altLang="en-US" dirty="0">
                <a:solidFill>
                  <a:srgbClr val="000000"/>
                </a:solidFill>
                <a:latin typeface="Consolas" panose="020B0609020204030204" pitchFamily="49" charset="0"/>
              </a:rPr>
              <a:t>获取头像昵称</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block</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wx:else</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image</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src</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userInfo.avatarUrl</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background-size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"cover"&gt;&lt;/</a:t>
            </a:r>
            <a:r>
              <a:rPr lang="en-US" altLang="zh-CN" dirty="0">
                <a:solidFill>
                  <a:srgbClr val="800000"/>
                </a:solidFill>
                <a:latin typeface="Consolas" panose="020B0609020204030204" pitchFamily="49" charset="0"/>
              </a:rPr>
              <a:t>image</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text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userinfo</a:t>
            </a:r>
            <a:r>
              <a:rPr lang="en-US" altLang="zh-CN" dirty="0">
                <a:solidFill>
                  <a:srgbClr val="0000FF"/>
                </a:solidFill>
                <a:latin typeface="Consolas" panose="020B0609020204030204" pitchFamily="49" charset="0"/>
              </a:rPr>
              <a:t>-nickname"&gt;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userInfo.nickName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block</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usermotto</a:t>
            </a:r>
            <a:r>
              <a:rPr lang="en-US" altLang="zh-CN" dirty="0">
                <a:solidFill>
                  <a:srgbClr val="0000FF"/>
                </a:solidFill>
                <a:latin typeface="Consolas" panose="020B0609020204030204" pitchFamily="49" charset="0"/>
              </a:rPr>
              <a:t>"&gt;&lt;</a:t>
            </a:r>
            <a:r>
              <a:rPr lang="en-US" altLang="zh-CN" dirty="0">
                <a:solidFill>
                  <a:srgbClr val="800000"/>
                </a:solidFill>
                <a:latin typeface="Consolas" panose="020B0609020204030204" pitchFamily="49" charset="0"/>
              </a:rPr>
              <a:t>text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"user-motto"&gt;</a:t>
            </a:r>
            <a:r>
              <a:rPr lang="en-US" altLang="zh-CN" dirty="0">
                <a:solidFill>
                  <a:srgbClr val="000000"/>
                </a:solidFill>
                <a:latin typeface="Consolas" panose="020B0609020204030204" pitchFamily="49" charset="0"/>
              </a:rPr>
              <a:t>{{motto}}</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791796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数据绑定</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p:cNvSpPr/>
          <p:nvPr/>
        </p:nvSpPr>
        <p:spPr>
          <a:xfrm>
            <a:off x="1205628" y="1390462"/>
            <a:ext cx="9441595" cy="133882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用户界面呈现会因为当前时刻数据不同而有所不同，或者是因为用户的操作发生动态改变，这就要求程序的运行过程中，要有动态的去改变渲染界面的能力。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如果你需要把一个 </a:t>
            </a:r>
            <a:r>
              <a:rPr lang="en-US" altLang="zh-CN" dirty="0">
                <a:latin typeface="微软雅黑" panose="020B0503020204020204" pitchFamily="34" charset="-122"/>
                <a:ea typeface="微软雅黑" panose="020B0503020204020204" pitchFamily="34" charset="-122"/>
              </a:rPr>
              <a:t>Hello World </a:t>
            </a:r>
            <a:r>
              <a:rPr lang="zh-CN" altLang="en-US" dirty="0">
                <a:latin typeface="微软雅黑" panose="020B0503020204020204" pitchFamily="34" charset="-122"/>
                <a:ea typeface="微软雅黑" panose="020B0503020204020204" pitchFamily="34" charset="-122"/>
              </a:rPr>
              <a:t>的字符串显示在界面上。</a:t>
            </a:r>
          </a:p>
        </p:txBody>
      </p:sp>
      <p:graphicFrame>
        <p:nvGraphicFramePr>
          <p:cNvPr id="3" name="表格 2"/>
          <p:cNvGraphicFramePr>
            <a:graphicFrameLocks noGrp="1"/>
          </p:cNvGraphicFramePr>
          <p:nvPr>
            <p:extLst>
              <p:ext uri="{D42A27DB-BD31-4B8C-83A1-F6EECF244321}">
                <p14:modId xmlns:p14="http://schemas.microsoft.com/office/powerpoint/2010/main" val="1323761473"/>
              </p:ext>
            </p:extLst>
          </p:nvPr>
        </p:nvGraphicFramePr>
        <p:xfrm>
          <a:off x="1657281" y="4519648"/>
          <a:ext cx="8128000" cy="129663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902603"/>
                    </a:ext>
                  </a:extLst>
                </a:gridCol>
                <a:gridCol w="4064000">
                  <a:extLst>
                    <a:ext uri="{9D8B030D-6E8A-4147-A177-3AD203B41FA5}">
                      <a16:colId xmlns:a16="http://schemas.microsoft.com/office/drawing/2014/main" val="1982307355"/>
                    </a:ext>
                  </a:extLst>
                </a:gridCol>
              </a:tblGrid>
              <a:tr h="648319">
                <a:tc>
                  <a:txBody>
                    <a:bodyPr/>
                    <a:lstStyle/>
                    <a:p>
                      <a:pPr algn="ctr">
                        <a:lnSpc>
                          <a:spcPct val="150000"/>
                        </a:lnSpc>
                      </a:pP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开发</a:t>
                      </a:r>
                    </a:p>
                  </a:txBody>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小程序</a:t>
                      </a:r>
                    </a:p>
                  </a:txBody>
                  <a:tcPr/>
                </a:tc>
                <a:extLst>
                  <a:ext uri="{0D108BD9-81ED-4DB2-BD59-A6C34878D82A}">
                    <a16:rowId xmlns:a16="http://schemas.microsoft.com/office/drawing/2014/main" val="2164802114"/>
                  </a:ext>
                </a:extLst>
              </a:tr>
              <a:tr h="648319">
                <a:tc>
                  <a:txBody>
                    <a:bodyPr/>
                    <a:lstStyle/>
                    <a:p>
                      <a:pPr algn="ctr">
                        <a:lnSpc>
                          <a:spcPct val="150000"/>
                        </a:lnSpc>
                      </a:pPr>
                      <a:r>
                        <a:rPr lang="en-US" altLang="zh-CN" dirty="0">
                          <a:latin typeface="微软雅黑" panose="020B0503020204020204" pitchFamily="34" charset="-122"/>
                          <a:ea typeface="微软雅黑" panose="020B0503020204020204" pitchFamily="34" charset="-122"/>
                        </a:rPr>
                        <a:t>Dom</a:t>
                      </a:r>
                      <a:r>
                        <a:rPr lang="zh-CN" altLang="en-US" dirty="0">
                          <a:latin typeface="微软雅黑" panose="020B0503020204020204" pitchFamily="34" charset="-122"/>
                          <a:ea typeface="微软雅黑" panose="020B0503020204020204" pitchFamily="34" charset="-122"/>
                        </a:rPr>
                        <a:t>接口</a:t>
                      </a:r>
                    </a:p>
                  </a:txBody>
                  <a:tcPr/>
                </a:tc>
                <a:tc>
                  <a:txBody>
                    <a:bodyPr/>
                    <a:lstStyle/>
                    <a:p>
                      <a:pPr algn="ctr">
                        <a:lnSpc>
                          <a:spcPct val="150000"/>
                        </a:lnSpc>
                      </a:pPr>
                      <a:r>
                        <a:rPr lang="zh-CN" altLang="en-US" dirty="0">
                          <a:latin typeface="微软雅黑" panose="020B0503020204020204" pitchFamily="34" charset="-122"/>
                          <a:ea typeface="微软雅黑" panose="020B0503020204020204" pitchFamily="34" charset="-122"/>
                        </a:rPr>
                        <a:t>数据绑定</a:t>
                      </a:r>
                    </a:p>
                  </a:txBody>
                  <a:tcPr/>
                </a:tc>
                <a:extLst>
                  <a:ext uri="{0D108BD9-81ED-4DB2-BD59-A6C34878D82A}">
                    <a16:rowId xmlns:a16="http://schemas.microsoft.com/office/drawing/2014/main" val="654571758"/>
                  </a:ext>
                </a:extLst>
              </a:tr>
            </a:tbl>
          </a:graphicData>
        </a:graphic>
      </p:graphicFrame>
      <p:sp>
        <p:nvSpPr>
          <p:cNvPr id="7" name="矩形 6">
            <a:extLst>
              <a:ext uri="{FF2B5EF4-FFF2-40B4-BE49-F238E27FC236}">
                <a16:creationId xmlns:a16="http://schemas.microsoft.com/office/drawing/2014/main" id="{EAF88C49-03CD-4FF6-91C6-CD9C309B5A79}"/>
              </a:ext>
            </a:extLst>
          </p:cNvPr>
          <p:cNvSpPr/>
          <p:nvPr/>
        </p:nvSpPr>
        <p:spPr>
          <a:xfrm>
            <a:off x="1533144" y="3480152"/>
            <a:ext cx="2717411" cy="369332"/>
          </a:xfrm>
          <a:prstGeom prst="rect">
            <a:avLst/>
          </a:prstGeom>
        </p:spPr>
        <p:txBody>
          <a:bodyPr wrap="non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{{msg}}</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8" name="矩形 7">
            <a:extLst>
              <a:ext uri="{FF2B5EF4-FFF2-40B4-BE49-F238E27FC236}">
                <a16:creationId xmlns:a16="http://schemas.microsoft.com/office/drawing/2014/main" id="{7A4C3AA3-0B73-4348-A8C6-772411ACC8CA}"/>
              </a:ext>
            </a:extLst>
          </p:cNvPr>
          <p:cNvSpPr/>
          <p:nvPr/>
        </p:nvSpPr>
        <p:spPr>
          <a:xfrm>
            <a:off x="5267280" y="3480152"/>
            <a:ext cx="4743606" cy="369332"/>
          </a:xfrm>
          <a:prstGeom prst="rect">
            <a:avLst/>
          </a:prstGeom>
        </p:spPr>
        <p:txBody>
          <a:bodyPr wrap="none">
            <a:spAutoFit/>
          </a:bodyPr>
          <a:lstStyle/>
          <a:p>
            <a:r>
              <a:rPr lang="en-US" altLang="zh-CN" dirty="0" err="1">
                <a:solidFill>
                  <a:srgbClr val="0000FF"/>
                </a:solidFill>
                <a:latin typeface="Consolas" panose="020B0609020204030204" pitchFamily="49" charset="0"/>
              </a:rPr>
              <a:t>this</a:t>
            </a:r>
            <a:r>
              <a:rPr lang="en-US" altLang="zh-CN" dirty="0" err="1">
                <a:solidFill>
                  <a:srgbClr val="000000"/>
                </a:solidFill>
                <a:latin typeface="Consolas" panose="020B0609020204030204" pitchFamily="49" charset="0"/>
              </a:rPr>
              <a:t>.setData</a:t>
            </a:r>
            <a:r>
              <a:rPr lang="en-US" altLang="zh-CN" dirty="0">
                <a:solidFill>
                  <a:srgbClr val="000000"/>
                </a:solidFill>
                <a:latin typeface="Consolas" panose="020B0609020204030204" pitchFamily="49" charset="0"/>
              </a:rPr>
              <a:t>({ msg: </a:t>
            </a:r>
            <a:r>
              <a:rPr lang="en-US" altLang="zh-CN" dirty="0">
                <a:solidFill>
                  <a:srgbClr val="A31515"/>
                </a:solidFill>
                <a:latin typeface="Consolas" panose="020B0609020204030204" pitchFamily="49" charset="0"/>
              </a:rPr>
              <a:t>'Hello World'</a:t>
            </a:r>
            <a:r>
              <a:rPr lang="en-US" altLang="zh-CN" dirty="0">
                <a:solidFill>
                  <a:srgbClr val="000000"/>
                </a:solidFill>
                <a:latin typeface="Consolas" panose="020B0609020204030204" pitchFamily="49" charset="0"/>
              </a:rPr>
              <a:t> })</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344212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逻辑语法</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3A4F3BE7-9F3D-4CE6-B8A7-08FE1CFFD85B}"/>
              </a:ext>
            </a:extLst>
          </p:cNvPr>
          <p:cNvSpPr/>
          <p:nvPr/>
        </p:nvSpPr>
        <p:spPr>
          <a:xfrm>
            <a:off x="765907" y="1433343"/>
            <a:ext cx="8973838" cy="646331"/>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通过 </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变量名 </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语法可以使得 </a:t>
            </a:r>
            <a:r>
              <a:rPr lang="en-US" altLang="zh-CN" dirty="0">
                <a:solidFill>
                  <a:srgbClr val="333333"/>
                </a:solidFill>
                <a:latin typeface="微软雅黑" panose="020B0503020204020204" pitchFamily="34" charset="-122"/>
                <a:ea typeface="微软雅黑" panose="020B0503020204020204" pitchFamily="34" charset="-122"/>
              </a:rPr>
              <a:t>WXML </a:t>
            </a:r>
            <a:r>
              <a:rPr lang="zh-CN" altLang="en-US" dirty="0">
                <a:solidFill>
                  <a:srgbClr val="333333"/>
                </a:solidFill>
                <a:latin typeface="微软雅黑" panose="020B0503020204020204" pitchFamily="34" charset="-122"/>
                <a:ea typeface="微软雅黑" panose="020B0503020204020204" pitchFamily="34" charset="-122"/>
              </a:rPr>
              <a:t>拥有动态渲染的能力，除此外还可以在 </a:t>
            </a:r>
            <a:r>
              <a:rPr lang="en-US" altLang="zh-CN" dirty="0">
                <a:solidFill>
                  <a:srgbClr val="333333"/>
                </a:solidFill>
                <a:latin typeface="微软雅黑" panose="020B0503020204020204" pitchFamily="34" charset="-122"/>
                <a:ea typeface="微软雅黑" panose="020B0503020204020204" pitchFamily="34" charset="-122"/>
              </a:rPr>
              <a:t>{{ }} </a:t>
            </a:r>
            <a:r>
              <a:rPr lang="zh-CN" altLang="en-US" dirty="0">
                <a:solidFill>
                  <a:srgbClr val="333333"/>
                </a:solidFill>
                <a:latin typeface="微软雅黑" panose="020B0503020204020204" pitchFamily="34" charset="-122"/>
                <a:ea typeface="微软雅黑" panose="020B0503020204020204" pitchFamily="34" charset="-122"/>
              </a:rPr>
              <a:t>内进行简单的逻辑运算。</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D9F77CF-25B2-4975-AAB9-75E2A0421187}"/>
              </a:ext>
            </a:extLst>
          </p:cNvPr>
          <p:cNvSpPr/>
          <p:nvPr/>
        </p:nvSpPr>
        <p:spPr>
          <a:xfrm>
            <a:off x="765907" y="2326973"/>
            <a:ext cx="1338828"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三元运算：</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688336" y="2696305"/>
            <a:ext cx="8132618" cy="646331"/>
          </a:xfrm>
          <a:prstGeom prst="rect">
            <a:avLst/>
          </a:prstGeom>
        </p:spPr>
        <p:txBody>
          <a:bodyPr wrap="square">
            <a:spAutoFit/>
          </a:bodyPr>
          <a:lstStyle/>
          <a:p>
            <a:r>
              <a:rPr lang="en-US" altLang="zh-CN" dirty="0">
                <a:solidFill>
                  <a:srgbClr val="008000"/>
                </a:solidFill>
                <a:latin typeface="Consolas" panose="020B0609020204030204" pitchFamily="49" charset="0"/>
              </a:rPr>
              <a:t>&lt;!-- </a:t>
            </a:r>
            <a:r>
              <a:rPr lang="zh-CN" altLang="en-US" dirty="0">
                <a:solidFill>
                  <a:srgbClr val="008000"/>
                </a:solidFill>
                <a:latin typeface="Consolas" panose="020B0609020204030204" pitchFamily="49" charset="0"/>
              </a:rPr>
              <a:t>根据 </a:t>
            </a:r>
            <a:r>
              <a:rPr lang="en-US" altLang="zh-CN" dirty="0">
                <a:solidFill>
                  <a:srgbClr val="008000"/>
                </a:solidFill>
                <a:latin typeface="Consolas" panose="020B0609020204030204" pitchFamily="49" charset="0"/>
              </a:rPr>
              <a:t>a </a:t>
            </a:r>
            <a:r>
              <a:rPr lang="zh-CN" altLang="en-US" dirty="0">
                <a:solidFill>
                  <a:srgbClr val="008000"/>
                </a:solidFill>
                <a:latin typeface="Consolas" panose="020B0609020204030204" pitchFamily="49" charset="0"/>
              </a:rPr>
              <a:t>的值是否等于 </a:t>
            </a:r>
            <a:r>
              <a:rPr lang="en-US" altLang="zh-CN" dirty="0">
                <a:solidFill>
                  <a:srgbClr val="008000"/>
                </a:solidFill>
                <a:latin typeface="Consolas" panose="020B0609020204030204" pitchFamily="49" charset="0"/>
              </a:rPr>
              <a:t>10 </a:t>
            </a:r>
            <a:r>
              <a:rPr lang="zh-CN" altLang="en-US" dirty="0">
                <a:solidFill>
                  <a:srgbClr val="008000"/>
                </a:solidFill>
                <a:latin typeface="Consolas" panose="020B0609020204030204" pitchFamily="49" charset="0"/>
              </a:rPr>
              <a:t>在页面输出不同的内容 </a:t>
            </a:r>
            <a:r>
              <a:rPr lang="en-US" altLang="zh-CN" dirty="0">
                <a:solidFill>
                  <a:srgbClr val="008000"/>
                </a:solidFill>
                <a:latin typeface="Consolas" panose="020B0609020204030204" pitchFamily="49" charset="0"/>
              </a:rPr>
              <a:t>--&gt;</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a === 10 ? "</a:t>
            </a:r>
            <a:r>
              <a:rPr lang="zh-CN" altLang="en-US" dirty="0">
                <a:solidFill>
                  <a:srgbClr val="000000"/>
                </a:solidFill>
                <a:latin typeface="Consolas" panose="020B0609020204030204" pitchFamily="49" charset="0"/>
              </a:rPr>
              <a:t>变量 </a:t>
            </a:r>
            <a:r>
              <a:rPr lang="en-US" altLang="zh-CN" dirty="0">
                <a:solidFill>
                  <a:srgbClr val="000000"/>
                </a:solidFill>
                <a:latin typeface="Consolas" panose="020B0609020204030204" pitchFamily="49" charset="0"/>
              </a:rPr>
              <a:t>a </a:t>
            </a:r>
            <a:r>
              <a:rPr lang="zh-CN" altLang="en-US" dirty="0">
                <a:solidFill>
                  <a:srgbClr val="000000"/>
                </a:solidFill>
                <a:latin typeface="Consolas" panose="020B0609020204030204" pitchFamily="49" charset="0"/>
              </a:rPr>
              <a:t>等于</a:t>
            </a:r>
            <a:r>
              <a:rPr lang="en-US" altLang="zh-CN" dirty="0">
                <a:solidFill>
                  <a:srgbClr val="000000"/>
                </a:solidFill>
                <a:latin typeface="Consolas" panose="020B0609020204030204" pitchFamily="49" charset="0"/>
              </a:rPr>
              <a:t>10" : "</a:t>
            </a:r>
            <a:r>
              <a:rPr lang="zh-CN" altLang="en-US" dirty="0">
                <a:solidFill>
                  <a:srgbClr val="000000"/>
                </a:solidFill>
                <a:latin typeface="Consolas" panose="020B0609020204030204" pitchFamily="49" charset="0"/>
              </a:rPr>
              <a:t>变量 </a:t>
            </a:r>
            <a:r>
              <a:rPr lang="en-US" altLang="zh-CN" dirty="0">
                <a:solidFill>
                  <a:srgbClr val="000000"/>
                </a:solidFill>
                <a:latin typeface="Consolas" panose="020B0609020204030204" pitchFamily="49" charset="0"/>
              </a:rPr>
              <a:t>a </a:t>
            </a:r>
            <a:r>
              <a:rPr lang="zh-CN" altLang="en-US" dirty="0">
                <a:solidFill>
                  <a:srgbClr val="000000"/>
                </a:solidFill>
                <a:latin typeface="Consolas" panose="020B0609020204030204" pitchFamily="49" charset="0"/>
              </a:rPr>
              <a:t>不等于</a:t>
            </a:r>
            <a:r>
              <a:rPr lang="en-US" altLang="zh-CN" dirty="0">
                <a:solidFill>
                  <a:srgbClr val="000000"/>
                </a:solidFill>
                <a:latin typeface="Consolas" panose="020B0609020204030204" pitchFamily="49" charset="0"/>
              </a:rPr>
              <a:t>10"}}</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text</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id="{FB31DCA7-D781-4F5C-A22F-F056B9D6A30D}"/>
              </a:ext>
            </a:extLst>
          </p:cNvPr>
          <p:cNvSpPr/>
          <p:nvPr/>
        </p:nvSpPr>
        <p:spPr>
          <a:xfrm>
            <a:off x="688336" y="3589935"/>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算数运算：</a:t>
            </a:r>
          </a:p>
        </p:txBody>
      </p:sp>
      <p:sp>
        <p:nvSpPr>
          <p:cNvPr id="3" name="矩形 2"/>
          <p:cNvSpPr/>
          <p:nvPr/>
        </p:nvSpPr>
        <p:spPr>
          <a:xfrm>
            <a:off x="688336" y="3959267"/>
            <a:ext cx="6096000" cy="1477328"/>
          </a:xfrm>
          <a:prstGeom prst="rect">
            <a:avLst/>
          </a:prstGeom>
        </p:spPr>
        <p:txBody>
          <a:bodyPr>
            <a:spAutoFit/>
          </a:bodyPr>
          <a:lstStyle/>
          <a:p>
            <a:r>
              <a:rPr lang="en-US" altLang="zh-CN" dirty="0">
                <a:solidFill>
                  <a:srgbClr val="008000"/>
                </a:solidFill>
                <a:latin typeface="Consolas" panose="020B0609020204030204" pitchFamily="49" charset="0"/>
              </a:rPr>
              <a:t>&lt;!--</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a: 1, b: 2, c: 3 }</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--&gt;</a:t>
            </a:r>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{{a + b}} + {{c}} + d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br>
              <a:rPr lang="en-US" altLang="zh-CN" dirty="0">
                <a:solidFill>
                  <a:srgbClr val="000000"/>
                </a:solidFill>
                <a:latin typeface="Consolas" panose="020B0609020204030204" pitchFamily="49" charset="0"/>
              </a:rPr>
            </a:br>
            <a:r>
              <a:rPr lang="en-US" altLang="zh-CN" dirty="0">
                <a:solidFill>
                  <a:srgbClr val="008000"/>
                </a:solidFill>
                <a:latin typeface="Consolas" panose="020B0609020204030204" pitchFamily="49" charset="0"/>
              </a:rPr>
              <a:t>&lt;!-- </a:t>
            </a:r>
            <a:r>
              <a:rPr lang="zh-CN" altLang="en-US" dirty="0">
                <a:solidFill>
                  <a:srgbClr val="008000"/>
                </a:solidFill>
                <a:latin typeface="Consolas" panose="020B0609020204030204" pitchFamily="49" charset="0"/>
              </a:rPr>
              <a:t>输出 </a:t>
            </a:r>
            <a:r>
              <a:rPr lang="en-US" altLang="zh-CN" dirty="0">
                <a:solidFill>
                  <a:srgbClr val="008000"/>
                </a:solidFill>
                <a:latin typeface="Consolas" panose="020B0609020204030204" pitchFamily="49" charset="0"/>
              </a:rPr>
              <a:t>3 + 3 + d --&gt;</a:t>
            </a:r>
            <a:endParaRPr lang="en-US" altLang="zh-CN" dirty="0">
              <a:solidFill>
                <a:srgbClr val="000000"/>
              </a:solidFill>
              <a:latin typeface="Consolas" panose="020B0609020204030204" pitchFamily="49" charset="0"/>
            </a:endParaRPr>
          </a:p>
        </p:txBody>
      </p:sp>
      <p:sp>
        <p:nvSpPr>
          <p:cNvPr id="10" name="矩形 9">
            <a:extLst>
              <a:ext uri="{FF2B5EF4-FFF2-40B4-BE49-F238E27FC236}">
                <a16:creationId xmlns:a16="http://schemas.microsoft.com/office/drawing/2014/main" id="{54C6A53C-FFEB-43D3-AEA6-2EC7F8E1C73C}"/>
              </a:ext>
            </a:extLst>
          </p:cNvPr>
          <p:cNvSpPr/>
          <p:nvPr/>
        </p:nvSpPr>
        <p:spPr>
          <a:xfrm>
            <a:off x="688336" y="5730060"/>
            <a:ext cx="4339650"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类似于算数运算，还支持字符串的拼接。</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41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条件逻辑</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6789E46E-9683-4C8E-8D61-9457E23793F8}"/>
              </a:ext>
            </a:extLst>
          </p:cNvPr>
          <p:cNvSpPr/>
          <p:nvPr/>
        </p:nvSpPr>
        <p:spPr>
          <a:xfrm>
            <a:off x="838199" y="1367522"/>
            <a:ext cx="7807037" cy="369332"/>
          </a:xfrm>
          <a:prstGeom prst="rect">
            <a:avLst/>
          </a:prstGeom>
        </p:spPr>
        <p:txBody>
          <a:bodyPr wrap="square">
            <a:spAutoFit/>
          </a:bodyPr>
          <a:lstStyle/>
          <a:p>
            <a:r>
              <a:rPr lang="en-US" altLang="zh-CN" dirty="0">
                <a:solidFill>
                  <a:srgbClr val="333333"/>
                </a:solidFill>
                <a:latin typeface="微软雅黑" panose="020B0503020204020204" pitchFamily="34" charset="-122"/>
                <a:ea typeface="微软雅黑" panose="020B0503020204020204" pitchFamily="34" charset="-122"/>
              </a:rPr>
              <a:t>WXML </a:t>
            </a:r>
            <a:r>
              <a:rPr lang="zh-CN" altLang="en-US" dirty="0">
                <a:solidFill>
                  <a:srgbClr val="333333"/>
                </a:solidFill>
                <a:latin typeface="微软雅黑" panose="020B0503020204020204" pitchFamily="34" charset="-122"/>
                <a:ea typeface="微软雅黑" panose="020B0503020204020204" pitchFamily="34" charset="-122"/>
              </a:rPr>
              <a:t>中，使用 </a:t>
            </a:r>
            <a:r>
              <a:rPr lang="en-US" altLang="zh-CN" dirty="0" err="1">
                <a:solidFill>
                  <a:srgbClr val="333333"/>
                </a:solidFill>
                <a:latin typeface="微软雅黑" panose="020B0503020204020204" pitchFamily="34" charset="-122"/>
                <a:ea typeface="微软雅黑" panose="020B0503020204020204" pitchFamily="34" charset="-122"/>
              </a:rPr>
              <a:t>wx:if</a:t>
            </a:r>
            <a:r>
              <a:rPr lang="en-US" altLang="zh-CN" dirty="0">
                <a:solidFill>
                  <a:srgbClr val="333333"/>
                </a:solidFill>
                <a:latin typeface="微软雅黑" panose="020B0503020204020204" pitchFamily="34" charset="-122"/>
                <a:ea typeface="微软雅黑" panose="020B0503020204020204" pitchFamily="34" charset="-122"/>
              </a:rPr>
              <a:t>="{{condition}}" </a:t>
            </a:r>
            <a:r>
              <a:rPr lang="zh-CN" altLang="en-US" dirty="0">
                <a:solidFill>
                  <a:srgbClr val="333333"/>
                </a:solidFill>
                <a:latin typeface="微软雅黑" panose="020B0503020204020204" pitchFamily="34" charset="-122"/>
                <a:ea typeface="微软雅黑" panose="020B0503020204020204" pitchFamily="34" charset="-122"/>
              </a:rPr>
              <a:t>来判断是否需要渲染该代码块：</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838199" y="1918332"/>
            <a:ext cx="5376793" cy="369332"/>
          </a:xfrm>
          <a:prstGeom prst="rect">
            <a:avLst/>
          </a:prstGeom>
        </p:spPr>
        <p:txBody>
          <a:bodyPr wrap="non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wx:if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"{{condition}}"&gt;</a:t>
            </a:r>
            <a:r>
              <a:rPr lang="en-US" altLang="zh-CN" dirty="0">
                <a:solidFill>
                  <a:srgbClr val="000000"/>
                </a:solidFill>
                <a:latin typeface="Consolas" panose="020B0609020204030204" pitchFamily="49" charset="0"/>
              </a:rPr>
              <a:t> True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7" name="矩形 6">
            <a:extLst>
              <a:ext uri="{FF2B5EF4-FFF2-40B4-BE49-F238E27FC236}">
                <a16:creationId xmlns:a16="http://schemas.microsoft.com/office/drawing/2014/main" id="{F1729B6E-5F32-4BA1-BEF2-9435EACCE1ED}"/>
              </a:ext>
            </a:extLst>
          </p:cNvPr>
          <p:cNvSpPr/>
          <p:nvPr/>
        </p:nvSpPr>
        <p:spPr>
          <a:xfrm>
            <a:off x="838199" y="2469142"/>
            <a:ext cx="6096000" cy="369332"/>
          </a:xfrm>
          <a:prstGeom prst="rect">
            <a:avLst/>
          </a:prstGeom>
        </p:spPr>
        <p:txBody>
          <a:bodyPr>
            <a:spAutoFit/>
          </a:bodyPr>
          <a:lstStyle/>
          <a:p>
            <a:r>
              <a:rPr lang="zh-CN" altLang="en-US" dirty="0">
                <a:solidFill>
                  <a:srgbClr val="333333"/>
                </a:solidFill>
                <a:latin typeface="微软雅黑" panose="020B0503020204020204" pitchFamily="34" charset="-122"/>
                <a:ea typeface="微软雅黑" panose="020B0503020204020204" pitchFamily="34" charset="-122"/>
              </a:rPr>
              <a:t>使用 </a:t>
            </a:r>
            <a:r>
              <a:rPr lang="en-US" altLang="zh-CN" dirty="0" err="1">
                <a:solidFill>
                  <a:srgbClr val="333333"/>
                </a:solidFill>
                <a:latin typeface="微软雅黑" panose="020B0503020204020204" pitchFamily="34" charset="-122"/>
                <a:ea typeface="微软雅黑" panose="020B0503020204020204" pitchFamily="34" charset="-122"/>
              </a:rPr>
              <a:t>wx:elif</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和 </a:t>
            </a:r>
            <a:r>
              <a:rPr lang="en-US" altLang="zh-CN" dirty="0" err="1">
                <a:solidFill>
                  <a:srgbClr val="333333"/>
                </a:solidFill>
                <a:latin typeface="微软雅黑" panose="020B0503020204020204" pitchFamily="34" charset="-122"/>
                <a:ea typeface="微软雅黑" panose="020B0503020204020204" pitchFamily="34" charset="-122"/>
              </a:rPr>
              <a:t>wx:else</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来添加一个 </a:t>
            </a:r>
            <a:r>
              <a:rPr lang="en-US" altLang="zh-CN" dirty="0">
                <a:solidFill>
                  <a:srgbClr val="333333"/>
                </a:solidFill>
                <a:latin typeface="微软雅黑" panose="020B0503020204020204" pitchFamily="34" charset="-122"/>
                <a:ea typeface="微软雅黑" panose="020B0503020204020204" pitchFamily="34" charset="-122"/>
              </a:rPr>
              <a:t>else </a:t>
            </a:r>
            <a:r>
              <a:rPr lang="zh-CN" altLang="en-US" dirty="0">
                <a:solidFill>
                  <a:srgbClr val="333333"/>
                </a:solidFill>
                <a:latin typeface="微软雅黑" panose="020B0503020204020204" pitchFamily="34" charset="-122"/>
                <a:ea typeface="微软雅黑" panose="020B0503020204020204" pitchFamily="34" charset="-122"/>
              </a:rPr>
              <a:t>块：</a:t>
            </a:r>
          </a:p>
        </p:txBody>
      </p:sp>
      <p:sp>
        <p:nvSpPr>
          <p:cNvPr id="3" name="矩形 2"/>
          <p:cNvSpPr/>
          <p:nvPr/>
        </p:nvSpPr>
        <p:spPr>
          <a:xfrm>
            <a:off x="838199" y="3019952"/>
            <a:ext cx="6096000" cy="923330"/>
          </a:xfrm>
          <a:prstGeom prst="rect">
            <a:avLst/>
          </a:prstGeom>
        </p:spPr>
        <p:txBody>
          <a:bodyPr>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wx:if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"{{length &gt; 5}}"&gt;</a:t>
            </a:r>
            <a:r>
              <a:rPr lang="en-US" altLang="zh-CN" dirty="0">
                <a:solidFill>
                  <a:srgbClr val="000000"/>
                </a:solidFill>
                <a:latin typeface="Consolas" panose="020B0609020204030204" pitchFamily="49" charset="0"/>
              </a:rPr>
              <a:t> 1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wx:elif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"{{length &gt; 2}}"&gt;</a:t>
            </a:r>
            <a:r>
              <a:rPr lang="en-US" altLang="zh-CN" dirty="0">
                <a:solidFill>
                  <a:srgbClr val="000000"/>
                </a:solidFill>
                <a:latin typeface="Consolas" panose="020B0609020204030204" pitchFamily="49" charset="0"/>
              </a:rPr>
              <a:t> 2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wx:else</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3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4" name="矩形 3"/>
          <p:cNvSpPr/>
          <p:nvPr/>
        </p:nvSpPr>
        <p:spPr>
          <a:xfrm>
            <a:off x="838199" y="4124760"/>
            <a:ext cx="144462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block </a:t>
            </a:r>
            <a:r>
              <a:rPr lang="en-US" altLang="zh-CN" b="1" dirty="0" err="1">
                <a:latin typeface="微软雅黑" panose="020B0503020204020204" pitchFamily="34" charset="-122"/>
                <a:ea typeface="微软雅黑" panose="020B0503020204020204" pitchFamily="34" charset="-122"/>
              </a:rPr>
              <a:t>wx:if</a:t>
            </a: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838199" y="4675570"/>
            <a:ext cx="6096000" cy="1200329"/>
          </a:xfrm>
          <a:prstGeom prst="rect">
            <a:avLst/>
          </a:prstGeom>
        </p:spPr>
        <p:txBody>
          <a:bodyPr>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block</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wx:if</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"{{true}}"&gt;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view1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view2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block</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186518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列表渲染</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D0A344EE-F4DE-4648-9EA7-8C1B61EEC7A3}"/>
              </a:ext>
            </a:extLst>
          </p:cNvPr>
          <p:cNvSpPr/>
          <p:nvPr/>
        </p:nvSpPr>
        <p:spPr>
          <a:xfrm>
            <a:off x="838200" y="1396442"/>
            <a:ext cx="9657862" cy="646331"/>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在组件上使用 </a:t>
            </a:r>
            <a:r>
              <a:rPr lang="en-US" altLang="zh-CN" dirty="0" err="1">
                <a:solidFill>
                  <a:srgbClr val="333333"/>
                </a:solidFill>
                <a:latin typeface="微软雅黑" panose="020B0503020204020204" pitchFamily="34" charset="-122"/>
                <a:ea typeface="微软雅黑" panose="020B0503020204020204" pitchFamily="34" charset="-122"/>
              </a:rPr>
              <a:t>wx:for</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控制属性绑定一个数组，即可使用数组中各项的数据重复渲染该组件。默认数组的当前项的下标变量名默认为 </a:t>
            </a:r>
            <a:r>
              <a:rPr lang="en-US" altLang="zh-CN" dirty="0">
                <a:solidFill>
                  <a:srgbClr val="333333"/>
                </a:solidFill>
                <a:latin typeface="微软雅黑" panose="020B0503020204020204" pitchFamily="34" charset="-122"/>
                <a:ea typeface="微软雅黑" panose="020B0503020204020204" pitchFamily="34" charset="-122"/>
              </a:rPr>
              <a:t>index</a:t>
            </a:r>
            <a:r>
              <a:rPr lang="zh-CN" altLang="en-US" dirty="0">
                <a:solidFill>
                  <a:srgbClr val="333333"/>
                </a:solidFill>
                <a:latin typeface="微软雅黑" panose="020B0503020204020204" pitchFamily="34" charset="-122"/>
                <a:ea typeface="微软雅黑" panose="020B0503020204020204" pitchFamily="34" charset="-122"/>
              </a:rPr>
              <a:t>，数组当前项的变量名默认为 </a:t>
            </a:r>
            <a:r>
              <a:rPr lang="en-US" altLang="zh-CN" dirty="0">
                <a:solidFill>
                  <a:srgbClr val="333333"/>
                </a:solidFill>
                <a:latin typeface="微软雅黑" panose="020B0503020204020204" pitchFamily="34" charset="-122"/>
                <a:ea typeface="微软雅黑" panose="020B0503020204020204" pitchFamily="34" charset="-122"/>
              </a:rPr>
              <a:t>item</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7527" y="2330634"/>
            <a:ext cx="4516582" cy="1477328"/>
          </a:xfrm>
          <a:prstGeom prst="rect">
            <a:avLst/>
          </a:prstGeom>
        </p:spPr>
        <p:txBody>
          <a:bodyPr wrap="square">
            <a:spAutoFit/>
          </a:bodyPr>
          <a:lstStyle/>
          <a:p>
            <a:r>
              <a:rPr lang="en-US" altLang="zh-CN" dirty="0">
                <a:solidFill>
                  <a:srgbClr val="008000"/>
                </a:solidFill>
                <a:latin typeface="Consolas" panose="020B0609020204030204" pitchFamily="49" charset="0"/>
              </a:rPr>
              <a:t>&lt;!-- array </a:t>
            </a:r>
            <a:r>
              <a:rPr lang="zh-CN" altLang="en-US" dirty="0">
                <a:solidFill>
                  <a:srgbClr val="008000"/>
                </a:solidFill>
                <a:latin typeface="Consolas" panose="020B0609020204030204" pitchFamily="49" charset="0"/>
              </a:rPr>
              <a:t>是一个数组 </a:t>
            </a:r>
            <a:r>
              <a:rPr lang="en-US" altLang="zh-CN" dirty="0">
                <a:solidFill>
                  <a:srgbClr val="008000"/>
                </a:solidFill>
                <a:latin typeface="Consolas" panose="020B0609020204030204" pitchFamily="49" charset="0"/>
              </a:rPr>
              <a:t>--&gt;</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"{{array}}"&gt;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{{index}}: {{</a:t>
            </a:r>
            <a:r>
              <a:rPr lang="en-US" altLang="zh-CN" dirty="0" err="1">
                <a:solidFill>
                  <a:srgbClr val="000000"/>
                </a:solidFill>
                <a:latin typeface="Consolas" panose="020B0609020204030204" pitchFamily="49" charset="0"/>
              </a:rPr>
              <a:t>item.message</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4" name="矩形 3"/>
          <p:cNvSpPr/>
          <p:nvPr/>
        </p:nvSpPr>
        <p:spPr>
          <a:xfrm>
            <a:off x="6096000" y="2273605"/>
            <a:ext cx="6096000" cy="2862322"/>
          </a:xfrm>
          <a:prstGeom prst="rect">
            <a:avLst/>
          </a:prstGeom>
        </p:spPr>
        <p:txBody>
          <a:bodyPr>
            <a:spAutoFit/>
          </a:bodyPr>
          <a:lstStyle/>
          <a:p>
            <a:r>
              <a:rPr lang="en-US" altLang="zh-CN" dirty="0">
                <a:solidFill>
                  <a:srgbClr val="000000"/>
                </a:solidFill>
                <a:latin typeface="Consolas" panose="020B0609020204030204" pitchFamily="49" charset="0"/>
              </a:rPr>
              <a:t>&lt; !--</a:t>
            </a:r>
            <a:r>
              <a:rPr lang="zh-CN" altLang="en-US" dirty="0">
                <a:solidFill>
                  <a:srgbClr val="CD3131"/>
                </a:solidFill>
                <a:latin typeface="Consolas" panose="020B0609020204030204" pitchFamily="49" charset="0"/>
              </a:rPr>
              <a:t>对应的脚本文件</a:t>
            </a:r>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--&gt;</a:t>
            </a:r>
          </a:p>
          <a:p>
            <a:r>
              <a:rPr lang="en-US" altLang="zh-CN" dirty="0">
                <a:solidFill>
                  <a:srgbClr val="008080"/>
                </a:solidFill>
                <a:latin typeface="Consolas" panose="020B0609020204030204" pitchFamily="49" charset="0"/>
              </a:rPr>
              <a:t>Page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data: {</a:t>
            </a:r>
          </a:p>
          <a:p>
            <a:r>
              <a:rPr lang="en-US" altLang="zh-CN" dirty="0">
                <a:solidFill>
                  <a:srgbClr val="000000"/>
                </a:solidFill>
                <a:latin typeface="Consolas" panose="020B0609020204030204" pitchFamily="49" charset="0"/>
              </a:rPr>
              <a:t>    array: [{ </a:t>
            </a:r>
          </a:p>
          <a:p>
            <a:r>
              <a:rPr lang="en-US" altLang="zh-CN" dirty="0">
                <a:solidFill>
                  <a:srgbClr val="000000"/>
                </a:solidFill>
                <a:latin typeface="Consolas" panose="020B0609020204030204" pitchFamily="49" charset="0"/>
              </a:rPr>
              <a:t>      message: </a:t>
            </a:r>
            <a:r>
              <a:rPr lang="en-US" altLang="zh-CN" dirty="0">
                <a:solidFill>
                  <a:srgbClr val="A31515"/>
                </a:solidFill>
                <a:latin typeface="Consolas" panose="020B0609020204030204" pitchFamily="49" charset="0"/>
              </a:rPr>
              <a:t>'foo'</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 {</a:t>
            </a:r>
          </a:p>
          <a:p>
            <a:r>
              <a:rPr lang="en-US" altLang="zh-CN" dirty="0">
                <a:solidFill>
                  <a:srgbClr val="000000"/>
                </a:solidFill>
                <a:latin typeface="Consolas" panose="020B0609020204030204" pitchFamily="49" charset="0"/>
              </a:rPr>
              <a:t>      message: </a:t>
            </a:r>
            <a:r>
              <a:rPr lang="en-US" altLang="zh-CN" dirty="0">
                <a:solidFill>
                  <a:srgbClr val="A31515"/>
                </a:solidFill>
                <a:latin typeface="Consolas" panose="020B0609020204030204" pitchFamily="49" charset="0"/>
              </a:rPr>
              <a:t>'bar'</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7" name="矩形 6"/>
          <p:cNvSpPr/>
          <p:nvPr/>
        </p:nvSpPr>
        <p:spPr>
          <a:xfrm>
            <a:off x="1191491" y="5423788"/>
            <a:ext cx="9304571" cy="923330"/>
          </a:xfrm>
          <a:prstGeom prst="rect">
            <a:avLst/>
          </a:prstGeom>
        </p:spPr>
        <p:txBody>
          <a:bodyPr wrap="squar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"{{array}}"</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wx:for-index</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idx</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wx:for-item</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itemName</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idx</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itemName.message</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973207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循环的性能优化</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7" name="矩形 6">
            <a:extLst>
              <a:ext uri="{FF2B5EF4-FFF2-40B4-BE49-F238E27FC236}">
                <a16:creationId xmlns:a16="http://schemas.microsoft.com/office/drawing/2014/main" id="{46249FCE-334A-4439-B125-CCA114BDD287}"/>
              </a:ext>
            </a:extLst>
          </p:cNvPr>
          <p:cNvSpPr/>
          <p:nvPr/>
        </p:nvSpPr>
        <p:spPr>
          <a:xfrm>
            <a:off x="688336" y="1508603"/>
            <a:ext cx="10048937"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数组内容的变化导致整个列表重新渲染。</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重新渲染导致列表项目状态丢失。</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wx:key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为项目设置唯一“主键”，添加了</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的项目组件不会全新创建，只是重新排序，保持状态，并且提高渲染效率。</a:t>
            </a:r>
          </a:p>
        </p:txBody>
      </p:sp>
      <p:sp>
        <p:nvSpPr>
          <p:cNvPr id="2" name="矩形 1"/>
          <p:cNvSpPr/>
          <p:nvPr/>
        </p:nvSpPr>
        <p:spPr>
          <a:xfrm>
            <a:off x="824069" y="3429000"/>
            <a:ext cx="10889672" cy="2031325"/>
          </a:xfrm>
          <a:prstGeom prst="rect">
            <a:avLst/>
          </a:prstGeom>
        </p:spPr>
        <p:txBody>
          <a:bodyPr wrap="squar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switch</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objectArray</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wx:key</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"unique"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{{item.id}}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switch</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bindtap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"switch"&gt;</a:t>
            </a:r>
            <a:r>
              <a:rPr lang="en-US" altLang="zh-CN" dirty="0">
                <a:solidFill>
                  <a:srgbClr val="000000"/>
                </a:solidFill>
                <a:latin typeface="Consolas" panose="020B0609020204030204" pitchFamily="49" charset="0"/>
              </a:rPr>
              <a:t> Switch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bindtap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addToFront</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Add to the front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switch</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wx:for</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numberArray</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wx:key</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"*this"</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{{item}}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switch</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bindtap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addNumberToFront</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Add to the front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3" name="矩形 2"/>
          <p:cNvSpPr/>
          <p:nvPr/>
        </p:nvSpPr>
        <p:spPr>
          <a:xfrm>
            <a:off x="688336" y="5972790"/>
            <a:ext cx="2723823" cy="369332"/>
          </a:xfrm>
          <a:prstGeom prst="rect">
            <a:avLst/>
          </a:prstGeom>
        </p:spPr>
        <p:txBody>
          <a:bodyPr wrap="none">
            <a:spAutoFit/>
          </a:bodyPr>
          <a:lstStyle/>
          <a:p>
            <a:r>
              <a:rPr lang="zh-CN" altLang="en-US" dirty="0">
                <a:solidFill>
                  <a:srgbClr val="4183C4"/>
                </a:solidFill>
                <a:latin typeface="微软雅黑" panose="020B0503020204020204" pitchFamily="34" charset="-122"/>
                <a:ea typeface="微软雅黑" panose="020B0503020204020204" pitchFamily="34" charset="-122"/>
                <a:hlinkClick r:id="rId4" tooltip="在开发者工具中预览效果"/>
              </a:rPr>
              <a:t>在开发者工具中预览效果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9899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WXSS </a:t>
            </a:r>
            <a:r>
              <a:rPr lang="zh-CN" altLang="en-US" sz="2963" b="1" dirty="0">
                <a:solidFill>
                  <a:srgbClr val="5279BA"/>
                </a:solidFill>
                <a:ea typeface="微软雅黑" panose="020B0503020204020204" pitchFamily="34" charset="-122"/>
              </a:rPr>
              <a:t>样式</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0AB97D2E-25A5-484E-8291-BAA2A160B88F}"/>
              </a:ext>
            </a:extLst>
          </p:cNvPr>
          <p:cNvSpPr/>
          <p:nvPr/>
        </p:nvSpPr>
        <p:spPr>
          <a:xfrm>
            <a:off x="606188" y="1690688"/>
            <a:ext cx="4375245" cy="2120902"/>
          </a:xfrm>
          <a:prstGeom prst="rect">
            <a:avLst/>
          </a:prstGeom>
        </p:spPr>
        <p:txBody>
          <a:bodyPr wrap="square">
            <a:spAutoFit/>
          </a:bodyPr>
          <a:lstStyle/>
          <a:p>
            <a:pPr>
              <a:lnSpc>
                <a:spcPct val="150000"/>
              </a:lnSpc>
            </a:pPr>
            <a:r>
              <a:rPr lang="en-US" altLang="zh-CN" dirty="0">
                <a:solidFill>
                  <a:srgbClr val="333333"/>
                </a:solidFill>
                <a:latin typeface="微软雅黑" panose="020B0503020204020204" pitchFamily="34" charset="-122"/>
                <a:ea typeface="微软雅黑" panose="020B0503020204020204" pitchFamily="34" charset="-122"/>
              </a:rPr>
              <a:t>WXSS</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err="1">
                <a:solidFill>
                  <a:srgbClr val="333333"/>
                </a:solidFill>
                <a:latin typeface="微软雅黑" panose="020B0503020204020204" pitchFamily="34" charset="-122"/>
                <a:ea typeface="微软雅黑" panose="020B0503020204020204" pitchFamily="34" charset="-122"/>
              </a:rPr>
              <a:t>WeiXin</a:t>
            </a:r>
            <a:r>
              <a:rPr lang="en-US" altLang="zh-CN" dirty="0">
                <a:solidFill>
                  <a:srgbClr val="333333"/>
                </a:solidFill>
                <a:latin typeface="微软雅黑" panose="020B0503020204020204" pitchFamily="34" charset="-122"/>
                <a:ea typeface="微软雅黑" panose="020B0503020204020204" pitchFamily="34" charset="-122"/>
              </a:rPr>
              <a:t> Style Sheets</a:t>
            </a:r>
            <a:r>
              <a:rPr lang="zh-CN" altLang="en-US" dirty="0">
                <a:solidFill>
                  <a:srgbClr val="333333"/>
                </a:solidFill>
                <a:latin typeface="微软雅黑" panose="020B0503020204020204" pitchFamily="34" charset="-122"/>
                <a:ea typeface="微软雅黑" panose="020B0503020204020204" pitchFamily="34" charset="-122"/>
              </a:rPr>
              <a:t>）是一套用于小程序的样式语言，用于描述</a:t>
            </a:r>
            <a:r>
              <a:rPr lang="en-US" altLang="zh-CN" dirty="0">
                <a:solidFill>
                  <a:srgbClr val="333333"/>
                </a:solidFill>
                <a:latin typeface="微软雅黑" panose="020B0503020204020204" pitchFamily="34" charset="-122"/>
                <a:ea typeface="微软雅黑" panose="020B0503020204020204" pitchFamily="34" charset="-122"/>
              </a:rPr>
              <a:t>WXML</a:t>
            </a:r>
            <a:r>
              <a:rPr lang="zh-CN" altLang="en-US" dirty="0">
                <a:solidFill>
                  <a:srgbClr val="333333"/>
                </a:solidFill>
                <a:latin typeface="微软雅黑" panose="020B0503020204020204" pitchFamily="34" charset="-122"/>
                <a:ea typeface="微软雅黑" panose="020B0503020204020204" pitchFamily="34" charset="-122"/>
              </a:rPr>
              <a:t>的组件样式，也就是视觉上的效果。</a:t>
            </a:r>
          </a:p>
          <a:p>
            <a:pPr>
              <a:lnSpc>
                <a:spcPct val="150000"/>
              </a:lnSpc>
            </a:pPr>
            <a:r>
              <a:rPr lang="en-US" altLang="zh-CN" dirty="0">
                <a:solidFill>
                  <a:srgbClr val="333333"/>
                </a:solidFill>
                <a:latin typeface="微软雅黑" panose="020B0503020204020204" pitchFamily="34" charset="-122"/>
                <a:ea typeface="微软雅黑" panose="020B0503020204020204" pitchFamily="34" charset="-122"/>
              </a:rPr>
              <a:t>WXSS </a:t>
            </a:r>
            <a:r>
              <a:rPr lang="zh-CN" altLang="en-US" dirty="0">
                <a:solidFill>
                  <a:srgbClr val="333333"/>
                </a:solidFill>
                <a:latin typeface="微软雅黑" panose="020B0503020204020204" pitchFamily="34" charset="-122"/>
                <a:ea typeface="微软雅黑" panose="020B0503020204020204" pitchFamily="34" charset="-122"/>
              </a:rPr>
              <a:t>具有 </a:t>
            </a:r>
            <a:r>
              <a:rPr lang="en-US" altLang="zh-CN" dirty="0">
                <a:solidFill>
                  <a:srgbClr val="333333"/>
                </a:solidFill>
                <a:latin typeface="微软雅黑" panose="020B0503020204020204" pitchFamily="34" charset="-122"/>
                <a:ea typeface="微软雅黑" panose="020B0503020204020204" pitchFamily="34" charset="-122"/>
              </a:rPr>
              <a:t>CSS </a:t>
            </a:r>
            <a:r>
              <a:rPr lang="zh-CN" altLang="en-US" dirty="0">
                <a:solidFill>
                  <a:srgbClr val="333333"/>
                </a:solidFill>
                <a:latin typeface="微软雅黑" panose="020B0503020204020204" pitchFamily="34" charset="-122"/>
                <a:ea typeface="微软雅黑" panose="020B0503020204020204" pitchFamily="34" charset="-122"/>
              </a:rPr>
              <a:t>大部分的特性，小程序在 </a:t>
            </a:r>
            <a:r>
              <a:rPr lang="en-US" altLang="zh-CN" dirty="0">
                <a:solidFill>
                  <a:srgbClr val="333333"/>
                </a:solidFill>
                <a:latin typeface="微软雅黑" panose="020B0503020204020204" pitchFamily="34" charset="-122"/>
                <a:ea typeface="微软雅黑" panose="020B0503020204020204" pitchFamily="34" charset="-122"/>
              </a:rPr>
              <a:t>WXSS </a:t>
            </a:r>
            <a:r>
              <a:rPr lang="zh-CN" altLang="en-US" dirty="0">
                <a:solidFill>
                  <a:srgbClr val="333333"/>
                </a:solidFill>
                <a:latin typeface="微软雅黑" panose="020B0503020204020204" pitchFamily="34" charset="-122"/>
                <a:ea typeface="微软雅黑" panose="020B0503020204020204" pitchFamily="34" charset="-122"/>
              </a:rPr>
              <a:t>也做了一些扩充和修改。</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2754F0B-9C93-405A-BE54-FCF46C060781}"/>
              </a:ext>
            </a:extLst>
          </p:cNvPr>
          <p:cNvSpPr/>
          <p:nvPr/>
        </p:nvSpPr>
        <p:spPr>
          <a:xfrm>
            <a:off x="495870" y="4246758"/>
            <a:ext cx="4485563" cy="1705403"/>
          </a:xfrm>
          <a:prstGeom prst="rect">
            <a:avLst/>
          </a:prstGeom>
        </p:spPr>
        <p:txBody>
          <a:bodyPr wrap="square">
            <a:spAutoFit/>
          </a:bodyPr>
          <a:lstStyle/>
          <a:p>
            <a:pPr marL="354013" indent="-354013">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、新增了尺寸单位。</a:t>
            </a:r>
            <a:r>
              <a:rPr lang="en-US" altLang="zh-CN" dirty="0">
                <a:latin typeface="微软雅黑" panose="020B0503020204020204" pitchFamily="34" charset="-122"/>
                <a:ea typeface="微软雅黑" panose="020B0503020204020204" pitchFamily="34" charset="-122"/>
              </a:rPr>
              <a:t>WXSS </a:t>
            </a:r>
            <a:r>
              <a:rPr lang="zh-CN" altLang="en-US" dirty="0">
                <a:latin typeface="微软雅黑" panose="020B0503020204020204" pitchFamily="34" charset="-122"/>
                <a:ea typeface="微软雅黑" panose="020B0503020204020204" pitchFamily="34" charset="-122"/>
              </a:rPr>
              <a:t>在底层支持新的尺寸单位 </a:t>
            </a:r>
            <a:r>
              <a:rPr lang="en-US" altLang="zh-CN" dirty="0" err="1">
                <a:latin typeface="微软雅黑" panose="020B0503020204020204" pitchFamily="34" charset="-122"/>
                <a:ea typeface="微软雅黑" panose="020B0503020204020204" pitchFamily="34" charset="-122"/>
              </a:rPr>
              <a:t>rpx</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p>
          <a:p>
            <a:pPr marL="354013" indent="-354013">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、提供了全局的样式和局部样式。</a:t>
            </a:r>
          </a:p>
          <a:p>
            <a:pPr marL="354013" indent="-354013">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WXSS </a:t>
            </a:r>
            <a:r>
              <a:rPr lang="zh-CN" altLang="en-US" dirty="0">
                <a:latin typeface="微软雅黑" panose="020B0503020204020204" pitchFamily="34" charset="-122"/>
                <a:ea typeface="微软雅黑" panose="020B0503020204020204" pitchFamily="34" charset="-122"/>
              </a:rPr>
              <a:t>仅支持部分 </a:t>
            </a:r>
            <a:r>
              <a:rPr lang="en-US" altLang="zh-CN" dirty="0">
                <a:latin typeface="微软雅黑" panose="020B0503020204020204" pitchFamily="34" charset="-122"/>
                <a:ea typeface="微软雅黑" panose="020B0503020204020204" pitchFamily="34" charset="-122"/>
              </a:rPr>
              <a:t>CSS </a:t>
            </a:r>
            <a:r>
              <a:rPr lang="zh-CN" altLang="en-US" dirty="0">
                <a:latin typeface="微软雅黑" panose="020B0503020204020204" pitchFamily="34" charset="-122"/>
                <a:ea typeface="微软雅黑" panose="020B0503020204020204" pitchFamily="34" charset="-122"/>
              </a:rPr>
              <a:t>选择器</a:t>
            </a:r>
          </a:p>
        </p:txBody>
      </p:sp>
      <p:pic>
        <p:nvPicPr>
          <p:cNvPr id="8" name="Picture 2">
            <a:extLst>
              <a:ext uri="{FF2B5EF4-FFF2-40B4-BE49-F238E27FC236}">
                <a16:creationId xmlns:a16="http://schemas.microsoft.com/office/drawing/2014/main" id="{0C7EEC1C-83AD-4BFC-B57B-E39BC3571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82" y="1378424"/>
            <a:ext cx="6269043" cy="474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尺寸单位</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960CFC18-15CB-4F7C-AB04-7B222C143C78}"/>
              </a:ext>
            </a:extLst>
          </p:cNvPr>
          <p:cNvSpPr/>
          <p:nvPr/>
        </p:nvSpPr>
        <p:spPr>
          <a:xfrm>
            <a:off x="838200" y="1490227"/>
            <a:ext cx="10212754" cy="646331"/>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在</a:t>
            </a:r>
            <a:r>
              <a:rPr lang="en-US" altLang="zh-CN" dirty="0">
                <a:solidFill>
                  <a:srgbClr val="333333"/>
                </a:solidFill>
                <a:latin typeface="微软雅黑" panose="020B0503020204020204" pitchFamily="34" charset="-122"/>
                <a:ea typeface="微软雅黑" panose="020B0503020204020204" pitchFamily="34" charset="-122"/>
              </a:rPr>
              <a:t>WXSS</a:t>
            </a:r>
            <a:r>
              <a:rPr lang="zh-CN" altLang="en-US" dirty="0">
                <a:solidFill>
                  <a:srgbClr val="333333"/>
                </a:solidFill>
                <a:latin typeface="微软雅黑" panose="020B0503020204020204" pitchFamily="34" charset="-122"/>
                <a:ea typeface="微软雅黑" panose="020B0503020204020204" pitchFamily="34" charset="-122"/>
              </a:rPr>
              <a:t>中，引入了</a:t>
            </a:r>
            <a:r>
              <a:rPr lang="en-US" altLang="zh-CN" dirty="0" err="1">
                <a:solidFill>
                  <a:srgbClr val="333333"/>
                </a:solidFill>
                <a:latin typeface="微软雅黑" panose="020B0503020204020204" pitchFamily="34" charset="-122"/>
                <a:ea typeface="微软雅黑" panose="020B0503020204020204" pitchFamily="34" charset="-122"/>
              </a:rPr>
              <a:t>rpx</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responsive pixel</a:t>
            </a:r>
            <a:r>
              <a:rPr lang="zh-CN" altLang="en-US" dirty="0">
                <a:solidFill>
                  <a:srgbClr val="333333"/>
                </a:solidFill>
                <a:latin typeface="微软雅黑" panose="020B0503020204020204" pitchFamily="34" charset="-122"/>
                <a:ea typeface="微软雅黑" panose="020B0503020204020204" pitchFamily="34" charset="-122"/>
              </a:rPr>
              <a:t>）尺寸单位。引用新尺寸单位的目的是，适配不同宽度的屏幕，开发起来更简单。</a:t>
            </a:r>
            <a:endParaRPr lang="zh-CN" altLang="en-US" dirty="0">
              <a:latin typeface="微软雅黑" panose="020B0503020204020204" pitchFamily="34" charset="-122"/>
              <a:ea typeface="微软雅黑" panose="020B0503020204020204" pitchFamily="34" charset="-122"/>
            </a:endParaRPr>
          </a:p>
        </p:txBody>
      </p:sp>
      <p:pic>
        <p:nvPicPr>
          <p:cNvPr id="7" name="Picture 2">
            <a:extLst>
              <a:ext uri="{FF2B5EF4-FFF2-40B4-BE49-F238E27FC236}">
                <a16:creationId xmlns:a16="http://schemas.microsoft.com/office/drawing/2014/main" id="{A1A039BC-1947-44BC-BBBD-F579D86CA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13" y="2440741"/>
            <a:ext cx="5265127" cy="394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601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6" y="544460"/>
            <a:ext cx="5441812"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目录</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6" name="图示 5"/>
          <p:cNvGraphicFramePr/>
          <p:nvPr>
            <p:extLst>
              <p:ext uri="{D42A27DB-BD31-4B8C-83A1-F6EECF244321}">
                <p14:modId xmlns:p14="http://schemas.microsoft.com/office/powerpoint/2010/main" val="2566797789"/>
              </p:ext>
            </p:extLst>
          </p:nvPr>
        </p:nvGraphicFramePr>
        <p:xfrm>
          <a:off x="2361152" y="1620981"/>
          <a:ext cx="6779491" cy="4655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87088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尺寸单位</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pic>
        <p:nvPicPr>
          <p:cNvPr id="6" name="Picture 2">
            <a:extLst>
              <a:ext uri="{FF2B5EF4-FFF2-40B4-BE49-F238E27FC236}">
                <a16:creationId xmlns:a16="http://schemas.microsoft.com/office/drawing/2014/main" id="{6D3B5519-2ADD-4F31-B8A2-8E65B67C2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625" y="1683505"/>
            <a:ext cx="5635747" cy="427055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9A05E867-2E37-4813-A83F-67D389F4FA04}"/>
              </a:ext>
            </a:extLst>
          </p:cNvPr>
          <p:cNvSpPr/>
          <p:nvPr/>
        </p:nvSpPr>
        <p:spPr>
          <a:xfrm>
            <a:off x="3766116" y="6175774"/>
            <a:ext cx="4743799"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使用</a:t>
            </a:r>
            <a:r>
              <a:rPr lang="en-US" altLang="zh-CN" dirty="0" err="1">
                <a:solidFill>
                  <a:srgbClr val="333333"/>
                </a:solidFill>
                <a:latin typeface="微软雅黑" panose="020B0503020204020204" pitchFamily="34" charset="-122"/>
                <a:ea typeface="微软雅黑" panose="020B0503020204020204" pitchFamily="34" charset="-122"/>
              </a:rPr>
              <a:t>rpx</a:t>
            </a:r>
            <a:r>
              <a:rPr lang="zh-CN" altLang="en-US" dirty="0">
                <a:solidFill>
                  <a:srgbClr val="333333"/>
                </a:solidFill>
                <a:latin typeface="微软雅黑" panose="020B0503020204020204" pitchFamily="34" charset="-122"/>
                <a:ea typeface="微软雅黑" panose="020B0503020204020204" pitchFamily="34" charset="-122"/>
              </a:rPr>
              <a:t>尺寸单位， </a:t>
            </a:r>
            <a:r>
              <a:rPr lang="en-US" altLang="zh-CN" dirty="0">
                <a:solidFill>
                  <a:srgbClr val="333333"/>
                </a:solidFill>
                <a:latin typeface="微软雅黑" panose="020B0503020204020204" pitchFamily="34" charset="-122"/>
                <a:ea typeface="微软雅黑" panose="020B0503020204020204" pitchFamily="34" charset="-122"/>
              </a:rPr>
              <a:t>iPhone5</a:t>
            </a:r>
            <a:r>
              <a:rPr lang="zh-CN" altLang="en-US" dirty="0">
                <a:solidFill>
                  <a:srgbClr val="333333"/>
                </a:solidFill>
                <a:latin typeface="微软雅黑" panose="020B0503020204020204" pitchFamily="34" charset="-122"/>
                <a:ea typeface="微软雅黑" panose="020B0503020204020204" pitchFamily="34" charset="-122"/>
              </a:rPr>
              <a:t>与</a:t>
            </a:r>
            <a:r>
              <a:rPr lang="en-US" altLang="zh-CN" dirty="0">
                <a:solidFill>
                  <a:srgbClr val="333333"/>
                </a:solidFill>
                <a:latin typeface="微软雅黑" panose="020B0503020204020204" pitchFamily="34" charset="-122"/>
                <a:ea typeface="微软雅黑" panose="020B0503020204020204" pitchFamily="34" charset="-122"/>
              </a:rPr>
              <a:t>iPad</a:t>
            </a:r>
            <a:r>
              <a:rPr lang="zh-CN" altLang="en-US" dirty="0">
                <a:solidFill>
                  <a:srgbClr val="333333"/>
                </a:solidFill>
                <a:latin typeface="微软雅黑" panose="020B0503020204020204" pitchFamily="34" charset="-122"/>
                <a:ea typeface="微软雅黑" panose="020B0503020204020204" pitchFamily="34" charset="-122"/>
              </a:rPr>
              <a:t>视觉对比</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31568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单位换算</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E53F5C5E-2FD4-45C0-B122-19E62F51D585}"/>
              </a:ext>
            </a:extLst>
          </p:cNvPr>
          <p:cNvSpPr/>
          <p:nvPr/>
        </p:nvSpPr>
        <p:spPr>
          <a:xfrm>
            <a:off x="575441" y="1454890"/>
            <a:ext cx="4394729"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rpx</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屏幕宽度</a:t>
            </a:r>
            <a:r>
              <a:rPr lang="en-US" altLang="zh-CN" dirty="0">
                <a:latin typeface="微软雅黑" panose="020B0503020204020204" pitchFamily="34" charset="-122"/>
                <a:ea typeface="微软雅黑" panose="020B0503020204020204" pitchFamily="34" charset="-122"/>
              </a:rPr>
              <a:t>px</a:t>
            </a:r>
            <a:r>
              <a:rPr lang="zh-CN" altLang="en-US" dirty="0">
                <a:latin typeface="微软雅黑" panose="020B0503020204020204" pitchFamily="34" charset="-122"/>
                <a:ea typeface="微软雅黑" panose="020B0503020204020204" pitchFamily="34" charset="-122"/>
              </a:rPr>
              <a:t>（虚拟）</a:t>
            </a:r>
            <a:r>
              <a:rPr lang="en-US" altLang="zh-CN" dirty="0">
                <a:latin typeface="微软雅黑" panose="020B0503020204020204" pitchFamily="34" charset="-122"/>
                <a:ea typeface="微软雅黑" panose="020B0503020204020204" pitchFamily="34" charset="-122"/>
              </a:rPr>
              <a:t> / 750 = px</a:t>
            </a:r>
            <a:r>
              <a:rPr lang="zh-CN" altLang="en-US" dirty="0">
                <a:latin typeface="微软雅黑" panose="020B0503020204020204" pitchFamily="34" charset="-122"/>
                <a:ea typeface="微软雅黑" panose="020B0503020204020204" pitchFamily="34" charset="-122"/>
              </a:rPr>
              <a:t>。</a:t>
            </a:r>
          </a:p>
        </p:txBody>
      </p:sp>
      <p:pic>
        <p:nvPicPr>
          <p:cNvPr id="7" name="Picture 2">
            <a:extLst>
              <a:ext uri="{FF2B5EF4-FFF2-40B4-BE49-F238E27FC236}">
                <a16:creationId xmlns:a16="http://schemas.microsoft.com/office/drawing/2014/main" id="{60317B8F-8221-48C3-82EC-BA84D5792D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738" y="2312059"/>
            <a:ext cx="10595810" cy="245028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BDE9A90-2FEE-4A03-86C1-75B5FDC519B3}"/>
              </a:ext>
            </a:extLst>
          </p:cNvPr>
          <p:cNvSpPr txBox="1"/>
          <p:nvPr/>
        </p:nvSpPr>
        <p:spPr>
          <a:xfrm>
            <a:off x="688336" y="5519023"/>
            <a:ext cx="500989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可以简单理解为：</a:t>
            </a:r>
            <a:r>
              <a:rPr lang="en-US" altLang="zh-CN" dirty="0">
                <a:latin typeface="微软雅黑" panose="020B0503020204020204" pitchFamily="34" charset="-122"/>
                <a:ea typeface="微软雅黑" panose="020B0503020204020204" pitchFamily="34" charset="-122"/>
              </a:rPr>
              <a:t>750rpx</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的屏幕宽度。</a:t>
            </a:r>
          </a:p>
        </p:txBody>
      </p:sp>
    </p:spTree>
    <p:extLst>
      <p:ext uri="{BB962C8B-B14F-4D97-AF65-F5344CB8AC3E}">
        <p14:creationId xmlns:p14="http://schemas.microsoft.com/office/powerpoint/2010/main" val="15695363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WXSS</a:t>
            </a:r>
            <a:r>
              <a:rPr lang="zh-CN" altLang="en-US" sz="2963" b="1" dirty="0">
                <a:solidFill>
                  <a:srgbClr val="5279BA"/>
                </a:solidFill>
                <a:ea typeface="微软雅黑" panose="020B0503020204020204" pitchFamily="34" charset="-122"/>
              </a:rPr>
              <a:t>引用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p:cNvSpPr/>
          <p:nvPr/>
        </p:nvSpPr>
        <p:spPr>
          <a:xfrm>
            <a:off x="1035349" y="1629114"/>
            <a:ext cx="871450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语句可以导入外联样式表，</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后跟需要导入的外联样式表的相对路径，用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表示语句结束</a:t>
            </a:r>
          </a:p>
        </p:txBody>
      </p:sp>
      <p:sp>
        <p:nvSpPr>
          <p:cNvPr id="6" name="矩形 5">
            <a:extLst>
              <a:ext uri="{FF2B5EF4-FFF2-40B4-BE49-F238E27FC236}">
                <a16:creationId xmlns:a16="http://schemas.microsoft.com/office/drawing/2014/main" id="{2768B2F6-30C4-47CB-8EE0-61B83974E85E}"/>
              </a:ext>
            </a:extLst>
          </p:cNvPr>
          <p:cNvSpPr/>
          <p:nvPr/>
        </p:nvSpPr>
        <p:spPr>
          <a:xfrm>
            <a:off x="1035349" y="5020359"/>
            <a:ext cx="909232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WXSS</a:t>
            </a:r>
            <a:r>
              <a:rPr lang="zh-CN" altLang="en-US" dirty="0">
                <a:latin typeface="微软雅黑" panose="020B0503020204020204" pitchFamily="34" charset="-122"/>
                <a:ea typeface="微软雅黑" panose="020B0503020204020204" pitchFamily="34" charset="-122"/>
              </a:rPr>
              <a:t>最终会被编译打包到目标文件中，用户只需要下载一次，在使用过程中不会因为样式的引用而产生多余的文件请求。</a:t>
            </a:r>
          </a:p>
        </p:txBody>
      </p:sp>
      <p:sp>
        <p:nvSpPr>
          <p:cNvPr id="7" name="矩形 6">
            <a:extLst>
              <a:ext uri="{FF2B5EF4-FFF2-40B4-BE49-F238E27FC236}">
                <a16:creationId xmlns:a16="http://schemas.microsoft.com/office/drawing/2014/main" id="{18066270-8555-424D-8803-304CC730310B}"/>
              </a:ext>
            </a:extLst>
          </p:cNvPr>
          <p:cNvSpPr/>
          <p:nvPr/>
        </p:nvSpPr>
        <p:spPr>
          <a:xfrm>
            <a:off x="2064328" y="2690336"/>
            <a:ext cx="3620733" cy="1200329"/>
          </a:xfrm>
          <a:prstGeom prst="rect">
            <a:avLst/>
          </a:prstGeom>
        </p:spPr>
        <p:txBody>
          <a:bodyPr wrap="square">
            <a:spAutoFit/>
          </a:bodyPr>
          <a:lstStyle/>
          <a:p>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common.wxss</a:t>
            </a:r>
            <a:r>
              <a:rPr lang="en-US" altLang="zh-CN" dirty="0">
                <a:solidFill>
                  <a:srgbClr val="008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800000"/>
                </a:solidFill>
                <a:latin typeface="Consolas" panose="020B0609020204030204" pitchFamily="49" charset="0"/>
              </a:rPr>
              <a:t>.small-p</a:t>
            </a:r>
            <a:r>
              <a:rPr lang="en-US" altLang="zh-CN" dirty="0">
                <a:solidFill>
                  <a:srgbClr val="000000"/>
                </a:solidFill>
                <a:latin typeface="Consolas" panose="020B0609020204030204" pitchFamily="49" charset="0"/>
              </a:rPr>
              <a:t> {</a:t>
            </a:r>
          </a:p>
          <a:p>
            <a:r>
              <a:rPr lang="en-US" altLang="zh-CN" dirty="0">
                <a:solidFill>
                  <a:srgbClr val="FF0000"/>
                </a:solidFill>
                <a:latin typeface="Consolas" panose="020B0609020204030204" pitchFamily="49" charset="0"/>
              </a:rPr>
              <a:t>  padding: </a:t>
            </a:r>
            <a:r>
              <a:rPr lang="en-US" altLang="zh-CN" dirty="0">
                <a:solidFill>
                  <a:srgbClr val="09885A"/>
                </a:solidFill>
                <a:latin typeface="Consolas" panose="020B0609020204030204" pitchFamily="49" charset="0"/>
              </a:rPr>
              <a:t>5px</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8" name="矩形 7">
            <a:extLst>
              <a:ext uri="{FF2B5EF4-FFF2-40B4-BE49-F238E27FC236}">
                <a16:creationId xmlns:a16="http://schemas.microsoft.com/office/drawing/2014/main" id="{1542F069-5A04-4AEE-899B-3F4C6EBD3833}"/>
              </a:ext>
            </a:extLst>
          </p:cNvPr>
          <p:cNvSpPr/>
          <p:nvPr/>
        </p:nvSpPr>
        <p:spPr>
          <a:xfrm>
            <a:off x="6396499" y="2690336"/>
            <a:ext cx="3731173" cy="1477328"/>
          </a:xfrm>
          <a:prstGeom prst="rect">
            <a:avLst/>
          </a:prstGeom>
        </p:spPr>
        <p:txBody>
          <a:bodyPr wrap="square">
            <a:spAutoFit/>
          </a:bodyPr>
          <a:lstStyle/>
          <a:p>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app.wxss</a:t>
            </a:r>
            <a:r>
              <a:rPr lang="en-US" altLang="zh-CN" dirty="0">
                <a:solidFill>
                  <a:srgbClr val="008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@import</a:t>
            </a:r>
            <a:r>
              <a:rPr lang="en-US" altLang="zh-CN" dirty="0">
                <a:solidFill>
                  <a:srgbClr val="000000"/>
                </a:solidFill>
                <a:latin typeface="Consolas" panose="020B0609020204030204" pitchFamily="49" charset="0"/>
              </a:rPr>
              <a:t> "</a:t>
            </a:r>
            <a:r>
              <a:rPr lang="en-US" altLang="zh-CN" dirty="0" err="1">
                <a:solidFill>
                  <a:srgbClr val="0451A5"/>
                </a:solidFill>
                <a:latin typeface="Consolas" panose="020B0609020204030204" pitchFamily="49" charset="0"/>
              </a:rPr>
              <a:t>common</a:t>
            </a:r>
            <a:r>
              <a:rPr lang="en-US" altLang="zh-CN" dirty="0" err="1">
                <a:solidFill>
                  <a:srgbClr val="000000"/>
                </a:solidFill>
                <a:latin typeface="Consolas" panose="020B0609020204030204" pitchFamily="49" charset="0"/>
              </a:rPr>
              <a:t>.</a:t>
            </a:r>
            <a:r>
              <a:rPr lang="en-US" altLang="zh-CN" dirty="0" err="1">
                <a:solidFill>
                  <a:srgbClr val="0451A5"/>
                </a:solidFill>
                <a:latin typeface="Consolas" panose="020B0609020204030204" pitchFamily="49" charset="0"/>
              </a:rPr>
              <a:t>wxss</a:t>
            </a:r>
            <a:r>
              <a:rPr lang="en-US" altLang="zh-CN" dirty="0">
                <a:solidFill>
                  <a:srgbClr val="000000"/>
                </a:solidFill>
                <a:latin typeface="Consolas" panose="020B0609020204030204" pitchFamily="49" charset="0"/>
              </a:rPr>
              <a:t>";</a:t>
            </a:r>
          </a:p>
          <a:p>
            <a:r>
              <a:rPr lang="en-US" altLang="zh-CN" dirty="0">
                <a:solidFill>
                  <a:srgbClr val="800000"/>
                </a:solidFill>
                <a:latin typeface="Consolas" panose="020B0609020204030204" pitchFamily="49" charset="0"/>
              </a:rPr>
              <a:t>.middle-p</a:t>
            </a:r>
            <a:r>
              <a:rPr lang="en-US" altLang="zh-CN" dirty="0">
                <a:solidFill>
                  <a:srgbClr val="000000"/>
                </a:solidFill>
                <a:latin typeface="Consolas" panose="020B0609020204030204" pitchFamily="49" charset="0"/>
              </a:rPr>
              <a:t> {</a:t>
            </a:r>
          </a:p>
          <a:p>
            <a:r>
              <a:rPr lang="en-US" altLang="zh-CN" dirty="0">
                <a:solidFill>
                  <a:srgbClr val="FF0000"/>
                </a:solidFill>
                <a:latin typeface="Consolas" panose="020B0609020204030204" pitchFamily="49" charset="0"/>
              </a:rPr>
              <a:t>  padding: </a:t>
            </a:r>
            <a:r>
              <a:rPr lang="en-US" altLang="zh-CN" dirty="0">
                <a:solidFill>
                  <a:srgbClr val="09885A"/>
                </a:solidFill>
                <a:latin typeface="Consolas" panose="020B0609020204030204" pitchFamily="49" charset="0"/>
              </a:rPr>
              <a:t>15px</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01443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选择器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7" name="表格 6">
            <a:extLst>
              <a:ext uri="{FF2B5EF4-FFF2-40B4-BE49-F238E27FC236}">
                <a16:creationId xmlns:a16="http://schemas.microsoft.com/office/drawing/2014/main" id="{4E53E8C5-6645-4C4A-AC72-B072D1B569FE}"/>
              </a:ext>
            </a:extLst>
          </p:cNvPr>
          <p:cNvGraphicFramePr>
            <a:graphicFrameLocks noGrp="1"/>
          </p:cNvGraphicFramePr>
          <p:nvPr>
            <p:extLst>
              <p:ext uri="{D42A27DB-BD31-4B8C-83A1-F6EECF244321}">
                <p14:modId xmlns:p14="http://schemas.microsoft.com/office/powerpoint/2010/main" val="61981537"/>
              </p:ext>
            </p:extLst>
          </p:nvPr>
        </p:nvGraphicFramePr>
        <p:xfrm>
          <a:off x="1675795" y="1690688"/>
          <a:ext cx="9421695" cy="4364328"/>
        </p:xfrm>
        <a:graphic>
          <a:graphicData uri="http://schemas.openxmlformats.org/drawingml/2006/table">
            <a:tbl>
              <a:tblPr/>
              <a:tblGrid>
                <a:gridCol w="2245041">
                  <a:extLst>
                    <a:ext uri="{9D8B030D-6E8A-4147-A177-3AD203B41FA5}">
                      <a16:colId xmlns:a16="http://schemas.microsoft.com/office/drawing/2014/main" val="1433017475"/>
                    </a:ext>
                  </a:extLst>
                </a:gridCol>
                <a:gridCol w="2240427">
                  <a:extLst>
                    <a:ext uri="{9D8B030D-6E8A-4147-A177-3AD203B41FA5}">
                      <a16:colId xmlns:a16="http://schemas.microsoft.com/office/drawing/2014/main" val="1009959950"/>
                    </a:ext>
                  </a:extLst>
                </a:gridCol>
                <a:gridCol w="4936227">
                  <a:extLst>
                    <a:ext uri="{9D8B030D-6E8A-4147-A177-3AD203B41FA5}">
                      <a16:colId xmlns:a16="http://schemas.microsoft.com/office/drawing/2014/main" val="2344327245"/>
                    </a:ext>
                  </a:extLst>
                </a:gridCol>
              </a:tblGrid>
              <a:tr h="316461">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选择器</a:t>
                      </a:r>
                    </a:p>
                  </a:txBody>
                  <a:tcPr marL="131859" marR="131859" marT="39558" marB="39558"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样例</a:t>
                      </a:r>
                    </a:p>
                  </a:txBody>
                  <a:tcPr marL="131859" marR="131859" marT="39558" marB="39558"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样例描述</a:t>
                      </a:r>
                    </a:p>
                  </a:txBody>
                  <a:tcPr marL="131859" marR="131859" marT="39558" marB="39558" anchor="ctr">
                    <a:lnL>
                      <a:noFill/>
                    </a:lnL>
                    <a:lnR>
                      <a:noFill/>
                    </a:lnR>
                    <a:lnT>
                      <a:noFill/>
                    </a:lnT>
                    <a:lnB>
                      <a:noFill/>
                    </a:lnB>
                    <a:solidFill>
                      <a:srgbClr val="F6F8F9"/>
                    </a:solidFill>
                  </a:tcPr>
                </a:tc>
                <a:extLst>
                  <a:ext uri="{0D108BD9-81ED-4DB2-BD59-A6C34878D82A}">
                    <a16:rowId xmlns:a16="http://schemas.microsoft.com/office/drawing/2014/main" val="2917727245"/>
                  </a:ext>
                </a:extLst>
              </a:tr>
              <a:tr h="632922">
                <a:tc>
                  <a:txBody>
                    <a:bodyPr/>
                    <a:lstStyle/>
                    <a:p>
                      <a:r>
                        <a:rPr lang="en-US" sz="1600">
                          <a:effectLst/>
                          <a:latin typeface="微软雅黑" panose="020B0503020204020204" pitchFamily="34" charset="-122"/>
                          <a:ea typeface="微软雅黑" panose="020B0503020204020204" pitchFamily="34" charset="-122"/>
                        </a:rPr>
                        <a:t>.class</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.intro</a:t>
                      </a:r>
                    </a:p>
                  </a:txBody>
                  <a:tcPr marL="131859" marR="131859" marT="79115" marB="7911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选择所有拥有 </a:t>
                      </a:r>
                      <a:r>
                        <a:rPr lang="en-US" sz="1600">
                          <a:effectLst/>
                          <a:latin typeface="微软雅黑" panose="020B0503020204020204" pitchFamily="34" charset="-122"/>
                          <a:ea typeface="微软雅黑" panose="020B0503020204020204" pitchFamily="34" charset="-122"/>
                        </a:rPr>
                        <a:t>class="intro" </a:t>
                      </a:r>
                      <a:r>
                        <a:rPr lang="zh-CN" altLang="en-US" sz="1600">
                          <a:effectLst/>
                          <a:latin typeface="微软雅黑" panose="020B0503020204020204" pitchFamily="34" charset="-122"/>
                          <a:ea typeface="微软雅黑" panose="020B0503020204020204" pitchFamily="34" charset="-122"/>
                        </a:rPr>
                        <a:t>的组件</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3547596808"/>
                  </a:ext>
                </a:extLst>
              </a:tr>
              <a:tr h="870268">
                <a:tc>
                  <a:txBody>
                    <a:bodyPr/>
                    <a:lstStyle/>
                    <a:p>
                      <a:r>
                        <a:rPr lang="en-US" sz="1600">
                          <a:effectLst/>
                          <a:latin typeface="微软雅黑" panose="020B0503020204020204" pitchFamily="34" charset="-122"/>
                          <a:ea typeface="微软雅黑" panose="020B0503020204020204" pitchFamily="34" charset="-122"/>
                        </a:rPr>
                        <a:t>#id</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#firstname</a:t>
                      </a:r>
                    </a:p>
                  </a:txBody>
                  <a:tcPr marL="131859" marR="131859" marT="79115" marB="7911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选择拥有 </a:t>
                      </a:r>
                      <a:r>
                        <a:rPr lang="en-US" sz="1600">
                          <a:effectLst/>
                          <a:latin typeface="微软雅黑" panose="020B0503020204020204" pitchFamily="34" charset="-122"/>
                          <a:ea typeface="微软雅黑" panose="020B0503020204020204" pitchFamily="34" charset="-122"/>
                        </a:rPr>
                        <a:t>id="firstname" </a:t>
                      </a:r>
                      <a:r>
                        <a:rPr lang="zh-CN" altLang="en-US" sz="1600">
                          <a:effectLst/>
                          <a:latin typeface="微软雅黑" panose="020B0503020204020204" pitchFamily="34" charset="-122"/>
                          <a:ea typeface="微软雅黑" panose="020B0503020204020204" pitchFamily="34" charset="-122"/>
                        </a:rPr>
                        <a:t>的组件</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3939244082"/>
                  </a:ext>
                </a:extLst>
              </a:tr>
              <a:tr h="395576">
                <a:tc>
                  <a:txBody>
                    <a:bodyPr/>
                    <a:lstStyle/>
                    <a:p>
                      <a:r>
                        <a:rPr lang="en-US" sz="1600">
                          <a:effectLst/>
                          <a:latin typeface="微软雅黑" panose="020B0503020204020204" pitchFamily="34" charset="-122"/>
                          <a:ea typeface="微软雅黑" panose="020B0503020204020204" pitchFamily="34" charset="-122"/>
                        </a:rPr>
                        <a:t>element</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view</a:t>
                      </a:r>
                    </a:p>
                  </a:txBody>
                  <a:tcPr marL="131859" marR="131859" marT="79115" marB="7911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选择所有 </a:t>
                      </a:r>
                      <a:r>
                        <a:rPr lang="en-US" sz="1600">
                          <a:effectLst/>
                          <a:latin typeface="微软雅黑" panose="020B0503020204020204" pitchFamily="34" charset="-122"/>
                          <a:ea typeface="微软雅黑" panose="020B0503020204020204" pitchFamily="34" charset="-122"/>
                        </a:rPr>
                        <a:t>view </a:t>
                      </a:r>
                      <a:r>
                        <a:rPr lang="zh-CN" altLang="en-US" sz="1600">
                          <a:effectLst/>
                          <a:latin typeface="微软雅黑" panose="020B0503020204020204" pitchFamily="34" charset="-122"/>
                          <a:ea typeface="微软雅黑" panose="020B0503020204020204" pitchFamily="34" charset="-122"/>
                        </a:rPr>
                        <a:t>组件</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2102047858"/>
                  </a:ext>
                </a:extLst>
              </a:tr>
              <a:tr h="870268">
                <a:tc>
                  <a:txBody>
                    <a:bodyPr/>
                    <a:lstStyle/>
                    <a:p>
                      <a:r>
                        <a:rPr lang="en-US" sz="1600" dirty="0">
                          <a:effectLst/>
                          <a:latin typeface="微软雅黑" panose="020B0503020204020204" pitchFamily="34" charset="-122"/>
                          <a:ea typeface="微软雅黑" panose="020B0503020204020204" pitchFamily="34" charset="-122"/>
                        </a:rPr>
                        <a:t>element, element</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view, checkbox</a:t>
                      </a:r>
                    </a:p>
                  </a:txBody>
                  <a:tcPr marL="131859" marR="131859" marT="79115" marB="7911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选择所有文档的 </a:t>
                      </a:r>
                      <a:r>
                        <a:rPr lang="en-US" sz="1600">
                          <a:effectLst/>
                          <a:latin typeface="微软雅黑" panose="020B0503020204020204" pitchFamily="34" charset="-122"/>
                          <a:ea typeface="微软雅黑" panose="020B0503020204020204" pitchFamily="34" charset="-122"/>
                        </a:rPr>
                        <a:t>view </a:t>
                      </a:r>
                      <a:r>
                        <a:rPr lang="zh-CN" altLang="en-US" sz="1600">
                          <a:effectLst/>
                          <a:latin typeface="微软雅黑" panose="020B0503020204020204" pitchFamily="34" charset="-122"/>
                          <a:ea typeface="微软雅黑" panose="020B0503020204020204" pitchFamily="34" charset="-122"/>
                        </a:rPr>
                        <a:t>组件和所有的 </a:t>
                      </a:r>
                      <a:r>
                        <a:rPr lang="en-US" sz="1600">
                          <a:effectLst/>
                          <a:latin typeface="微软雅黑" panose="020B0503020204020204" pitchFamily="34" charset="-122"/>
                          <a:ea typeface="微软雅黑" panose="020B0503020204020204" pitchFamily="34" charset="-122"/>
                        </a:rPr>
                        <a:t>checkbox </a:t>
                      </a:r>
                      <a:r>
                        <a:rPr lang="zh-CN" altLang="en-US" sz="1600">
                          <a:effectLst/>
                          <a:latin typeface="微软雅黑" panose="020B0503020204020204" pitchFamily="34" charset="-122"/>
                          <a:ea typeface="微软雅黑" panose="020B0503020204020204" pitchFamily="34" charset="-122"/>
                        </a:rPr>
                        <a:t>组件</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4201721559"/>
                  </a:ext>
                </a:extLst>
              </a:tr>
              <a:tr h="632922">
                <a:tc>
                  <a:txBody>
                    <a:bodyPr/>
                    <a:lstStyle/>
                    <a:p>
                      <a:r>
                        <a:rPr lang="en-US" sz="1600">
                          <a:effectLst/>
                          <a:latin typeface="微软雅黑" panose="020B0503020204020204" pitchFamily="34" charset="-122"/>
                          <a:ea typeface="微软雅黑" panose="020B0503020204020204" pitchFamily="34" charset="-122"/>
                        </a:rPr>
                        <a:t>::after</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view::after</a:t>
                      </a:r>
                    </a:p>
                  </a:txBody>
                  <a:tcPr marL="131859" marR="131859" marT="79115" marB="7911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在 </a:t>
                      </a:r>
                      <a:r>
                        <a:rPr lang="en-US" sz="1600">
                          <a:effectLst/>
                          <a:latin typeface="微软雅黑" panose="020B0503020204020204" pitchFamily="34" charset="-122"/>
                          <a:ea typeface="微软雅黑" panose="020B0503020204020204" pitchFamily="34" charset="-122"/>
                        </a:rPr>
                        <a:t>view </a:t>
                      </a:r>
                      <a:r>
                        <a:rPr lang="zh-CN" altLang="en-US" sz="1600">
                          <a:effectLst/>
                          <a:latin typeface="微软雅黑" panose="020B0503020204020204" pitchFamily="34" charset="-122"/>
                          <a:ea typeface="微软雅黑" panose="020B0503020204020204" pitchFamily="34" charset="-122"/>
                        </a:rPr>
                        <a:t>组件后边插入内容</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2711859365"/>
                  </a:ext>
                </a:extLst>
              </a:tr>
              <a:tr h="632922">
                <a:tc>
                  <a:txBody>
                    <a:bodyPr/>
                    <a:lstStyle/>
                    <a:p>
                      <a:r>
                        <a:rPr lang="en-US" sz="1600">
                          <a:effectLst/>
                          <a:latin typeface="微软雅黑" panose="020B0503020204020204" pitchFamily="34" charset="-122"/>
                          <a:ea typeface="微软雅黑" panose="020B0503020204020204" pitchFamily="34" charset="-122"/>
                        </a:rPr>
                        <a:t>::before</a:t>
                      </a:r>
                    </a:p>
                  </a:txBody>
                  <a:tcPr marL="131859" marR="131859" marT="79115" marB="7911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view::before</a:t>
                      </a:r>
                    </a:p>
                  </a:txBody>
                  <a:tcPr marL="131859" marR="131859" marT="79115" marB="79115" anchor="ctr">
                    <a:lnL>
                      <a:noFill/>
                    </a:lnL>
                    <a:lnR>
                      <a:noFill/>
                    </a:lnR>
                    <a:lnT>
                      <a:noFill/>
                    </a:lnT>
                    <a:lnB>
                      <a:noFill/>
                    </a:lnB>
                    <a:solidFill>
                      <a:srgbClr val="FFFFFF"/>
                    </a:solidFill>
                  </a:tcPr>
                </a:tc>
                <a:tc>
                  <a:txBody>
                    <a:bodyPr/>
                    <a:lstStyle/>
                    <a:p>
                      <a:r>
                        <a:rPr lang="zh-CN" altLang="en-US" sz="1600" dirty="0">
                          <a:effectLst/>
                          <a:latin typeface="微软雅黑" panose="020B0503020204020204" pitchFamily="34" charset="-122"/>
                          <a:ea typeface="微软雅黑" panose="020B0503020204020204" pitchFamily="34" charset="-122"/>
                        </a:rPr>
                        <a:t>在 </a:t>
                      </a:r>
                      <a:r>
                        <a:rPr lang="en-US" sz="1600" dirty="0">
                          <a:effectLst/>
                          <a:latin typeface="微软雅黑" panose="020B0503020204020204" pitchFamily="34" charset="-122"/>
                          <a:ea typeface="微软雅黑" panose="020B0503020204020204" pitchFamily="34" charset="-122"/>
                        </a:rPr>
                        <a:t>view </a:t>
                      </a:r>
                      <a:r>
                        <a:rPr lang="zh-CN" altLang="en-US" sz="1600" dirty="0">
                          <a:effectLst/>
                          <a:latin typeface="微软雅黑" panose="020B0503020204020204" pitchFamily="34" charset="-122"/>
                          <a:ea typeface="微软雅黑" panose="020B0503020204020204" pitchFamily="34" charset="-122"/>
                        </a:rPr>
                        <a:t>组件前边插入内容</a:t>
                      </a:r>
                    </a:p>
                  </a:txBody>
                  <a:tcPr marL="131859" marR="131859" marT="79115" marB="79115" anchor="ctr">
                    <a:lnL>
                      <a:noFill/>
                    </a:lnL>
                    <a:lnR>
                      <a:noFill/>
                    </a:lnR>
                    <a:lnT>
                      <a:noFill/>
                    </a:lnT>
                    <a:lnB>
                      <a:noFill/>
                    </a:lnB>
                    <a:solidFill>
                      <a:srgbClr val="FFFFFF"/>
                    </a:solidFill>
                  </a:tcPr>
                </a:tc>
                <a:extLst>
                  <a:ext uri="{0D108BD9-81ED-4DB2-BD59-A6C34878D82A}">
                    <a16:rowId xmlns:a16="http://schemas.microsoft.com/office/drawing/2014/main" val="3495389721"/>
                  </a:ext>
                </a:extLst>
              </a:tr>
            </a:tbl>
          </a:graphicData>
        </a:graphic>
      </p:graphicFrame>
    </p:spTree>
    <p:extLst>
      <p:ext uri="{BB962C8B-B14F-4D97-AF65-F5344CB8AC3E}">
        <p14:creationId xmlns:p14="http://schemas.microsoft.com/office/powerpoint/2010/main" val="1673937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JS </a:t>
            </a:r>
            <a:r>
              <a:rPr lang="zh-CN" altLang="en-US" sz="2963" b="1" dirty="0">
                <a:solidFill>
                  <a:srgbClr val="5279BA"/>
                </a:solidFill>
                <a:ea typeface="微软雅黑" panose="020B0503020204020204" pitchFamily="34" charset="-122"/>
              </a:rPr>
              <a:t>交互逻辑</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092B3E1D-9EEB-4D1A-832B-7E62D208106E}"/>
              </a:ext>
            </a:extLst>
          </p:cNvPr>
          <p:cNvSpPr/>
          <p:nvPr/>
        </p:nvSpPr>
        <p:spPr>
          <a:xfrm>
            <a:off x="688336" y="1275143"/>
            <a:ext cx="10589264"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一个服务仅仅只有界面展示是不够的，还需要和用户做交互：响应用户的点击、获取用户的位置等等。在小程序里边，我们就通过编写 </a:t>
            </a:r>
            <a:r>
              <a:rPr lang="en-US" altLang="zh-CN" dirty="0">
                <a:latin typeface="微软雅黑" panose="020B0503020204020204" pitchFamily="34" charset="-122"/>
                <a:ea typeface="微软雅黑" panose="020B0503020204020204" pitchFamily="34" charset="-122"/>
              </a:rPr>
              <a:t>JS </a:t>
            </a:r>
            <a:r>
              <a:rPr lang="zh-CN" altLang="en-US" dirty="0">
                <a:latin typeface="微软雅黑" panose="020B0503020204020204" pitchFamily="34" charset="-122"/>
                <a:ea typeface="微软雅黑" panose="020B0503020204020204" pitchFamily="34" charset="-122"/>
              </a:rPr>
              <a:t>脚本文件来处理用户的操作。</a:t>
            </a:r>
          </a:p>
        </p:txBody>
      </p:sp>
      <p:pic>
        <p:nvPicPr>
          <p:cNvPr id="10" name="Picture 2">
            <a:extLst>
              <a:ext uri="{FF2B5EF4-FFF2-40B4-BE49-F238E27FC236}">
                <a16:creationId xmlns:a16="http://schemas.microsoft.com/office/drawing/2014/main" id="{743C29E8-87D9-4253-93F5-352E08B8A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58" y="2628883"/>
            <a:ext cx="52863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4171C32F-B2A3-4EE8-B341-C8D6D5221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168" y="2628883"/>
            <a:ext cx="52863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3602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程序构造器</a:t>
            </a:r>
            <a:r>
              <a:rPr lang="en-US" altLang="zh-CN" sz="2963" b="1" dirty="0">
                <a:solidFill>
                  <a:srgbClr val="5279BA"/>
                </a:solidFill>
                <a:ea typeface="微软雅黑" panose="020B0503020204020204" pitchFamily="34" charset="-122"/>
              </a:rPr>
              <a:t>App()</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8E77CB85-4881-4B3C-A8C0-C74FDA1C72FC}"/>
              </a:ext>
            </a:extLst>
          </p:cNvPr>
          <p:cNvSpPr/>
          <p:nvPr/>
        </p:nvSpPr>
        <p:spPr>
          <a:xfrm>
            <a:off x="688336" y="1229877"/>
            <a:ext cx="10680192"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宿主环境提供了 </a:t>
            </a:r>
            <a:r>
              <a:rPr lang="en-US" altLang="zh-CN" dirty="0">
                <a:latin typeface="微软雅黑" panose="020B0503020204020204" pitchFamily="34" charset="-122"/>
                <a:ea typeface="微软雅黑" panose="020B0503020204020204" pitchFamily="34" charset="-122"/>
              </a:rPr>
              <a:t>App() </a:t>
            </a:r>
            <a:r>
              <a:rPr lang="zh-CN" altLang="en-US" dirty="0">
                <a:latin typeface="微软雅黑" panose="020B0503020204020204" pitchFamily="34" charset="-122"/>
                <a:ea typeface="微软雅黑" panose="020B0503020204020204" pitchFamily="34" charset="-122"/>
              </a:rPr>
              <a:t>构造器用来注册一个程序</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，需要留意的是</a:t>
            </a:r>
            <a:r>
              <a:rPr lang="en-US" altLang="zh-CN" dirty="0">
                <a:latin typeface="微软雅黑" panose="020B0503020204020204" pitchFamily="34" charset="-122"/>
                <a:ea typeface="微软雅黑" panose="020B0503020204020204" pitchFamily="34" charset="-122"/>
              </a:rPr>
              <a:t>App() </a:t>
            </a:r>
            <a:r>
              <a:rPr lang="zh-CN" altLang="en-US" dirty="0">
                <a:latin typeface="微软雅黑" panose="020B0503020204020204" pitchFamily="34" charset="-122"/>
                <a:ea typeface="微软雅黑" panose="020B0503020204020204" pitchFamily="34" charset="-122"/>
              </a:rPr>
              <a:t>构造器必须写在项目根目录的</a:t>
            </a:r>
            <a:r>
              <a:rPr lang="en-US" altLang="zh-CN" dirty="0">
                <a:latin typeface="微软雅黑" panose="020B0503020204020204" pitchFamily="34" charset="-122"/>
                <a:ea typeface="微软雅黑" panose="020B0503020204020204" pitchFamily="34" charset="-122"/>
              </a:rPr>
              <a:t>app.js</a:t>
            </a:r>
            <a:r>
              <a:rPr lang="zh-CN" altLang="en-US" dirty="0">
                <a:latin typeface="微软雅黑" panose="020B0503020204020204" pitchFamily="34" charset="-122"/>
                <a:ea typeface="微软雅黑" panose="020B0503020204020204" pitchFamily="34" charset="-122"/>
              </a:rPr>
              <a:t>里，</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实例是单例对象，在其他</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脚本中可以使用宿主环境提供的 </a:t>
            </a:r>
            <a:r>
              <a:rPr lang="en-US" altLang="zh-CN" dirty="0" err="1">
                <a:latin typeface="微软雅黑" panose="020B0503020204020204" pitchFamily="34" charset="-122"/>
                <a:ea typeface="微软雅黑" panose="020B0503020204020204" pitchFamily="34" charset="-122"/>
              </a:rPr>
              <a:t>getApp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来获取程序实例。</a:t>
            </a:r>
          </a:p>
        </p:txBody>
      </p:sp>
      <p:sp>
        <p:nvSpPr>
          <p:cNvPr id="3" name="矩形 2">
            <a:extLst>
              <a:ext uri="{FF2B5EF4-FFF2-40B4-BE49-F238E27FC236}">
                <a16:creationId xmlns:a16="http://schemas.microsoft.com/office/drawing/2014/main" id="{D32BBF10-4162-464A-91A6-7178833C0421}"/>
              </a:ext>
            </a:extLst>
          </p:cNvPr>
          <p:cNvSpPr/>
          <p:nvPr/>
        </p:nvSpPr>
        <p:spPr>
          <a:xfrm>
            <a:off x="3682868" y="2448908"/>
            <a:ext cx="4691128" cy="2956322"/>
          </a:xfrm>
          <a:prstGeom prst="rect">
            <a:avLst/>
          </a:prstGeom>
        </p:spPr>
        <p:txBody>
          <a:bodyPr wrap="square">
            <a:spAutoFit/>
          </a:bodyPr>
          <a:lstStyle/>
          <a:p>
            <a:pPr>
              <a:lnSpc>
                <a:spcPct val="150000"/>
              </a:lnSpc>
            </a:pPr>
            <a:r>
              <a:rPr lang="en-US" altLang="zh-CN" dirty="0">
                <a:solidFill>
                  <a:srgbClr val="008080"/>
                </a:solidFill>
                <a:latin typeface="Consolas" panose="020B0609020204030204" pitchFamily="49" charset="0"/>
              </a:rPr>
              <a:t>App</a:t>
            </a:r>
            <a:r>
              <a:rPr lang="en-US" altLang="zh-CN" dirty="0">
                <a:solidFill>
                  <a:srgbClr val="000000"/>
                </a:solidFill>
                <a:latin typeface="Consolas" panose="020B0609020204030204" pitchFamily="49" charset="0"/>
              </a:rPr>
              <a:t>({</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onLaunch</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(options)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onShow</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(options)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onHide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onError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(msg)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globalData</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'I am global data'</a:t>
            </a:r>
            <a:endParaRPr lang="en-US" altLang="zh-CN" dirty="0">
              <a:solidFill>
                <a:srgbClr val="000000"/>
              </a:solidFill>
              <a:latin typeface="Consolas" panose="020B0609020204030204" pitchFamily="49" charset="0"/>
            </a:endParaRPr>
          </a:p>
          <a:p>
            <a:pPr>
              <a:lnSpc>
                <a:spcPct val="150000"/>
              </a:lnSpc>
            </a:pPr>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765037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程序构造器</a:t>
            </a:r>
            <a:r>
              <a:rPr lang="en-US" altLang="zh-CN" sz="2963" b="1" dirty="0">
                <a:solidFill>
                  <a:srgbClr val="5279BA"/>
                </a:solidFill>
                <a:ea typeface="微软雅黑" panose="020B0503020204020204" pitchFamily="34" charset="-122"/>
              </a:rPr>
              <a:t>App()</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8" name="表格 7">
            <a:extLst>
              <a:ext uri="{FF2B5EF4-FFF2-40B4-BE49-F238E27FC236}">
                <a16:creationId xmlns:a16="http://schemas.microsoft.com/office/drawing/2014/main" id="{A424BFF2-5D3B-4581-A083-40A31F04A1B7}"/>
              </a:ext>
            </a:extLst>
          </p:cNvPr>
          <p:cNvGraphicFramePr>
            <a:graphicFrameLocks noGrp="1"/>
          </p:cNvGraphicFramePr>
          <p:nvPr>
            <p:extLst>
              <p:ext uri="{D42A27DB-BD31-4B8C-83A1-F6EECF244321}">
                <p14:modId xmlns:p14="http://schemas.microsoft.com/office/powerpoint/2010/main" val="621094119"/>
              </p:ext>
            </p:extLst>
          </p:nvPr>
        </p:nvGraphicFramePr>
        <p:xfrm>
          <a:off x="1836682" y="1620862"/>
          <a:ext cx="8518635" cy="4363090"/>
        </p:xfrm>
        <a:graphic>
          <a:graphicData uri="http://schemas.openxmlformats.org/drawingml/2006/table">
            <a:tbl>
              <a:tblPr/>
              <a:tblGrid>
                <a:gridCol w="2839545">
                  <a:extLst>
                    <a:ext uri="{9D8B030D-6E8A-4147-A177-3AD203B41FA5}">
                      <a16:colId xmlns:a16="http://schemas.microsoft.com/office/drawing/2014/main" val="3621046977"/>
                    </a:ext>
                  </a:extLst>
                </a:gridCol>
                <a:gridCol w="1919645">
                  <a:extLst>
                    <a:ext uri="{9D8B030D-6E8A-4147-A177-3AD203B41FA5}">
                      <a16:colId xmlns:a16="http://schemas.microsoft.com/office/drawing/2014/main" val="2354674162"/>
                    </a:ext>
                  </a:extLst>
                </a:gridCol>
                <a:gridCol w="3759445">
                  <a:extLst>
                    <a:ext uri="{9D8B030D-6E8A-4147-A177-3AD203B41FA5}">
                      <a16:colId xmlns:a16="http://schemas.microsoft.com/office/drawing/2014/main" val="3570840020"/>
                    </a:ext>
                  </a:extLst>
                </a:gridCol>
              </a:tblGrid>
              <a:tr h="285609">
                <a:tc>
                  <a:txBody>
                    <a:bodyPr/>
                    <a:lstStyle/>
                    <a:p>
                      <a:pPr algn="l"/>
                      <a:r>
                        <a:rPr lang="zh-CN" altLang="en-US" sz="1400" b="0">
                          <a:solidFill>
                            <a:srgbClr val="8D8D8D"/>
                          </a:solidFill>
                          <a:effectLst/>
                          <a:latin typeface="微软雅黑" panose="020B0503020204020204" pitchFamily="34" charset="-122"/>
                          <a:ea typeface="微软雅黑" panose="020B0503020204020204" pitchFamily="34" charset="-122"/>
                        </a:rPr>
                        <a:t>参数属性</a:t>
                      </a:r>
                    </a:p>
                  </a:txBody>
                  <a:tcPr marL="140004" marR="140004" marT="42001" marB="42001" anchor="ctr">
                    <a:lnL>
                      <a:noFill/>
                    </a:lnL>
                    <a:lnR>
                      <a:noFill/>
                    </a:lnR>
                    <a:lnT>
                      <a:noFill/>
                    </a:lnT>
                    <a:lnB>
                      <a:noFill/>
                    </a:lnB>
                    <a:solidFill>
                      <a:srgbClr val="F6F8F9"/>
                    </a:solidFill>
                  </a:tcPr>
                </a:tc>
                <a:tc>
                  <a:txBody>
                    <a:bodyPr/>
                    <a:lstStyle/>
                    <a:p>
                      <a:pPr algn="l"/>
                      <a:r>
                        <a:rPr lang="zh-CN" altLang="en-US" sz="1400" b="0" dirty="0">
                          <a:solidFill>
                            <a:srgbClr val="8D8D8D"/>
                          </a:solidFill>
                          <a:effectLst/>
                          <a:latin typeface="微软雅黑" panose="020B0503020204020204" pitchFamily="34" charset="-122"/>
                          <a:ea typeface="微软雅黑" panose="020B0503020204020204" pitchFamily="34" charset="-122"/>
                        </a:rPr>
                        <a:t>类型</a:t>
                      </a:r>
                    </a:p>
                  </a:txBody>
                  <a:tcPr marL="140004" marR="140004" marT="42001" marB="42001" anchor="ctr">
                    <a:lnL>
                      <a:noFill/>
                    </a:lnL>
                    <a:lnR>
                      <a:noFill/>
                    </a:lnR>
                    <a:lnT>
                      <a:noFill/>
                    </a:lnT>
                    <a:lnB>
                      <a:noFill/>
                    </a:lnB>
                    <a:solidFill>
                      <a:srgbClr val="F6F8F9"/>
                    </a:solidFill>
                  </a:tcPr>
                </a:tc>
                <a:tc>
                  <a:txBody>
                    <a:bodyPr/>
                    <a:lstStyle/>
                    <a:p>
                      <a:pPr algn="l"/>
                      <a:r>
                        <a:rPr lang="zh-CN" altLang="en-US" sz="1400" b="0">
                          <a:solidFill>
                            <a:srgbClr val="8D8D8D"/>
                          </a:solidFill>
                          <a:effectLst/>
                          <a:latin typeface="微软雅黑" panose="020B0503020204020204" pitchFamily="34" charset="-122"/>
                          <a:ea typeface="微软雅黑" panose="020B0503020204020204" pitchFamily="34" charset="-122"/>
                        </a:rPr>
                        <a:t>描述</a:t>
                      </a:r>
                    </a:p>
                  </a:txBody>
                  <a:tcPr marL="140004" marR="140004" marT="42001" marB="42001" anchor="ctr">
                    <a:lnL>
                      <a:noFill/>
                    </a:lnL>
                    <a:lnR>
                      <a:noFill/>
                    </a:lnR>
                    <a:lnT>
                      <a:noFill/>
                    </a:lnT>
                    <a:lnB>
                      <a:noFill/>
                    </a:lnB>
                    <a:solidFill>
                      <a:srgbClr val="F6F8F9"/>
                    </a:solidFill>
                  </a:tcPr>
                </a:tc>
                <a:extLst>
                  <a:ext uri="{0D108BD9-81ED-4DB2-BD59-A6C34878D82A}">
                    <a16:rowId xmlns:a16="http://schemas.microsoft.com/office/drawing/2014/main" val="3265758381"/>
                  </a:ext>
                </a:extLst>
              </a:tr>
              <a:tr h="772824">
                <a:tc>
                  <a:txBody>
                    <a:bodyPr/>
                    <a:lstStyle/>
                    <a:p>
                      <a:r>
                        <a:rPr lang="en-US" sz="1400" dirty="0" err="1">
                          <a:effectLst/>
                          <a:latin typeface="微软雅黑" panose="020B0503020204020204" pitchFamily="34" charset="-122"/>
                          <a:ea typeface="微软雅黑" panose="020B0503020204020204" pitchFamily="34" charset="-122"/>
                        </a:rPr>
                        <a:t>onLaunch</a:t>
                      </a:r>
                      <a:endParaRPr lang="en-US" sz="1400" dirty="0">
                        <a:effectLst/>
                        <a:latin typeface="微软雅黑" panose="020B0503020204020204" pitchFamily="34" charset="-122"/>
                        <a:ea typeface="微软雅黑" panose="020B0503020204020204" pitchFamily="34" charset="-122"/>
                      </a:endParaRPr>
                    </a:p>
                  </a:txBody>
                  <a:tcPr marL="140004" marR="140004" marT="84003" marB="84003"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tc>
                  <a:txBody>
                    <a:bodyPr/>
                    <a:lstStyle/>
                    <a:p>
                      <a:r>
                        <a:rPr lang="en-US" sz="1400">
                          <a:effectLst/>
                          <a:latin typeface="微软雅黑" panose="020B0503020204020204" pitchFamily="34" charset="-122"/>
                          <a:ea typeface="微软雅黑" panose="020B0503020204020204" pitchFamily="34" charset="-122"/>
                        </a:rPr>
                        <a:t>Function</a:t>
                      </a:r>
                    </a:p>
                  </a:txBody>
                  <a:tcPr marL="140004" marR="140004" marT="84003" marB="84003"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a:effectLst/>
                          <a:latin typeface="微软雅黑" panose="020B0503020204020204" pitchFamily="34" charset="-122"/>
                          <a:ea typeface="微软雅黑" panose="020B0503020204020204" pitchFamily="34" charset="-122"/>
                        </a:rPr>
                        <a:t>当小程序初始化完成时，会触发 </a:t>
                      </a:r>
                      <a:r>
                        <a:rPr lang="en-US" altLang="zh-CN" sz="1400">
                          <a:effectLst/>
                          <a:latin typeface="微软雅黑" panose="020B0503020204020204" pitchFamily="34" charset="-122"/>
                          <a:ea typeface="微软雅黑" panose="020B0503020204020204" pitchFamily="34" charset="-122"/>
                        </a:rPr>
                        <a:t>onLaunch</a:t>
                      </a:r>
                      <a:r>
                        <a:rPr lang="zh-CN" altLang="en-US" sz="1400">
                          <a:effectLst/>
                          <a:latin typeface="微软雅黑" panose="020B0503020204020204" pitchFamily="34" charset="-122"/>
                          <a:ea typeface="微软雅黑" panose="020B0503020204020204" pitchFamily="34" charset="-122"/>
                        </a:rPr>
                        <a:t>（全局只触发一次）</a:t>
                      </a:r>
                    </a:p>
                  </a:txBody>
                  <a:tcPr marL="140004" marR="140004" marT="84003" marB="84003"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821033195"/>
                  </a:ext>
                </a:extLst>
              </a:tr>
              <a:tr h="772824">
                <a:tc>
                  <a:txBody>
                    <a:bodyPr/>
                    <a:lstStyle/>
                    <a:p>
                      <a:r>
                        <a:rPr lang="en-US" sz="1400">
                          <a:effectLst/>
                          <a:latin typeface="微软雅黑" panose="020B0503020204020204" pitchFamily="34" charset="-122"/>
                          <a:ea typeface="微软雅黑" panose="020B0503020204020204" pitchFamily="34" charset="-122"/>
                        </a:rPr>
                        <a:t>onShow</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400">
                          <a:effectLst/>
                          <a:latin typeface="微软雅黑" panose="020B0503020204020204" pitchFamily="34" charset="-122"/>
                          <a:ea typeface="微软雅黑" panose="020B0503020204020204" pitchFamily="34" charset="-122"/>
                        </a:rPr>
                        <a:t>Function</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a:effectLst/>
                          <a:latin typeface="微软雅黑" panose="020B0503020204020204" pitchFamily="34" charset="-122"/>
                          <a:ea typeface="微软雅黑" panose="020B0503020204020204" pitchFamily="34" charset="-122"/>
                        </a:rPr>
                        <a:t>当小程序启动，或从后台进入前台显示，会触发 </a:t>
                      </a:r>
                      <a:r>
                        <a:rPr lang="en-US" altLang="zh-CN" sz="1400">
                          <a:effectLst/>
                          <a:latin typeface="微软雅黑" panose="020B0503020204020204" pitchFamily="34" charset="-122"/>
                          <a:ea typeface="微软雅黑" panose="020B0503020204020204" pitchFamily="34" charset="-122"/>
                        </a:rPr>
                        <a:t>onShow</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4106128459"/>
                  </a:ext>
                </a:extLst>
              </a:tr>
              <a:tr h="571218">
                <a:tc>
                  <a:txBody>
                    <a:bodyPr/>
                    <a:lstStyle/>
                    <a:p>
                      <a:r>
                        <a:rPr lang="en-US" sz="1400">
                          <a:effectLst/>
                          <a:latin typeface="微软雅黑" panose="020B0503020204020204" pitchFamily="34" charset="-122"/>
                          <a:ea typeface="微软雅黑" panose="020B0503020204020204" pitchFamily="34" charset="-122"/>
                        </a:rPr>
                        <a:t>onHide</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400" dirty="0">
                          <a:effectLst/>
                          <a:latin typeface="微软雅黑" panose="020B0503020204020204" pitchFamily="34" charset="-122"/>
                          <a:ea typeface="微软雅黑" panose="020B0503020204020204" pitchFamily="34" charset="-122"/>
                        </a:rPr>
                        <a:t>Function</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dirty="0">
                          <a:effectLst/>
                          <a:latin typeface="微软雅黑" panose="020B0503020204020204" pitchFamily="34" charset="-122"/>
                          <a:ea typeface="微软雅黑" panose="020B0503020204020204" pitchFamily="34" charset="-122"/>
                        </a:rPr>
                        <a:t>当小程序从前台进入后台，会触发 </a:t>
                      </a:r>
                      <a:r>
                        <a:rPr lang="en-US" altLang="zh-CN" sz="1400" dirty="0" err="1">
                          <a:effectLst/>
                          <a:latin typeface="微软雅黑" panose="020B0503020204020204" pitchFamily="34" charset="-122"/>
                          <a:ea typeface="微软雅黑" panose="020B0503020204020204" pitchFamily="34" charset="-122"/>
                        </a:rPr>
                        <a:t>onHide</a:t>
                      </a:r>
                      <a:endParaRPr lang="en-US" altLang="zh-CN" sz="1400" dirty="0">
                        <a:effectLst/>
                        <a:latin typeface="微软雅黑" panose="020B0503020204020204" pitchFamily="34" charset="-122"/>
                        <a:ea typeface="微软雅黑" panose="020B0503020204020204" pitchFamily="34" charset="-122"/>
                      </a:endParaRP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83276239"/>
                  </a:ext>
                </a:extLst>
              </a:tr>
              <a:tr h="974431">
                <a:tc>
                  <a:txBody>
                    <a:bodyPr/>
                    <a:lstStyle/>
                    <a:p>
                      <a:r>
                        <a:rPr lang="en-US" sz="1400">
                          <a:effectLst/>
                          <a:latin typeface="微软雅黑" panose="020B0503020204020204" pitchFamily="34" charset="-122"/>
                          <a:ea typeface="微软雅黑" panose="020B0503020204020204" pitchFamily="34" charset="-122"/>
                        </a:rPr>
                        <a:t>onError</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400">
                          <a:effectLst/>
                          <a:latin typeface="微软雅黑" panose="020B0503020204020204" pitchFamily="34" charset="-122"/>
                          <a:ea typeface="微软雅黑" panose="020B0503020204020204" pitchFamily="34" charset="-122"/>
                        </a:rPr>
                        <a:t>Function</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dirty="0">
                          <a:effectLst/>
                          <a:latin typeface="微软雅黑" panose="020B0503020204020204" pitchFamily="34" charset="-122"/>
                          <a:ea typeface="微软雅黑" panose="020B0503020204020204" pitchFamily="34" charset="-122"/>
                        </a:rPr>
                        <a:t>当小程序发生脚本错误，或者 </a:t>
                      </a:r>
                      <a:r>
                        <a:rPr lang="en-US" altLang="zh-CN" sz="1400" dirty="0">
                          <a:effectLst/>
                          <a:latin typeface="微软雅黑" panose="020B0503020204020204" pitchFamily="34" charset="-122"/>
                          <a:ea typeface="微软雅黑" panose="020B0503020204020204" pitchFamily="34" charset="-122"/>
                        </a:rPr>
                        <a:t>API </a:t>
                      </a:r>
                      <a:r>
                        <a:rPr lang="zh-CN" altLang="en-US" sz="1400" dirty="0">
                          <a:effectLst/>
                          <a:latin typeface="微软雅黑" panose="020B0503020204020204" pitchFamily="34" charset="-122"/>
                          <a:ea typeface="微软雅黑" panose="020B0503020204020204" pitchFamily="34" charset="-122"/>
                        </a:rPr>
                        <a:t>调用失败时，会触发 </a:t>
                      </a:r>
                      <a:r>
                        <a:rPr lang="en-US" altLang="zh-CN" sz="1400" dirty="0" err="1">
                          <a:effectLst/>
                          <a:latin typeface="微软雅黑" panose="020B0503020204020204" pitchFamily="34" charset="-122"/>
                          <a:ea typeface="微软雅黑" panose="020B0503020204020204" pitchFamily="34" charset="-122"/>
                        </a:rPr>
                        <a:t>onError</a:t>
                      </a:r>
                      <a:r>
                        <a:rPr lang="en-US" altLang="zh-CN" sz="1400" dirty="0">
                          <a:effectLst/>
                          <a:latin typeface="微软雅黑" panose="020B0503020204020204" pitchFamily="34" charset="-122"/>
                          <a:ea typeface="微软雅黑" panose="020B0503020204020204" pitchFamily="34" charset="-122"/>
                        </a:rPr>
                        <a:t> </a:t>
                      </a:r>
                      <a:r>
                        <a:rPr lang="zh-CN" altLang="en-US" sz="1400" dirty="0">
                          <a:effectLst/>
                          <a:latin typeface="微软雅黑" panose="020B0503020204020204" pitchFamily="34" charset="-122"/>
                          <a:ea typeface="微软雅黑" panose="020B0503020204020204" pitchFamily="34" charset="-122"/>
                        </a:rPr>
                        <a:t>并带上错误信息</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677992747"/>
                  </a:ext>
                </a:extLst>
              </a:tr>
              <a:tr h="974431">
                <a:tc>
                  <a:txBody>
                    <a:bodyPr/>
                    <a:lstStyle/>
                    <a:p>
                      <a:r>
                        <a:rPr lang="zh-CN" altLang="en-US" sz="1400">
                          <a:effectLst/>
                          <a:latin typeface="微软雅黑" panose="020B0503020204020204" pitchFamily="34" charset="-122"/>
                          <a:ea typeface="微软雅黑" panose="020B0503020204020204" pitchFamily="34" charset="-122"/>
                        </a:rPr>
                        <a:t>其他字段 　</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a:effectLst/>
                          <a:latin typeface="微软雅黑" panose="020B0503020204020204" pitchFamily="34" charset="-122"/>
                          <a:ea typeface="微软雅黑" panose="020B0503020204020204" pitchFamily="34" charset="-122"/>
                        </a:rPr>
                        <a:t>任意</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400" dirty="0">
                          <a:effectLst/>
                          <a:latin typeface="微软雅黑" panose="020B0503020204020204" pitchFamily="34" charset="-122"/>
                          <a:ea typeface="微软雅黑" panose="020B0503020204020204" pitchFamily="34" charset="-122"/>
                        </a:rPr>
                        <a:t>可以添加任意的函数或数据到 </a:t>
                      </a:r>
                      <a:r>
                        <a:rPr lang="en-US" altLang="zh-CN" sz="1400" dirty="0">
                          <a:effectLst/>
                          <a:latin typeface="微软雅黑" panose="020B0503020204020204" pitchFamily="34" charset="-122"/>
                          <a:ea typeface="微软雅黑" panose="020B0503020204020204" pitchFamily="34" charset="-122"/>
                        </a:rPr>
                        <a:t>Object </a:t>
                      </a:r>
                      <a:r>
                        <a:rPr lang="zh-CN" altLang="en-US" sz="1400" dirty="0">
                          <a:effectLst/>
                          <a:latin typeface="微软雅黑" panose="020B0503020204020204" pitchFamily="34" charset="-122"/>
                          <a:ea typeface="微软雅黑" panose="020B0503020204020204" pitchFamily="34" charset="-122"/>
                        </a:rPr>
                        <a:t>参数中，在</a:t>
                      </a:r>
                      <a:r>
                        <a:rPr lang="en-US" altLang="zh-CN" sz="1400" dirty="0">
                          <a:effectLst/>
                          <a:latin typeface="微软雅黑" panose="020B0503020204020204" pitchFamily="34" charset="-122"/>
                          <a:ea typeface="微软雅黑" panose="020B0503020204020204" pitchFamily="34" charset="-122"/>
                        </a:rPr>
                        <a:t>App</a:t>
                      </a:r>
                      <a:r>
                        <a:rPr lang="zh-CN" altLang="en-US" sz="1400" dirty="0">
                          <a:effectLst/>
                          <a:latin typeface="微软雅黑" panose="020B0503020204020204" pitchFamily="34" charset="-122"/>
                          <a:ea typeface="微软雅黑" panose="020B0503020204020204" pitchFamily="34" charset="-122"/>
                        </a:rPr>
                        <a:t>实例回调用 </a:t>
                      </a:r>
                      <a:r>
                        <a:rPr lang="en-US" altLang="zh-CN" sz="1400" dirty="0">
                          <a:effectLst/>
                          <a:latin typeface="微软雅黑" panose="020B0503020204020204" pitchFamily="34" charset="-122"/>
                          <a:ea typeface="微软雅黑" panose="020B0503020204020204" pitchFamily="34" charset="-122"/>
                        </a:rPr>
                        <a:t>this </a:t>
                      </a:r>
                      <a:r>
                        <a:rPr lang="zh-CN" altLang="en-US" sz="1400" dirty="0">
                          <a:effectLst/>
                          <a:latin typeface="微软雅黑" panose="020B0503020204020204" pitchFamily="34" charset="-122"/>
                          <a:ea typeface="微软雅黑" panose="020B0503020204020204" pitchFamily="34" charset="-122"/>
                        </a:rPr>
                        <a:t>可以访问</a:t>
                      </a:r>
                    </a:p>
                  </a:txBody>
                  <a:tcPr marL="140004" marR="140004" marT="84003" marB="8400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011097326"/>
                  </a:ext>
                </a:extLst>
              </a:tr>
            </a:tbl>
          </a:graphicData>
        </a:graphic>
      </p:graphicFrame>
    </p:spTree>
    <p:extLst>
      <p:ext uri="{BB962C8B-B14F-4D97-AF65-F5344CB8AC3E}">
        <p14:creationId xmlns:p14="http://schemas.microsoft.com/office/powerpoint/2010/main" val="41562166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页面构造器</a:t>
            </a:r>
            <a:r>
              <a:rPr lang="en-US" altLang="zh-CN" sz="2963" b="1" dirty="0">
                <a:solidFill>
                  <a:srgbClr val="5279BA"/>
                </a:solidFill>
                <a:ea typeface="微软雅黑" panose="020B0503020204020204" pitchFamily="34" charset="-122"/>
              </a:rPr>
              <a:t>Page()</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E3012F60-82F3-4563-8B68-4A8A5757A2E2}"/>
              </a:ext>
            </a:extLst>
          </p:cNvPr>
          <p:cNvSpPr/>
          <p:nvPr/>
        </p:nvSpPr>
        <p:spPr>
          <a:xfrm>
            <a:off x="688336" y="1934717"/>
            <a:ext cx="4494082"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宿主环境提供了 </a:t>
            </a:r>
            <a:r>
              <a:rPr lang="en-US" altLang="zh-CN" dirty="0">
                <a:latin typeface="微软雅黑" panose="020B0503020204020204" pitchFamily="34" charset="-122"/>
                <a:ea typeface="微软雅黑" panose="020B0503020204020204" pitchFamily="34" charset="-122"/>
              </a:rPr>
              <a:t>Page() </a:t>
            </a:r>
            <a:r>
              <a:rPr lang="zh-CN" altLang="en-US" dirty="0">
                <a:latin typeface="微软雅黑" panose="020B0503020204020204" pitchFamily="34" charset="-122"/>
                <a:ea typeface="微软雅黑" panose="020B0503020204020204" pitchFamily="34" charset="-122"/>
              </a:rPr>
              <a:t>构造器用来注册一个小程序页面，</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在页面脚本</a:t>
            </a:r>
            <a:r>
              <a:rPr lang="en-US" altLang="zh-CN" dirty="0">
                <a:latin typeface="微软雅黑" panose="020B0503020204020204" pitchFamily="34" charset="-122"/>
                <a:ea typeface="微软雅黑" panose="020B0503020204020204" pitchFamily="34" charset="-122"/>
              </a:rPr>
              <a:t>page.js</a:t>
            </a:r>
            <a:r>
              <a:rPr lang="zh-CN" altLang="en-US" dirty="0">
                <a:latin typeface="微软雅黑" panose="020B0503020204020204" pitchFamily="34" charset="-122"/>
                <a:ea typeface="微软雅黑" panose="020B0503020204020204" pitchFamily="34" charset="-122"/>
              </a:rPr>
              <a:t>中调用。</a:t>
            </a:r>
          </a:p>
        </p:txBody>
      </p:sp>
      <p:sp>
        <p:nvSpPr>
          <p:cNvPr id="3" name="矩形 2">
            <a:extLst>
              <a:ext uri="{FF2B5EF4-FFF2-40B4-BE49-F238E27FC236}">
                <a16:creationId xmlns:a16="http://schemas.microsoft.com/office/drawing/2014/main" id="{7B1A951D-71B6-4E49-8E27-3092F1E522D6}"/>
              </a:ext>
            </a:extLst>
          </p:cNvPr>
          <p:cNvSpPr/>
          <p:nvPr/>
        </p:nvSpPr>
        <p:spPr>
          <a:xfrm>
            <a:off x="6096000" y="1523213"/>
            <a:ext cx="5081272" cy="5033814"/>
          </a:xfrm>
          <a:prstGeom prst="rect">
            <a:avLst/>
          </a:prstGeom>
        </p:spPr>
        <p:txBody>
          <a:bodyPr wrap="square">
            <a:spAutoFit/>
          </a:bodyPr>
          <a:lstStyle/>
          <a:p>
            <a:pPr>
              <a:lnSpc>
                <a:spcPct val="150000"/>
              </a:lnSpc>
            </a:pPr>
            <a:r>
              <a:rPr lang="en-US" altLang="zh-CN" dirty="0">
                <a:solidFill>
                  <a:srgbClr val="008080"/>
                </a:solidFill>
                <a:latin typeface="Consolas" panose="020B0609020204030204" pitchFamily="49" charset="0"/>
              </a:rPr>
              <a:t>Page</a:t>
            </a:r>
            <a:r>
              <a:rPr lang="en-US" altLang="zh-CN" dirty="0">
                <a:solidFill>
                  <a:srgbClr val="000000"/>
                </a:solidFill>
                <a:latin typeface="Consolas" panose="020B0609020204030204" pitchFamily="49" charset="0"/>
              </a:rPr>
              <a:t>({</a:t>
            </a:r>
          </a:p>
          <a:p>
            <a:pPr>
              <a:lnSpc>
                <a:spcPct val="150000"/>
              </a:lnSpc>
            </a:pPr>
            <a:r>
              <a:rPr lang="en-US" altLang="zh-CN" dirty="0">
                <a:solidFill>
                  <a:srgbClr val="000000"/>
                </a:solidFill>
                <a:latin typeface="Consolas" panose="020B0609020204030204" pitchFamily="49" charset="0"/>
              </a:rPr>
              <a:t>  data: { text: </a:t>
            </a:r>
            <a:r>
              <a:rPr lang="en-US" altLang="zh-CN" dirty="0">
                <a:solidFill>
                  <a:srgbClr val="A31515"/>
                </a:solidFill>
                <a:latin typeface="Consolas" panose="020B0609020204030204" pitchFamily="49" charset="0"/>
              </a:rPr>
              <a:t>"This is page data."</a:t>
            </a:r>
            <a:r>
              <a:rPr lang="en-US" altLang="zh-CN" dirty="0">
                <a:solidFill>
                  <a:srgbClr val="000000"/>
                </a:solidFill>
                <a:latin typeface="Consolas" panose="020B0609020204030204" pitchFamily="49" charset="0"/>
              </a:rPr>
              <a:t>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onLoad</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(options)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onReady</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onShow</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onHide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onUnload</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onPullDownRefresh</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onReachBottom</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onShareAppMessage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onPageScroll</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 }</a:t>
            </a:r>
          </a:p>
          <a:p>
            <a:pPr>
              <a:lnSpc>
                <a:spcPct val="150000"/>
              </a:lnSpc>
            </a:pP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1285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页面构造器</a:t>
            </a:r>
            <a:r>
              <a:rPr lang="en-US" altLang="zh-CN" sz="2963" b="1" dirty="0">
                <a:solidFill>
                  <a:srgbClr val="5279BA"/>
                </a:solidFill>
                <a:ea typeface="微软雅黑" panose="020B0503020204020204" pitchFamily="34" charset="-122"/>
              </a:rPr>
              <a:t>Page()</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7" name="表格 6">
            <a:extLst>
              <a:ext uri="{FF2B5EF4-FFF2-40B4-BE49-F238E27FC236}">
                <a16:creationId xmlns:a16="http://schemas.microsoft.com/office/drawing/2014/main" id="{5C97CC55-5274-483D-A6BF-C391FD5DD72A}"/>
              </a:ext>
            </a:extLst>
          </p:cNvPr>
          <p:cNvGraphicFramePr>
            <a:graphicFrameLocks noGrp="1"/>
          </p:cNvGraphicFramePr>
          <p:nvPr>
            <p:extLst>
              <p:ext uri="{D42A27DB-BD31-4B8C-83A1-F6EECF244321}">
                <p14:modId xmlns:p14="http://schemas.microsoft.com/office/powerpoint/2010/main" val="1421668580"/>
              </p:ext>
            </p:extLst>
          </p:nvPr>
        </p:nvGraphicFramePr>
        <p:xfrm>
          <a:off x="688336" y="1328477"/>
          <a:ext cx="10888392" cy="5469731"/>
        </p:xfrm>
        <a:graphic>
          <a:graphicData uri="http://schemas.openxmlformats.org/drawingml/2006/table">
            <a:tbl>
              <a:tblPr/>
              <a:tblGrid>
                <a:gridCol w="2869810">
                  <a:extLst>
                    <a:ext uri="{9D8B030D-6E8A-4147-A177-3AD203B41FA5}">
                      <a16:colId xmlns:a16="http://schemas.microsoft.com/office/drawing/2014/main" val="3693559411"/>
                    </a:ext>
                  </a:extLst>
                </a:gridCol>
                <a:gridCol w="1772529">
                  <a:extLst>
                    <a:ext uri="{9D8B030D-6E8A-4147-A177-3AD203B41FA5}">
                      <a16:colId xmlns:a16="http://schemas.microsoft.com/office/drawing/2014/main" val="512840305"/>
                    </a:ext>
                  </a:extLst>
                </a:gridCol>
                <a:gridCol w="6246053">
                  <a:extLst>
                    <a:ext uri="{9D8B030D-6E8A-4147-A177-3AD203B41FA5}">
                      <a16:colId xmlns:a16="http://schemas.microsoft.com/office/drawing/2014/main" val="3933463029"/>
                    </a:ext>
                  </a:extLst>
                </a:gridCol>
              </a:tblGrid>
              <a:tr h="307590">
                <a:tc>
                  <a:txBody>
                    <a:bodyPr/>
                    <a:lstStyle/>
                    <a:p>
                      <a:pPr algn="l"/>
                      <a:r>
                        <a:rPr lang="zh-CN" altLang="en-US" sz="1800" b="0">
                          <a:solidFill>
                            <a:srgbClr val="8D8D8D"/>
                          </a:solidFill>
                          <a:effectLst/>
                          <a:latin typeface="微软雅黑" panose="020B0503020204020204" pitchFamily="34" charset="-122"/>
                          <a:ea typeface="微软雅黑" panose="020B0503020204020204" pitchFamily="34" charset="-122"/>
                        </a:rPr>
                        <a:t>参数属性</a:t>
                      </a:r>
                    </a:p>
                  </a:txBody>
                  <a:tcPr marL="88658" marR="88658" marT="26597" marB="26597" anchor="ctr">
                    <a:lnL>
                      <a:noFill/>
                    </a:lnL>
                    <a:lnR>
                      <a:noFill/>
                    </a:lnR>
                    <a:lnT>
                      <a:noFill/>
                    </a:lnT>
                    <a:lnB>
                      <a:noFill/>
                    </a:lnB>
                    <a:solidFill>
                      <a:srgbClr val="F6F8F9"/>
                    </a:solidFill>
                  </a:tcPr>
                </a:tc>
                <a:tc>
                  <a:txBody>
                    <a:bodyPr/>
                    <a:lstStyle/>
                    <a:p>
                      <a:pPr algn="l"/>
                      <a:r>
                        <a:rPr lang="zh-CN" altLang="en-US" sz="1800" b="0">
                          <a:solidFill>
                            <a:srgbClr val="8D8D8D"/>
                          </a:solidFill>
                          <a:effectLst/>
                          <a:latin typeface="微软雅黑" panose="020B0503020204020204" pitchFamily="34" charset="-122"/>
                          <a:ea typeface="微软雅黑" panose="020B0503020204020204" pitchFamily="34" charset="-122"/>
                        </a:rPr>
                        <a:t>类型</a:t>
                      </a:r>
                    </a:p>
                  </a:txBody>
                  <a:tcPr marL="88658" marR="88658" marT="26597" marB="26597" anchor="ctr">
                    <a:lnL>
                      <a:noFill/>
                    </a:lnL>
                    <a:lnR>
                      <a:noFill/>
                    </a:lnR>
                    <a:lnT>
                      <a:noFill/>
                    </a:lnT>
                    <a:lnB>
                      <a:noFill/>
                    </a:lnB>
                    <a:solidFill>
                      <a:srgbClr val="F6F8F9"/>
                    </a:solidFill>
                  </a:tcPr>
                </a:tc>
                <a:tc>
                  <a:txBody>
                    <a:bodyPr/>
                    <a:lstStyle/>
                    <a:p>
                      <a:pPr algn="l"/>
                      <a:r>
                        <a:rPr lang="zh-CN" altLang="en-US" sz="1800" b="0">
                          <a:solidFill>
                            <a:srgbClr val="8D8D8D"/>
                          </a:solidFill>
                          <a:effectLst/>
                          <a:latin typeface="微软雅黑" panose="020B0503020204020204" pitchFamily="34" charset="-122"/>
                          <a:ea typeface="微软雅黑" panose="020B0503020204020204" pitchFamily="34" charset="-122"/>
                        </a:rPr>
                        <a:t>描述</a:t>
                      </a:r>
                    </a:p>
                  </a:txBody>
                  <a:tcPr marL="88658" marR="88658" marT="26597" marB="26597" anchor="ctr">
                    <a:lnL>
                      <a:noFill/>
                    </a:lnL>
                    <a:lnR>
                      <a:noFill/>
                    </a:lnR>
                    <a:lnT>
                      <a:noFill/>
                    </a:lnT>
                    <a:lnB>
                      <a:noFill/>
                    </a:lnB>
                    <a:solidFill>
                      <a:srgbClr val="F6F8F9"/>
                    </a:solidFill>
                  </a:tcPr>
                </a:tc>
                <a:extLst>
                  <a:ext uri="{0D108BD9-81ED-4DB2-BD59-A6C34878D82A}">
                    <a16:rowId xmlns:a16="http://schemas.microsoft.com/office/drawing/2014/main" val="2909467806"/>
                  </a:ext>
                </a:extLst>
              </a:tr>
              <a:tr h="357550">
                <a:tc>
                  <a:txBody>
                    <a:bodyPr/>
                    <a:lstStyle/>
                    <a:p>
                      <a:r>
                        <a:rPr lang="en-US" sz="1800">
                          <a:effectLst/>
                          <a:latin typeface="微软雅黑" panose="020B0503020204020204" pitchFamily="34" charset="-122"/>
                          <a:ea typeface="微软雅黑" panose="020B0503020204020204" pitchFamily="34" charset="-122"/>
                        </a:rPr>
                        <a:t>data</a:t>
                      </a:r>
                    </a:p>
                  </a:txBody>
                  <a:tcPr marL="88658" marR="88658" marT="53195" marB="53195"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Object</a:t>
                      </a:r>
                    </a:p>
                  </a:txBody>
                  <a:tcPr marL="88658" marR="88658" marT="53195" marB="53195"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页面的初始数据</a:t>
                      </a:r>
                    </a:p>
                  </a:txBody>
                  <a:tcPr marL="88658" marR="88658" marT="53195" marB="53195"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888856719"/>
                  </a:ext>
                </a:extLst>
              </a:tr>
              <a:tr h="615182">
                <a:tc>
                  <a:txBody>
                    <a:bodyPr/>
                    <a:lstStyle/>
                    <a:p>
                      <a:r>
                        <a:rPr lang="en-US" sz="1800">
                          <a:effectLst/>
                          <a:latin typeface="微软雅黑" panose="020B0503020204020204" pitchFamily="34" charset="-122"/>
                          <a:ea typeface="微软雅黑" panose="020B0503020204020204" pitchFamily="34" charset="-122"/>
                        </a:rPr>
                        <a:t>onLoad</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生命周期函数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监听页面加载，触发时机早于</a:t>
                      </a:r>
                      <a:r>
                        <a:rPr lang="en-US" altLang="zh-CN" sz="1800">
                          <a:effectLst/>
                          <a:latin typeface="微软雅黑" panose="020B0503020204020204" pitchFamily="34" charset="-122"/>
                          <a:ea typeface="微软雅黑" panose="020B0503020204020204" pitchFamily="34" charset="-122"/>
                        </a:rPr>
                        <a:t>onShow</a:t>
                      </a:r>
                      <a:r>
                        <a:rPr lang="zh-CN" altLang="en-US" sz="1800">
                          <a:effectLst/>
                          <a:latin typeface="微软雅黑" panose="020B0503020204020204" pitchFamily="34" charset="-122"/>
                          <a:ea typeface="微软雅黑" panose="020B0503020204020204" pitchFamily="34" charset="-122"/>
                        </a:rPr>
                        <a:t>和</a:t>
                      </a:r>
                      <a:r>
                        <a:rPr lang="en-US" altLang="zh-CN" sz="1800">
                          <a:effectLst/>
                          <a:latin typeface="微软雅黑" panose="020B0503020204020204" pitchFamily="34" charset="-122"/>
                          <a:ea typeface="微软雅黑" panose="020B0503020204020204" pitchFamily="34" charset="-122"/>
                        </a:rPr>
                        <a:t>onReady</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232426185"/>
                  </a:ext>
                </a:extLst>
              </a:tr>
              <a:tr h="417620">
                <a:tc>
                  <a:txBody>
                    <a:bodyPr/>
                    <a:lstStyle/>
                    <a:p>
                      <a:r>
                        <a:rPr lang="en-US" sz="1800">
                          <a:effectLst/>
                          <a:latin typeface="微软雅黑" panose="020B0503020204020204" pitchFamily="34" charset="-122"/>
                          <a:ea typeface="微软雅黑" panose="020B0503020204020204" pitchFamily="34" charset="-122"/>
                        </a:rPr>
                        <a:t>onReady</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生命周期函数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监听页面初次渲染完成</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909663570"/>
                  </a:ext>
                </a:extLst>
              </a:tr>
              <a:tr h="565017">
                <a:tc>
                  <a:txBody>
                    <a:bodyPr/>
                    <a:lstStyle/>
                    <a:p>
                      <a:r>
                        <a:rPr lang="en-US" sz="1800">
                          <a:effectLst/>
                          <a:latin typeface="微软雅黑" panose="020B0503020204020204" pitchFamily="34" charset="-122"/>
                          <a:ea typeface="微软雅黑" panose="020B0503020204020204" pitchFamily="34" charset="-122"/>
                        </a:rPr>
                        <a:t>onShow</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生命周期函数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监听页面显示，触发事件早于</a:t>
                      </a:r>
                      <a:r>
                        <a:rPr lang="en-US" altLang="zh-CN" sz="1800">
                          <a:effectLst/>
                          <a:latin typeface="微软雅黑" panose="020B0503020204020204" pitchFamily="34" charset="-122"/>
                          <a:ea typeface="微软雅黑" panose="020B0503020204020204" pitchFamily="34" charset="-122"/>
                        </a:rPr>
                        <a:t>onReady</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43309829"/>
                  </a:ext>
                </a:extLst>
              </a:tr>
              <a:tr h="417620">
                <a:tc>
                  <a:txBody>
                    <a:bodyPr/>
                    <a:lstStyle/>
                    <a:p>
                      <a:r>
                        <a:rPr lang="en-US" sz="1800">
                          <a:effectLst/>
                          <a:latin typeface="微软雅黑" panose="020B0503020204020204" pitchFamily="34" charset="-122"/>
                          <a:ea typeface="微软雅黑" panose="020B0503020204020204" pitchFamily="34" charset="-122"/>
                        </a:rPr>
                        <a:t>onHide</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生命周期函数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监听页面隐藏</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805747114"/>
                  </a:ext>
                </a:extLst>
              </a:tr>
              <a:tr h="417620">
                <a:tc>
                  <a:txBody>
                    <a:bodyPr/>
                    <a:lstStyle/>
                    <a:p>
                      <a:r>
                        <a:rPr lang="en-US" sz="1800">
                          <a:effectLst/>
                          <a:latin typeface="微软雅黑" panose="020B0503020204020204" pitchFamily="34" charset="-122"/>
                          <a:ea typeface="微软雅黑" panose="020B0503020204020204" pitchFamily="34" charset="-122"/>
                        </a:rPr>
                        <a:t>onUnload</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生命周期函数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监听页面卸载</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372385725"/>
                  </a:ext>
                </a:extLst>
              </a:tr>
              <a:tr h="417620">
                <a:tc>
                  <a:txBody>
                    <a:bodyPr/>
                    <a:lstStyle/>
                    <a:p>
                      <a:r>
                        <a:rPr lang="en-US" sz="1800">
                          <a:effectLst/>
                          <a:latin typeface="微软雅黑" panose="020B0503020204020204" pitchFamily="34" charset="-122"/>
                          <a:ea typeface="微软雅黑" panose="020B0503020204020204" pitchFamily="34" charset="-122"/>
                        </a:rPr>
                        <a:t>onPullDownRefresh</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页面相关事件处理函数</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监听用户下拉动作</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4242548316"/>
                  </a:ext>
                </a:extLst>
              </a:tr>
              <a:tr h="417620">
                <a:tc>
                  <a:txBody>
                    <a:bodyPr/>
                    <a:lstStyle/>
                    <a:p>
                      <a:r>
                        <a:rPr lang="en-US" sz="1800">
                          <a:effectLst/>
                          <a:latin typeface="微软雅黑" panose="020B0503020204020204" pitchFamily="34" charset="-122"/>
                          <a:ea typeface="微软雅黑" panose="020B0503020204020204" pitchFamily="34" charset="-122"/>
                        </a:rPr>
                        <a:t>onReachBottom</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页面上拉触底事件的处理函数</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886864618"/>
                  </a:ext>
                </a:extLst>
              </a:tr>
              <a:tr h="357550">
                <a:tc>
                  <a:txBody>
                    <a:bodyPr/>
                    <a:lstStyle/>
                    <a:p>
                      <a:r>
                        <a:rPr lang="en-US" sz="1800">
                          <a:effectLst/>
                          <a:latin typeface="微软雅黑" panose="020B0503020204020204" pitchFamily="34" charset="-122"/>
                          <a:ea typeface="微软雅黑" panose="020B0503020204020204" pitchFamily="34" charset="-122"/>
                        </a:rPr>
                        <a:t>onShareAppMessage</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用户点击右上角转发</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999880872"/>
                  </a:ext>
                </a:extLst>
              </a:tr>
              <a:tr h="417620">
                <a:tc>
                  <a:txBody>
                    <a:bodyPr/>
                    <a:lstStyle/>
                    <a:p>
                      <a:r>
                        <a:rPr lang="en-US" sz="1800">
                          <a:effectLst/>
                          <a:latin typeface="微软雅黑" panose="020B0503020204020204" pitchFamily="34" charset="-122"/>
                          <a:ea typeface="微软雅黑" panose="020B0503020204020204" pitchFamily="34" charset="-122"/>
                        </a:rPr>
                        <a:t>onPageScroll</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Function</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a:effectLst/>
                          <a:latin typeface="微软雅黑" panose="020B0503020204020204" pitchFamily="34" charset="-122"/>
                          <a:ea typeface="微软雅黑" panose="020B0503020204020204" pitchFamily="34" charset="-122"/>
                        </a:rPr>
                        <a:t>页面滚动触发事件的处理函数</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018538276"/>
                  </a:ext>
                </a:extLst>
              </a:tr>
              <a:tr h="615182">
                <a:tc>
                  <a:txBody>
                    <a:bodyPr/>
                    <a:lstStyle/>
                    <a:p>
                      <a:r>
                        <a:rPr lang="zh-CN" altLang="en-US" sz="1800" dirty="0">
                          <a:effectLst/>
                          <a:latin typeface="微软雅黑" panose="020B0503020204020204" pitchFamily="34" charset="-122"/>
                          <a:ea typeface="微软雅黑" panose="020B0503020204020204" pitchFamily="34" charset="-122"/>
                        </a:rPr>
                        <a:t>其他</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en-US" sz="1800">
                          <a:effectLst/>
                          <a:latin typeface="微软雅黑" panose="020B0503020204020204" pitchFamily="34" charset="-122"/>
                          <a:ea typeface="微软雅黑" panose="020B0503020204020204" pitchFamily="34" charset="-122"/>
                        </a:rPr>
                        <a:t>Any</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800" dirty="0">
                          <a:effectLst/>
                          <a:latin typeface="微软雅黑" panose="020B0503020204020204" pitchFamily="34" charset="-122"/>
                          <a:ea typeface="微软雅黑" panose="020B0503020204020204" pitchFamily="34" charset="-122"/>
                        </a:rPr>
                        <a:t>可以添加任意的函数或数据，在</a:t>
                      </a:r>
                      <a:r>
                        <a:rPr lang="en-US" altLang="zh-CN" sz="1800" dirty="0">
                          <a:effectLst/>
                          <a:latin typeface="微软雅黑" panose="020B0503020204020204" pitchFamily="34" charset="-122"/>
                          <a:ea typeface="微软雅黑" panose="020B0503020204020204" pitchFamily="34" charset="-122"/>
                        </a:rPr>
                        <a:t>Page</a:t>
                      </a:r>
                      <a:r>
                        <a:rPr lang="zh-CN" altLang="en-US" sz="1800" dirty="0">
                          <a:effectLst/>
                          <a:latin typeface="微软雅黑" panose="020B0503020204020204" pitchFamily="34" charset="-122"/>
                          <a:ea typeface="微软雅黑" panose="020B0503020204020204" pitchFamily="34" charset="-122"/>
                        </a:rPr>
                        <a:t>实例的其他函数中用 </a:t>
                      </a:r>
                      <a:r>
                        <a:rPr lang="en-US" altLang="zh-CN" sz="1800" dirty="0">
                          <a:effectLst/>
                          <a:latin typeface="微软雅黑" panose="020B0503020204020204" pitchFamily="34" charset="-122"/>
                          <a:ea typeface="微软雅黑" panose="020B0503020204020204" pitchFamily="34" charset="-122"/>
                        </a:rPr>
                        <a:t>this </a:t>
                      </a:r>
                      <a:r>
                        <a:rPr lang="zh-CN" altLang="en-US" sz="1800" dirty="0">
                          <a:effectLst/>
                          <a:latin typeface="微软雅黑" panose="020B0503020204020204" pitchFamily="34" charset="-122"/>
                          <a:ea typeface="微软雅黑" panose="020B0503020204020204" pitchFamily="34" charset="-122"/>
                        </a:rPr>
                        <a:t>可以访问</a:t>
                      </a:r>
                    </a:p>
                  </a:txBody>
                  <a:tcPr marL="88658" marR="88658" marT="53195" marB="53195"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987267330"/>
                  </a:ext>
                </a:extLst>
              </a:tr>
            </a:tbl>
          </a:graphicData>
        </a:graphic>
      </p:graphicFrame>
    </p:spTree>
    <p:extLst>
      <p:ext uri="{BB962C8B-B14F-4D97-AF65-F5344CB8AC3E}">
        <p14:creationId xmlns:p14="http://schemas.microsoft.com/office/powerpoint/2010/main" val="19412402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文件作用域</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6B58F9EB-FBD8-4633-B9C1-945D51B1B059}"/>
              </a:ext>
            </a:extLst>
          </p:cNvPr>
          <p:cNvSpPr/>
          <p:nvPr/>
        </p:nvSpPr>
        <p:spPr>
          <a:xfrm>
            <a:off x="688336" y="1223657"/>
            <a:ext cx="10089392" cy="874407"/>
          </a:xfrm>
          <a:prstGeom prst="rect">
            <a:avLst/>
          </a:prstGeom>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在 </a:t>
            </a:r>
            <a:r>
              <a:rPr lang="en-US" altLang="zh-CN" dirty="0">
                <a:solidFill>
                  <a:srgbClr val="333333"/>
                </a:solidFill>
                <a:latin typeface="微软雅黑" panose="020B0503020204020204" pitchFamily="34" charset="-122"/>
                <a:ea typeface="微软雅黑" panose="020B0503020204020204" pitchFamily="34" charset="-122"/>
              </a:rPr>
              <a:t>JavaScript </a:t>
            </a:r>
            <a:r>
              <a:rPr lang="zh-CN" altLang="en-US" dirty="0">
                <a:solidFill>
                  <a:srgbClr val="333333"/>
                </a:solidFill>
                <a:latin typeface="微软雅黑" panose="020B0503020204020204" pitchFamily="34" charset="-122"/>
                <a:ea typeface="微软雅黑" panose="020B0503020204020204" pitchFamily="34" charset="-122"/>
              </a:rPr>
              <a:t>文件中声明的变量和函数只在该文件中有效；不同的文件中可以声明相同名字的变量和函数，不会互相影响。</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87E06A9-2E36-4C27-A487-41CAF70C5F5F}"/>
              </a:ext>
            </a:extLst>
          </p:cNvPr>
          <p:cNvSpPr/>
          <p:nvPr/>
        </p:nvSpPr>
        <p:spPr>
          <a:xfrm>
            <a:off x="514856" y="2929286"/>
            <a:ext cx="5218176" cy="2308324"/>
          </a:xfrm>
          <a:prstGeom prst="rect">
            <a:avLst/>
          </a:prstGeom>
        </p:spPr>
        <p:txBody>
          <a:bodyPr wrap="square">
            <a:spAutoFit/>
          </a:bodyPr>
          <a:lstStyle/>
          <a:p>
            <a:r>
              <a:rPr lang="en-US" altLang="zh-CN" dirty="0">
                <a:solidFill>
                  <a:srgbClr val="008000"/>
                </a:solidFill>
                <a:latin typeface="Consolas" panose="020B0609020204030204" pitchFamily="49" charset="0"/>
              </a:rPr>
              <a:t>// a.js</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The </a:t>
            </a:r>
            <a:r>
              <a:rPr lang="en-US" altLang="zh-CN" dirty="0" err="1">
                <a:solidFill>
                  <a:srgbClr val="008000"/>
                </a:solidFill>
                <a:latin typeface="Consolas" panose="020B0609020204030204" pitchFamily="49" charset="0"/>
              </a:rPr>
              <a:t>localValue</a:t>
            </a:r>
            <a:r>
              <a:rPr lang="en-US" altLang="zh-CN" dirty="0">
                <a:solidFill>
                  <a:srgbClr val="008000"/>
                </a:solidFill>
                <a:latin typeface="Consolas" panose="020B0609020204030204" pitchFamily="49" charset="0"/>
              </a:rPr>
              <a:t> can only be used in file a.js.</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localValue</a:t>
            </a:r>
            <a:r>
              <a:rPr lang="en-US" altLang="zh-CN" dirty="0">
                <a:solidFill>
                  <a:srgbClr val="000000"/>
                </a:solidFill>
                <a:latin typeface="Consolas" panose="020B0609020204030204" pitchFamily="49" charset="0"/>
              </a:rPr>
              <a:t> = </a:t>
            </a:r>
            <a:r>
              <a:rPr lang="en-US" altLang="zh-CN" dirty="0">
                <a:solidFill>
                  <a:srgbClr val="A31515"/>
                </a:solidFill>
                <a:latin typeface="Consolas" panose="020B0609020204030204" pitchFamily="49" charset="0"/>
              </a:rPr>
              <a:t>'a'</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Get the app instance.</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app = </a:t>
            </a:r>
            <a:r>
              <a:rPr lang="en-US" altLang="zh-CN" dirty="0" err="1">
                <a:solidFill>
                  <a:srgbClr val="000000"/>
                </a:solidFill>
                <a:latin typeface="Consolas" panose="020B0609020204030204" pitchFamily="49" charset="0"/>
              </a:rPr>
              <a:t>getApp</a:t>
            </a:r>
            <a:r>
              <a:rPr lang="en-US" altLang="zh-CN" dirty="0">
                <a:solidFill>
                  <a:srgbClr val="000000"/>
                </a:solidFill>
                <a:latin typeface="Consolas" panose="020B0609020204030204" pitchFamily="49" charset="0"/>
              </a:rPr>
              <a:t>()</a:t>
            </a:r>
          </a:p>
          <a:p>
            <a:r>
              <a:rPr lang="en-US" altLang="zh-CN" dirty="0">
                <a:solidFill>
                  <a:srgbClr val="008000"/>
                </a:solidFill>
                <a:latin typeface="Consolas" panose="020B0609020204030204" pitchFamily="49" charset="0"/>
              </a:rPr>
              <a:t>// Get the global data and change it.</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app.globalData</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8" name="矩形 7">
            <a:extLst>
              <a:ext uri="{FF2B5EF4-FFF2-40B4-BE49-F238E27FC236}">
                <a16:creationId xmlns:a16="http://schemas.microsoft.com/office/drawing/2014/main" id="{B6A4A5A5-E6BD-4765-961A-3C3CDD32DB1C}"/>
              </a:ext>
            </a:extLst>
          </p:cNvPr>
          <p:cNvSpPr/>
          <p:nvPr/>
        </p:nvSpPr>
        <p:spPr>
          <a:xfrm>
            <a:off x="6068008" y="2929286"/>
            <a:ext cx="5786915" cy="2308324"/>
          </a:xfrm>
          <a:prstGeom prst="rect">
            <a:avLst/>
          </a:prstGeom>
        </p:spPr>
        <p:txBody>
          <a:bodyPr wrap="square">
            <a:spAutoFit/>
          </a:bodyPr>
          <a:lstStyle/>
          <a:p>
            <a:r>
              <a:rPr lang="en-US" altLang="zh-CN" dirty="0">
                <a:solidFill>
                  <a:srgbClr val="008000"/>
                </a:solidFill>
                <a:latin typeface="Consolas" panose="020B0609020204030204" pitchFamily="49" charset="0"/>
              </a:rPr>
              <a:t>// b.js</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You can redefine </a:t>
            </a:r>
            <a:r>
              <a:rPr lang="en-US" altLang="zh-CN" dirty="0" err="1">
                <a:solidFill>
                  <a:srgbClr val="008000"/>
                </a:solidFill>
                <a:latin typeface="Consolas" panose="020B0609020204030204" pitchFamily="49" charset="0"/>
              </a:rPr>
              <a:t>localValue</a:t>
            </a:r>
            <a:r>
              <a:rPr lang="en-US" altLang="zh-CN" dirty="0">
                <a:solidFill>
                  <a:srgbClr val="008000"/>
                </a:solidFill>
                <a:latin typeface="Consolas" panose="020B0609020204030204" pitchFamily="49" charset="0"/>
              </a:rPr>
              <a:t> in file b.js, without interference with the </a:t>
            </a:r>
            <a:r>
              <a:rPr lang="en-US" altLang="zh-CN" dirty="0" err="1">
                <a:solidFill>
                  <a:srgbClr val="008000"/>
                </a:solidFill>
                <a:latin typeface="Consolas" panose="020B0609020204030204" pitchFamily="49" charset="0"/>
              </a:rPr>
              <a:t>localValue</a:t>
            </a:r>
            <a:r>
              <a:rPr lang="en-US" altLang="zh-CN" dirty="0">
                <a:solidFill>
                  <a:srgbClr val="008000"/>
                </a:solidFill>
                <a:latin typeface="Consolas" panose="020B0609020204030204" pitchFamily="49" charset="0"/>
              </a:rPr>
              <a:t> in a.js.</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localValue</a:t>
            </a:r>
            <a:r>
              <a:rPr lang="en-US" altLang="zh-CN" dirty="0">
                <a:solidFill>
                  <a:srgbClr val="000000"/>
                </a:solidFill>
                <a:latin typeface="Consolas" panose="020B0609020204030204" pitchFamily="49" charset="0"/>
              </a:rPr>
              <a:t> = </a:t>
            </a:r>
            <a:r>
              <a:rPr lang="en-US" altLang="zh-CN" dirty="0">
                <a:solidFill>
                  <a:srgbClr val="A31515"/>
                </a:solidFill>
                <a:latin typeface="Consolas" panose="020B0609020204030204" pitchFamily="49" charset="0"/>
              </a:rPr>
              <a:t>'b'</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If a.js it run before b.js, now the </a:t>
            </a:r>
            <a:r>
              <a:rPr lang="en-US" altLang="zh-CN" dirty="0" err="1">
                <a:solidFill>
                  <a:srgbClr val="008000"/>
                </a:solidFill>
                <a:latin typeface="Consolas" panose="020B0609020204030204" pitchFamily="49" charset="0"/>
              </a:rPr>
              <a:t>globalData</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shoule</a:t>
            </a:r>
            <a:r>
              <a:rPr lang="en-US" altLang="zh-CN" dirty="0">
                <a:solidFill>
                  <a:srgbClr val="008000"/>
                </a:solidFill>
                <a:latin typeface="Consolas" panose="020B0609020204030204" pitchFamily="49" charset="0"/>
              </a:rPr>
              <a:t> be 2.</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console.log(</a:t>
            </a:r>
            <a:r>
              <a:rPr lang="en-US" altLang="zh-CN" dirty="0" err="1">
                <a:solidFill>
                  <a:srgbClr val="000000"/>
                </a:solidFill>
                <a:latin typeface="Consolas" panose="020B0609020204030204" pitchFamily="49" charset="0"/>
              </a:rPr>
              <a:t>getApp</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globalData</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656621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6" y="544460"/>
            <a:ext cx="5441812"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小程序的介绍与开发环境</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p:cNvSpPr/>
          <p:nvPr/>
        </p:nvSpPr>
        <p:spPr>
          <a:xfrm>
            <a:off x="817418" y="1275143"/>
            <a:ext cx="10453962"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小程序是一种全新的连接用户与服务的方式，它可以在微信内被便捷地获取和传播，同时具有出色的使用体验。任何一个普通的开发者，经过简单的学习和练习后，都可以轻松地完成一个小程序的开发和发布。</a:t>
            </a:r>
          </a:p>
        </p:txBody>
      </p:sp>
      <p:sp>
        <p:nvSpPr>
          <p:cNvPr id="7" name="矩形 6">
            <a:extLst>
              <a:ext uri="{FF2B5EF4-FFF2-40B4-BE49-F238E27FC236}">
                <a16:creationId xmlns:a16="http://schemas.microsoft.com/office/drawing/2014/main" id="{51BD8072-A67E-40B8-96B2-4AD34BB51CC7}"/>
              </a:ext>
            </a:extLst>
          </p:cNvPr>
          <p:cNvSpPr/>
          <p:nvPr/>
        </p:nvSpPr>
        <p:spPr>
          <a:xfrm>
            <a:off x="817417" y="2198473"/>
            <a:ext cx="10202035" cy="923330"/>
          </a:xfrm>
          <a:prstGeom prst="rect">
            <a:avLst/>
          </a:prstGeom>
        </p:spPr>
        <p:txBody>
          <a:bodyPr wrap="square">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微信面临的问题是如何设计一个比较好的系统，使得所有开发者在微信中都能获得比较好的体验。这个问题是之前的 </a:t>
            </a:r>
            <a:r>
              <a:rPr lang="en-US" altLang="zh-CN" b="0" i="0" dirty="0">
                <a:solidFill>
                  <a:srgbClr val="333333"/>
                </a:solidFill>
                <a:effectLst/>
                <a:latin typeface="微软雅黑" panose="020B0503020204020204" pitchFamily="34" charset="-122"/>
                <a:ea typeface="微软雅黑" panose="020B0503020204020204" pitchFamily="34" charset="-122"/>
              </a:rPr>
              <a:t>JS-SDK </a:t>
            </a:r>
            <a:r>
              <a:rPr lang="zh-CN" altLang="en-US" b="0" i="0" dirty="0">
                <a:solidFill>
                  <a:srgbClr val="333333"/>
                </a:solidFill>
                <a:effectLst/>
                <a:latin typeface="微软雅黑" panose="020B0503020204020204" pitchFamily="34" charset="-122"/>
                <a:ea typeface="微软雅黑" panose="020B0503020204020204" pitchFamily="34" charset="-122"/>
              </a:rPr>
              <a:t>所处理不了的，需要一个全新的系统来完成，它需要使得所有的开发者都能做到：</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F4A3CBF-08E1-420D-B073-162FB1A40454}"/>
              </a:ext>
            </a:extLst>
          </p:cNvPr>
          <p:cNvSpPr/>
          <p:nvPr/>
        </p:nvSpPr>
        <p:spPr>
          <a:xfrm>
            <a:off x="4004047" y="3210902"/>
            <a:ext cx="4080704" cy="2862322"/>
          </a:xfrm>
          <a:prstGeom prst="rect">
            <a:avLst/>
          </a:prstGeom>
        </p:spPr>
        <p:txBody>
          <a:bodyPr wrap="square">
            <a:spAutoFit/>
          </a:bodyPr>
          <a:lstStyle/>
          <a:p>
            <a:pPr>
              <a:lnSpc>
                <a:spcPct val="150000"/>
              </a:lnSpc>
            </a:pPr>
            <a:r>
              <a:rPr lang="en-US" altLang="zh-CN" sz="2400" b="0" dirty="0">
                <a:solidFill>
                  <a:srgbClr val="333333"/>
                </a:solidFill>
                <a:effectLst/>
                <a:latin typeface="微软雅黑" panose="020B0503020204020204" pitchFamily="34" charset="-122"/>
                <a:ea typeface="微软雅黑" panose="020B0503020204020204" pitchFamily="34" charset="-122"/>
              </a:rPr>
              <a:t>- </a:t>
            </a:r>
            <a:r>
              <a:rPr lang="zh-CN" altLang="en-US" sz="2400" b="0" dirty="0">
                <a:solidFill>
                  <a:srgbClr val="333333"/>
                </a:solidFill>
                <a:effectLst/>
                <a:latin typeface="微软雅黑" panose="020B0503020204020204" pitchFamily="34" charset="-122"/>
                <a:ea typeface="微软雅黑" panose="020B0503020204020204" pitchFamily="34" charset="-122"/>
              </a:rPr>
              <a:t>快速的加载</a:t>
            </a:r>
          </a:p>
          <a:p>
            <a:pPr>
              <a:lnSpc>
                <a:spcPct val="150000"/>
              </a:lnSpc>
            </a:pPr>
            <a:r>
              <a:rPr lang="en-US" altLang="zh-CN" sz="2400" b="0" dirty="0">
                <a:solidFill>
                  <a:srgbClr val="333333"/>
                </a:solidFill>
                <a:effectLst/>
                <a:latin typeface="微软雅黑" panose="020B0503020204020204" pitchFamily="34" charset="-122"/>
                <a:ea typeface="微软雅黑" panose="020B0503020204020204" pitchFamily="34" charset="-122"/>
              </a:rPr>
              <a:t>- </a:t>
            </a:r>
            <a:r>
              <a:rPr lang="zh-CN" altLang="en-US" sz="2400" b="0" dirty="0">
                <a:solidFill>
                  <a:srgbClr val="333333"/>
                </a:solidFill>
                <a:effectLst/>
                <a:latin typeface="微软雅黑" panose="020B0503020204020204" pitchFamily="34" charset="-122"/>
                <a:ea typeface="微软雅黑" panose="020B0503020204020204" pitchFamily="34" charset="-122"/>
              </a:rPr>
              <a:t>更强大的能力</a:t>
            </a:r>
          </a:p>
          <a:p>
            <a:pPr>
              <a:lnSpc>
                <a:spcPct val="150000"/>
              </a:lnSpc>
            </a:pPr>
            <a:r>
              <a:rPr lang="en-US" altLang="zh-CN" sz="2400" b="0" dirty="0">
                <a:solidFill>
                  <a:srgbClr val="333333"/>
                </a:solidFill>
                <a:effectLst/>
                <a:latin typeface="微软雅黑" panose="020B0503020204020204" pitchFamily="34" charset="-122"/>
                <a:ea typeface="微软雅黑" panose="020B0503020204020204" pitchFamily="34" charset="-122"/>
              </a:rPr>
              <a:t>- </a:t>
            </a:r>
            <a:r>
              <a:rPr lang="zh-CN" altLang="en-US" sz="2400" b="0" dirty="0">
                <a:solidFill>
                  <a:srgbClr val="333333"/>
                </a:solidFill>
                <a:effectLst/>
                <a:latin typeface="微软雅黑" panose="020B0503020204020204" pitchFamily="34" charset="-122"/>
                <a:ea typeface="微软雅黑" panose="020B0503020204020204" pitchFamily="34" charset="-122"/>
              </a:rPr>
              <a:t>原生的体验</a:t>
            </a:r>
          </a:p>
          <a:p>
            <a:pPr>
              <a:lnSpc>
                <a:spcPct val="150000"/>
              </a:lnSpc>
            </a:pPr>
            <a:r>
              <a:rPr lang="en-US" altLang="zh-CN" sz="2400" b="0" dirty="0">
                <a:solidFill>
                  <a:srgbClr val="333333"/>
                </a:solidFill>
                <a:effectLst/>
                <a:latin typeface="微软雅黑" panose="020B0503020204020204" pitchFamily="34" charset="-122"/>
                <a:ea typeface="微软雅黑" panose="020B0503020204020204" pitchFamily="34" charset="-122"/>
              </a:rPr>
              <a:t>- </a:t>
            </a:r>
            <a:r>
              <a:rPr lang="zh-CN" altLang="en-US" sz="2400" b="0" dirty="0">
                <a:solidFill>
                  <a:srgbClr val="333333"/>
                </a:solidFill>
                <a:effectLst/>
                <a:latin typeface="微软雅黑" panose="020B0503020204020204" pitchFamily="34" charset="-122"/>
                <a:ea typeface="微软雅黑" panose="020B0503020204020204" pitchFamily="34" charset="-122"/>
              </a:rPr>
              <a:t>易用且安全的微信数据开放</a:t>
            </a:r>
          </a:p>
          <a:p>
            <a:pPr>
              <a:lnSpc>
                <a:spcPct val="150000"/>
              </a:lnSpc>
            </a:pPr>
            <a:r>
              <a:rPr lang="en-US" altLang="zh-CN" sz="2400" b="0" dirty="0">
                <a:solidFill>
                  <a:srgbClr val="333333"/>
                </a:solidFill>
                <a:effectLst/>
                <a:latin typeface="微软雅黑" panose="020B0503020204020204" pitchFamily="34" charset="-122"/>
                <a:ea typeface="微软雅黑" panose="020B0503020204020204" pitchFamily="34" charset="-122"/>
              </a:rPr>
              <a:t>- </a:t>
            </a:r>
            <a:r>
              <a:rPr lang="zh-CN" altLang="en-US" sz="2400" b="0" dirty="0">
                <a:solidFill>
                  <a:srgbClr val="333333"/>
                </a:solidFill>
                <a:effectLst/>
                <a:latin typeface="微软雅黑" panose="020B0503020204020204" pitchFamily="34" charset="-122"/>
                <a:ea typeface="微软雅黑" panose="020B0503020204020204" pitchFamily="34" charset="-122"/>
              </a:rPr>
              <a:t>高效和简单的开发</a:t>
            </a:r>
          </a:p>
        </p:txBody>
      </p:sp>
    </p:spTree>
    <p:extLst>
      <p:ext uri="{BB962C8B-B14F-4D97-AF65-F5344CB8AC3E}">
        <p14:creationId xmlns:p14="http://schemas.microsoft.com/office/powerpoint/2010/main" val="12008275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模块化</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3" name="矩形 2">
            <a:extLst>
              <a:ext uri="{FF2B5EF4-FFF2-40B4-BE49-F238E27FC236}">
                <a16:creationId xmlns:a16="http://schemas.microsoft.com/office/drawing/2014/main" id="{751D0351-FEF8-414D-A87E-FA50E00F3CD3}"/>
              </a:ext>
            </a:extLst>
          </p:cNvPr>
          <p:cNvSpPr/>
          <p:nvPr/>
        </p:nvSpPr>
        <p:spPr>
          <a:xfrm>
            <a:off x="902208" y="1344389"/>
            <a:ext cx="10789920"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可以将一些公共的代码抽离成为一个单独的 </a:t>
            </a:r>
            <a:r>
              <a:rPr lang="en-US" altLang="zh-CN" dirty="0" err="1">
                <a:latin typeface="微软雅黑" panose="020B0503020204020204" pitchFamily="34" charset="-122"/>
                <a:ea typeface="微软雅黑" panose="020B0503020204020204" pitchFamily="34" charset="-122"/>
              </a:rPr>
              <a:t>js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文件，作为一个模块。模块只有通过 </a:t>
            </a:r>
            <a:r>
              <a:rPr lang="en-US" altLang="zh-CN" dirty="0" err="1">
                <a:latin typeface="微软雅黑" panose="020B0503020204020204" pitchFamily="34" charset="-122"/>
                <a:ea typeface="微软雅黑" panose="020B0503020204020204" pitchFamily="34" charset="-122"/>
              </a:rPr>
              <a:t>module.exports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或者 </a:t>
            </a:r>
            <a:r>
              <a:rPr lang="en-US" altLang="zh-CN" dirty="0">
                <a:latin typeface="微软雅黑" panose="020B0503020204020204" pitchFamily="34" charset="-122"/>
                <a:ea typeface="微软雅黑" panose="020B0503020204020204" pitchFamily="34" charset="-122"/>
              </a:rPr>
              <a:t>exports </a:t>
            </a:r>
            <a:r>
              <a:rPr lang="zh-CN" altLang="en-US" dirty="0">
                <a:latin typeface="微软雅黑" panose="020B0503020204020204" pitchFamily="34" charset="-122"/>
                <a:ea typeface="微软雅黑" panose="020B0503020204020204" pitchFamily="34" charset="-122"/>
              </a:rPr>
              <a:t>才能对外暴露接口。</a:t>
            </a:r>
          </a:p>
        </p:txBody>
      </p:sp>
      <p:sp>
        <p:nvSpPr>
          <p:cNvPr id="4" name="矩形 3">
            <a:extLst>
              <a:ext uri="{FF2B5EF4-FFF2-40B4-BE49-F238E27FC236}">
                <a16:creationId xmlns:a16="http://schemas.microsoft.com/office/drawing/2014/main" id="{4F466E43-E16B-4222-80CF-0A0C10A54254}"/>
              </a:ext>
            </a:extLst>
          </p:cNvPr>
          <p:cNvSpPr/>
          <p:nvPr/>
        </p:nvSpPr>
        <p:spPr>
          <a:xfrm>
            <a:off x="902208" y="2622177"/>
            <a:ext cx="6096000" cy="2862322"/>
          </a:xfrm>
          <a:prstGeom prst="rect">
            <a:avLst/>
          </a:prstGeom>
        </p:spPr>
        <p:txBody>
          <a:bodyPr>
            <a:spAutoFit/>
          </a:bodyPr>
          <a:lstStyle/>
          <a:p>
            <a:r>
              <a:rPr lang="en-US" altLang="zh-CN" dirty="0">
                <a:solidFill>
                  <a:srgbClr val="008000"/>
                </a:solidFill>
                <a:latin typeface="Consolas" panose="020B0609020204030204" pitchFamily="49" charset="0"/>
              </a:rPr>
              <a:t>// common.js</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sayHello</a:t>
            </a:r>
            <a:r>
              <a:rPr lang="en-US" altLang="zh-CN" dirty="0">
                <a:solidFill>
                  <a:srgbClr val="000000"/>
                </a:solidFill>
                <a:latin typeface="Consolas" panose="020B0609020204030204" pitchFamily="49" charset="0"/>
              </a:rPr>
              <a:t>(name) {</a:t>
            </a:r>
          </a:p>
          <a:p>
            <a:r>
              <a:rPr lang="en-US" altLang="zh-CN" dirty="0">
                <a:solidFill>
                  <a:srgbClr val="000000"/>
                </a:solidFill>
                <a:latin typeface="Consolas" panose="020B0609020204030204" pitchFamily="49" charset="0"/>
              </a:rPr>
              <a:t>  console.log(</a:t>
            </a:r>
            <a:r>
              <a:rPr lang="en-US" altLang="zh-CN" dirty="0">
                <a:solidFill>
                  <a:srgbClr val="A31515"/>
                </a:solidFill>
                <a:latin typeface="Consolas" panose="020B0609020204030204" pitchFamily="49" charset="0"/>
              </a:rPr>
              <a:t>`Hello </a:t>
            </a:r>
            <a:r>
              <a:rPr lang="en-US" altLang="zh-CN" dirty="0">
                <a:solidFill>
                  <a:srgbClr val="000000"/>
                </a:solidFill>
                <a:latin typeface="Consolas" panose="020B0609020204030204" pitchFamily="49" charset="0"/>
              </a:rPr>
              <a:t>${name}</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sayGoodbye</a:t>
            </a:r>
            <a:r>
              <a:rPr lang="en-US" altLang="zh-CN" dirty="0">
                <a:solidFill>
                  <a:srgbClr val="000000"/>
                </a:solidFill>
                <a:latin typeface="Consolas" panose="020B0609020204030204" pitchFamily="49" charset="0"/>
              </a:rPr>
              <a:t>(name) {</a:t>
            </a:r>
          </a:p>
          <a:p>
            <a:r>
              <a:rPr lang="en-US" altLang="zh-CN" dirty="0">
                <a:solidFill>
                  <a:srgbClr val="000000"/>
                </a:solidFill>
                <a:latin typeface="Consolas" panose="020B0609020204030204" pitchFamily="49" charset="0"/>
              </a:rPr>
              <a:t>  console.log(</a:t>
            </a:r>
            <a:r>
              <a:rPr lang="en-US" altLang="zh-CN" dirty="0">
                <a:solidFill>
                  <a:srgbClr val="A31515"/>
                </a:solidFill>
                <a:latin typeface="Consolas" panose="020B0609020204030204" pitchFamily="49" charset="0"/>
              </a:rPr>
              <a:t>`Goodbye </a:t>
            </a:r>
            <a:r>
              <a:rPr lang="en-US" altLang="zh-CN" dirty="0">
                <a:solidFill>
                  <a:srgbClr val="000000"/>
                </a:solidFill>
                <a:latin typeface="Consolas" panose="020B0609020204030204" pitchFamily="49" charset="0"/>
              </a:rPr>
              <a:t>${name}</a:t>
            </a:r>
            <a:r>
              <a:rPr lang="en-US" altLang="zh-CN" dirty="0">
                <a:solidFill>
                  <a:srgbClr val="A31515"/>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err="1">
                <a:solidFill>
                  <a:srgbClr val="000000"/>
                </a:solidFill>
                <a:latin typeface="Consolas" panose="020B0609020204030204" pitchFamily="49" charset="0"/>
              </a:rPr>
              <a:t>module.exports.sayHello</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sayHello</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exports.sayGoodbye</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sayGoodbye</a:t>
            </a:r>
            <a:endParaRPr lang="en-US" altLang="zh-CN" b="0" dirty="0">
              <a:solidFill>
                <a:srgbClr val="000000"/>
              </a:solidFill>
              <a:effectLst/>
              <a:latin typeface="Consolas" panose="020B0609020204030204" pitchFamily="49" charset="0"/>
            </a:endParaRPr>
          </a:p>
        </p:txBody>
      </p:sp>
      <p:sp>
        <p:nvSpPr>
          <p:cNvPr id="6" name="矩形 5">
            <a:extLst>
              <a:ext uri="{FF2B5EF4-FFF2-40B4-BE49-F238E27FC236}">
                <a16:creationId xmlns:a16="http://schemas.microsoft.com/office/drawing/2014/main" id="{A7A77EA0-F5AC-4D66-87EA-1085037BE0BA}"/>
              </a:ext>
            </a:extLst>
          </p:cNvPr>
          <p:cNvSpPr/>
          <p:nvPr/>
        </p:nvSpPr>
        <p:spPr>
          <a:xfrm>
            <a:off x="6440168" y="2707422"/>
            <a:ext cx="6096000" cy="2585323"/>
          </a:xfrm>
          <a:prstGeom prst="rect">
            <a:avLst/>
          </a:prstGeom>
        </p:spPr>
        <p:txBody>
          <a:bodyPr>
            <a:spAutoFit/>
          </a:bodyPr>
          <a:lstStyle/>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common = require(</a:t>
            </a:r>
            <a:r>
              <a:rPr lang="en-US" altLang="zh-CN" dirty="0">
                <a:solidFill>
                  <a:srgbClr val="A31515"/>
                </a:solidFill>
                <a:latin typeface="Consolas" panose="020B0609020204030204" pitchFamily="49" charset="0"/>
              </a:rPr>
              <a:t>'common.js'</a:t>
            </a:r>
            <a:r>
              <a:rPr lang="en-US" altLang="zh-CN" dirty="0">
                <a:solidFill>
                  <a:srgbClr val="000000"/>
                </a:solidFill>
                <a:latin typeface="Consolas" panose="020B0609020204030204" pitchFamily="49" charset="0"/>
              </a:rPr>
              <a:t>)</a:t>
            </a:r>
          </a:p>
          <a:p>
            <a:r>
              <a:rPr lang="en-US" altLang="zh-CN" dirty="0">
                <a:solidFill>
                  <a:srgbClr val="008080"/>
                </a:solidFill>
                <a:latin typeface="Consolas" panose="020B0609020204030204" pitchFamily="49" charset="0"/>
              </a:rPr>
              <a:t>Page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helloMINA</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common.sayHello</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'MINA’</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goodbyeMINA</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common.sayGoodbye</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'MINA’</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7" name="文本框 6">
            <a:hlinkClick r:id="rId4"/>
            <a:extLst>
              <a:ext uri="{FF2B5EF4-FFF2-40B4-BE49-F238E27FC236}">
                <a16:creationId xmlns:a16="http://schemas.microsoft.com/office/drawing/2014/main" id="{8DF5BD05-BCCE-489E-8E83-112DB6DA95E4}"/>
              </a:ext>
            </a:extLst>
          </p:cNvPr>
          <p:cNvSpPr txBox="1"/>
          <p:nvPr/>
        </p:nvSpPr>
        <p:spPr>
          <a:xfrm>
            <a:off x="902208" y="5976868"/>
            <a:ext cx="2582758" cy="369332"/>
          </a:xfrm>
          <a:prstGeom prst="rect">
            <a:avLst/>
          </a:prstGeom>
          <a:noFill/>
        </p:spPr>
        <p:txBody>
          <a:bodyPr wrap="none" rtlCol="0">
            <a:spAutoFit/>
          </a:bodyPr>
          <a:lstStyle/>
          <a:p>
            <a:r>
              <a:rPr lang="zh-CN" altLang="en-US" dirty="0">
                <a:hlinkClick r:id="rId4"/>
              </a:rPr>
              <a:t>了解</a:t>
            </a:r>
            <a:r>
              <a:rPr lang="en-US" altLang="zh-CN" dirty="0">
                <a:hlinkClick r:id="rId4"/>
              </a:rPr>
              <a:t>ES6 Module </a:t>
            </a:r>
            <a:r>
              <a:rPr lang="zh-CN" altLang="en-US" dirty="0">
                <a:hlinkClick r:id="rId4"/>
              </a:rPr>
              <a:t>的语法</a:t>
            </a:r>
            <a:endParaRPr lang="zh-CN" altLang="en-US" dirty="0"/>
          </a:p>
        </p:txBody>
      </p:sp>
    </p:spTree>
    <p:extLst>
      <p:ext uri="{BB962C8B-B14F-4D97-AF65-F5344CB8AC3E}">
        <p14:creationId xmlns:p14="http://schemas.microsoft.com/office/powerpoint/2010/main" val="4487000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API</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4" name="图示 3"/>
          <p:cNvGraphicFramePr/>
          <p:nvPr>
            <p:extLst>
              <p:ext uri="{D42A27DB-BD31-4B8C-83A1-F6EECF244321}">
                <p14:modId xmlns:p14="http://schemas.microsoft.com/office/powerpoint/2010/main" val="1812188086"/>
              </p:ext>
            </p:extLst>
          </p:nvPr>
        </p:nvGraphicFramePr>
        <p:xfrm>
          <a:off x="2032000" y="1819469"/>
          <a:ext cx="6813420" cy="4318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93929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6FA3B3B-9AA1-4E77-BE5C-F8EB80D5B507}"/>
              </a:ext>
            </a:extLst>
          </p:cNvPr>
          <p:cNvPicPr>
            <a:picLocks noChangeAspect="1"/>
          </p:cNvPicPr>
          <p:nvPr/>
        </p:nvPicPr>
        <p:blipFill rotWithShape="1">
          <a:blip r:embed="rId3"/>
          <a:srcRect l="19993" r="20139"/>
          <a:stretch/>
        </p:blipFill>
        <p:spPr>
          <a:xfrm>
            <a:off x="7010400" y="1275143"/>
            <a:ext cx="4328160" cy="5357746"/>
          </a:xfrm>
          <a:prstGeom prst="rect">
            <a:avLst/>
          </a:prstGeom>
        </p:spPr>
      </p:pic>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页面跳转和路由</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EE567409-8669-4CB5-8A5B-BAEDB07B755B}"/>
              </a:ext>
            </a:extLst>
          </p:cNvPr>
          <p:cNvSpPr/>
          <p:nvPr/>
        </p:nvSpPr>
        <p:spPr>
          <a:xfrm>
            <a:off x="688336" y="1275143"/>
            <a:ext cx="4403770"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框架以栈的形式维护了当前的所有页面。 </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D0B72A83-99D2-4BB2-8721-EEF48789066D}"/>
              </a:ext>
            </a:extLst>
          </p:cNvPr>
          <p:cNvGraphicFramePr>
            <a:graphicFrameLocks noGrp="1"/>
          </p:cNvGraphicFramePr>
          <p:nvPr>
            <p:extLst/>
          </p:nvPr>
        </p:nvGraphicFramePr>
        <p:xfrm>
          <a:off x="536448" y="2428624"/>
          <a:ext cx="6071616" cy="3108960"/>
        </p:xfrm>
        <a:graphic>
          <a:graphicData uri="http://schemas.openxmlformats.org/drawingml/2006/table">
            <a:tbl>
              <a:tblPr/>
              <a:tblGrid>
                <a:gridCol w="1792224">
                  <a:extLst>
                    <a:ext uri="{9D8B030D-6E8A-4147-A177-3AD203B41FA5}">
                      <a16:colId xmlns:a16="http://schemas.microsoft.com/office/drawing/2014/main" val="1504575947"/>
                    </a:ext>
                  </a:extLst>
                </a:gridCol>
                <a:gridCol w="4279392">
                  <a:extLst>
                    <a:ext uri="{9D8B030D-6E8A-4147-A177-3AD203B41FA5}">
                      <a16:colId xmlns:a16="http://schemas.microsoft.com/office/drawing/2014/main" val="2065881227"/>
                    </a:ext>
                  </a:extLst>
                </a:gridCol>
              </a:tblGrid>
              <a:tr h="304800">
                <a:tc>
                  <a:txBody>
                    <a:bodyPr/>
                    <a:lstStyle/>
                    <a:p>
                      <a:pPr algn="l"/>
                      <a:r>
                        <a:rPr lang="zh-CN" altLang="en-US" b="0" dirty="0">
                          <a:solidFill>
                            <a:schemeClr val="tx1"/>
                          </a:solidFill>
                          <a:effectLst/>
                          <a:latin typeface="微软雅黑" panose="020B0503020204020204" pitchFamily="34" charset="-122"/>
                          <a:ea typeface="微软雅黑" panose="020B0503020204020204" pitchFamily="34" charset="-122"/>
                        </a:rPr>
                        <a:t>路由方式</a:t>
                      </a:r>
                    </a:p>
                  </a:txBody>
                  <a:tcPr marL="152400" marR="152400" anchor="ctr">
                    <a:lnL>
                      <a:noFill/>
                    </a:lnL>
                    <a:lnR>
                      <a:noFill/>
                    </a:lnR>
                    <a:lnT>
                      <a:noFill/>
                    </a:lnT>
                    <a:lnB>
                      <a:noFill/>
                    </a:lnB>
                    <a:solidFill>
                      <a:schemeClr val="accent6">
                        <a:lumMod val="20000"/>
                        <a:lumOff val="80000"/>
                      </a:schemeClr>
                    </a:solidFill>
                  </a:tcPr>
                </a:tc>
                <a:tc>
                  <a:txBody>
                    <a:bodyPr/>
                    <a:lstStyle/>
                    <a:p>
                      <a:pPr algn="l"/>
                      <a:r>
                        <a:rPr lang="zh-CN" altLang="en-US" b="0" dirty="0">
                          <a:solidFill>
                            <a:schemeClr val="tx1"/>
                          </a:solidFill>
                          <a:effectLst/>
                          <a:latin typeface="微软雅黑" panose="020B0503020204020204" pitchFamily="34" charset="-122"/>
                          <a:ea typeface="微软雅黑" panose="020B0503020204020204" pitchFamily="34" charset="-122"/>
                        </a:rPr>
                        <a:t>页面栈表现</a:t>
                      </a:r>
                    </a:p>
                  </a:txBody>
                  <a:tcPr marL="152400" marR="15240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169819656"/>
                  </a:ext>
                </a:extLst>
              </a:tr>
              <a:tr h="457200">
                <a:tc>
                  <a:txBody>
                    <a:bodyPr/>
                    <a:lstStyle/>
                    <a:p>
                      <a:r>
                        <a:rPr lang="zh-CN" altLang="en-US">
                          <a:effectLst/>
                          <a:latin typeface="微软雅黑" panose="020B0503020204020204" pitchFamily="34" charset="-122"/>
                          <a:ea typeface="微软雅黑" panose="020B0503020204020204" pitchFamily="34" charset="-122"/>
                        </a:rPr>
                        <a:t>初始化</a:t>
                      </a:r>
                    </a:p>
                  </a:txBody>
                  <a:tcPr marL="152400" marR="152400" marT="91440" marB="91440" anchor="ctr">
                    <a:lnL>
                      <a:noFill/>
                    </a:lnL>
                    <a:lnR>
                      <a:noFill/>
                    </a:lnR>
                    <a:lnT>
                      <a:noFill/>
                    </a:lnT>
                    <a:lnB>
                      <a:noFill/>
                    </a:lnB>
                    <a:solidFill>
                      <a:srgbClr val="FFFFFF"/>
                    </a:solidFill>
                  </a:tcPr>
                </a:tc>
                <a:tc>
                  <a:txBody>
                    <a:bodyPr/>
                    <a:lstStyle/>
                    <a:p>
                      <a:r>
                        <a:rPr lang="zh-CN" altLang="en-US">
                          <a:effectLst/>
                          <a:latin typeface="微软雅黑" panose="020B0503020204020204" pitchFamily="34" charset="-122"/>
                          <a:ea typeface="微软雅黑" panose="020B0503020204020204" pitchFamily="34" charset="-122"/>
                        </a:rPr>
                        <a:t>新页面入栈</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3236339805"/>
                  </a:ext>
                </a:extLst>
              </a:tr>
              <a:tr h="457200">
                <a:tc>
                  <a:txBody>
                    <a:bodyPr/>
                    <a:lstStyle/>
                    <a:p>
                      <a:r>
                        <a:rPr lang="zh-CN" altLang="en-US">
                          <a:effectLst/>
                          <a:latin typeface="微软雅黑" panose="020B0503020204020204" pitchFamily="34" charset="-122"/>
                          <a:ea typeface="微软雅黑" panose="020B0503020204020204" pitchFamily="34" charset="-122"/>
                        </a:rPr>
                        <a:t>打开新页面</a:t>
                      </a:r>
                    </a:p>
                  </a:txBody>
                  <a:tcPr marL="152400" marR="152400" marT="91440" marB="91440" anchor="ctr">
                    <a:lnL>
                      <a:noFill/>
                    </a:lnL>
                    <a:lnR>
                      <a:noFill/>
                    </a:lnR>
                    <a:lnT>
                      <a:noFill/>
                    </a:lnT>
                    <a:lnB>
                      <a:noFill/>
                    </a:lnB>
                    <a:solidFill>
                      <a:srgbClr val="FFFFFF"/>
                    </a:solidFill>
                  </a:tcPr>
                </a:tc>
                <a:tc>
                  <a:txBody>
                    <a:bodyPr/>
                    <a:lstStyle/>
                    <a:p>
                      <a:r>
                        <a:rPr lang="zh-CN" altLang="en-US">
                          <a:effectLst/>
                          <a:latin typeface="微软雅黑" panose="020B0503020204020204" pitchFamily="34" charset="-122"/>
                          <a:ea typeface="微软雅黑" panose="020B0503020204020204" pitchFamily="34" charset="-122"/>
                        </a:rPr>
                        <a:t>新页面入栈</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4082269544"/>
                  </a:ext>
                </a:extLst>
              </a:tr>
              <a:tr h="457200">
                <a:tc>
                  <a:txBody>
                    <a:bodyPr/>
                    <a:lstStyle/>
                    <a:p>
                      <a:r>
                        <a:rPr lang="zh-CN" altLang="en-US">
                          <a:effectLst/>
                          <a:latin typeface="微软雅黑" panose="020B0503020204020204" pitchFamily="34" charset="-122"/>
                          <a:ea typeface="微软雅黑" panose="020B0503020204020204" pitchFamily="34" charset="-122"/>
                        </a:rPr>
                        <a:t>页面重定向</a:t>
                      </a:r>
                    </a:p>
                  </a:txBody>
                  <a:tcPr marL="152400" marR="152400" marT="91440" marB="91440" anchor="ctr">
                    <a:lnL>
                      <a:noFill/>
                    </a:lnL>
                    <a:lnR>
                      <a:noFill/>
                    </a:lnR>
                    <a:lnT>
                      <a:noFill/>
                    </a:lnT>
                    <a:lnB>
                      <a:noFill/>
                    </a:lnB>
                    <a:solidFill>
                      <a:srgbClr val="FFFFFF"/>
                    </a:solidFill>
                  </a:tcPr>
                </a:tc>
                <a:tc>
                  <a:txBody>
                    <a:bodyPr/>
                    <a:lstStyle/>
                    <a:p>
                      <a:r>
                        <a:rPr lang="zh-CN" altLang="en-US">
                          <a:effectLst/>
                          <a:latin typeface="微软雅黑" panose="020B0503020204020204" pitchFamily="34" charset="-122"/>
                          <a:ea typeface="微软雅黑" panose="020B0503020204020204" pitchFamily="34" charset="-122"/>
                        </a:rPr>
                        <a:t>当前页面出栈，新页面入栈</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4007513853"/>
                  </a:ext>
                </a:extLst>
              </a:tr>
              <a:tr h="457200">
                <a:tc>
                  <a:txBody>
                    <a:bodyPr/>
                    <a:lstStyle/>
                    <a:p>
                      <a:r>
                        <a:rPr lang="zh-CN" altLang="en-US">
                          <a:effectLst/>
                          <a:latin typeface="微软雅黑" panose="020B0503020204020204" pitchFamily="34" charset="-122"/>
                          <a:ea typeface="微软雅黑" panose="020B0503020204020204" pitchFamily="34" charset="-122"/>
                        </a:rPr>
                        <a:t>页面返回</a:t>
                      </a:r>
                    </a:p>
                  </a:txBody>
                  <a:tcPr marL="152400" marR="152400" marT="91440" marB="91440" anchor="ctr">
                    <a:lnL>
                      <a:noFill/>
                    </a:lnL>
                    <a:lnR>
                      <a:noFill/>
                    </a:lnR>
                    <a:lnT>
                      <a:noFill/>
                    </a:lnT>
                    <a:lnB>
                      <a:noFill/>
                    </a:lnB>
                    <a:solidFill>
                      <a:srgbClr val="FFFFFF"/>
                    </a:solidFill>
                  </a:tcPr>
                </a:tc>
                <a:tc>
                  <a:txBody>
                    <a:bodyPr/>
                    <a:lstStyle/>
                    <a:p>
                      <a:r>
                        <a:rPr lang="zh-CN" altLang="en-US">
                          <a:effectLst/>
                          <a:latin typeface="微软雅黑" panose="020B0503020204020204" pitchFamily="34" charset="-122"/>
                          <a:ea typeface="微软雅黑" panose="020B0503020204020204" pitchFamily="34" charset="-122"/>
                        </a:rPr>
                        <a:t>页面不断出栈，直到目标返回页</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3494774161"/>
                  </a:ext>
                </a:extLst>
              </a:tr>
              <a:tr h="457200">
                <a:tc>
                  <a:txBody>
                    <a:bodyPr/>
                    <a:lstStyle/>
                    <a:p>
                      <a:r>
                        <a:rPr lang="en-US">
                          <a:effectLst/>
                          <a:latin typeface="微软雅黑" panose="020B0503020204020204" pitchFamily="34" charset="-122"/>
                          <a:ea typeface="微软雅黑" panose="020B0503020204020204" pitchFamily="34" charset="-122"/>
                        </a:rPr>
                        <a:t>Tab </a:t>
                      </a:r>
                      <a:r>
                        <a:rPr lang="zh-CN" altLang="en-US">
                          <a:effectLst/>
                          <a:latin typeface="微软雅黑" panose="020B0503020204020204" pitchFamily="34" charset="-122"/>
                          <a:ea typeface="微软雅黑" panose="020B0503020204020204" pitchFamily="34" charset="-122"/>
                        </a:rPr>
                        <a:t>切换</a:t>
                      </a:r>
                    </a:p>
                  </a:txBody>
                  <a:tcPr marL="152400" marR="152400" marT="91440" marB="91440" anchor="ctr">
                    <a:lnL>
                      <a:noFill/>
                    </a:lnL>
                    <a:lnR>
                      <a:noFill/>
                    </a:lnR>
                    <a:lnT>
                      <a:noFill/>
                    </a:lnT>
                    <a:lnB>
                      <a:noFill/>
                    </a:lnB>
                    <a:solidFill>
                      <a:srgbClr val="FFFFFF"/>
                    </a:solidFill>
                  </a:tcPr>
                </a:tc>
                <a:tc>
                  <a:txBody>
                    <a:bodyPr/>
                    <a:lstStyle/>
                    <a:p>
                      <a:r>
                        <a:rPr lang="zh-CN" altLang="en-US">
                          <a:effectLst/>
                          <a:latin typeface="微软雅黑" panose="020B0503020204020204" pitchFamily="34" charset="-122"/>
                          <a:ea typeface="微软雅黑" panose="020B0503020204020204" pitchFamily="34" charset="-122"/>
                        </a:rPr>
                        <a:t>页面全部出栈，只留下新的 </a:t>
                      </a:r>
                      <a:r>
                        <a:rPr lang="en-US" altLang="zh-CN">
                          <a:effectLst/>
                          <a:latin typeface="微软雅黑" panose="020B0503020204020204" pitchFamily="34" charset="-122"/>
                          <a:ea typeface="微软雅黑" panose="020B0503020204020204" pitchFamily="34" charset="-122"/>
                        </a:rPr>
                        <a:t>Tab </a:t>
                      </a:r>
                      <a:r>
                        <a:rPr lang="zh-CN" altLang="en-US">
                          <a:effectLst/>
                          <a:latin typeface="微软雅黑" panose="020B0503020204020204" pitchFamily="34" charset="-122"/>
                          <a:ea typeface="微软雅黑" panose="020B0503020204020204" pitchFamily="34" charset="-122"/>
                        </a:rPr>
                        <a:t>页面</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2937148761"/>
                  </a:ext>
                </a:extLst>
              </a:tr>
              <a:tr h="457200">
                <a:tc>
                  <a:txBody>
                    <a:bodyPr/>
                    <a:lstStyle/>
                    <a:p>
                      <a:r>
                        <a:rPr lang="zh-CN" altLang="en-US">
                          <a:effectLst/>
                          <a:latin typeface="微软雅黑" panose="020B0503020204020204" pitchFamily="34" charset="-122"/>
                          <a:ea typeface="微软雅黑" panose="020B0503020204020204" pitchFamily="34" charset="-122"/>
                        </a:rPr>
                        <a:t>重加载</a:t>
                      </a:r>
                    </a:p>
                  </a:txBody>
                  <a:tcPr marL="152400" marR="152400" marT="91440" marB="91440" anchor="ctr">
                    <a:lnL>
                      <a:noFill/>
                    </a:lnL>
                    <a:lnR>
                      <a:noFill/>
                    </a:lnR>
                    <a:lnT>
                      <a:noFill/>
                    </a:lnT>
                    <a:lnB>
                      <a:noFill/>
                    </a:lnB>
                    <a:solidFill>
                      <a:srgbClr val="FFFFFF"/>
                    </a:solidFill>
                  </a:tcPr>
                </a:tc>
                <a:tc>
                  <a:txBody>
                    <a:bodyPr/>
                    <a:lstStyle/>
                    <a:p>
                      <a:r>
                        <a:rPr lang="zh-CN" altLang="en-US" dirty="0">
                          <a:effectLst/>
                          <a:latin typeface="微软雅黑" panose="020B0503020204020204" pitchFamily="34" charset="-122"/>
                          <a:ea typeface="微软雅黑" panose="020B0503020204020204" pitchFamily="34" charset="-122"/>
                        </a:rPr>
                        <a:t>页面全部出栈，只留下新的页面</a:t>
                      </a:r>
                    </a:p>
                  </a:txBody>
                  <a:tcPr marL="152400" marR="152400" marT="91440" marB="91440" anchor="ctr">
                    <a:lnL>
                      <a:noFill/>
                    </a:lnL>
                    <a:lnR>
                      <a:noFill/>
                    </a:lnR>
                    <a:lnT>
                      <a:noFill/>
                    </a:lnT>
                    <a:lnB>
                      <a:noFill/>
                    </a:lnB>
                    <a:solidFill>
                      <a:srgbClr val="FFFFFF"/>
                    </a:solidFill>
                  </a:tcPr>
                </a:tc>
                <a:extLst>
                  <a:ext uri="{0D108BD9-81ED-4DB2-BD59-A6C34878D82A}">
                    <a16:rowId xmlns:a16="http://schemas.microsoft.com/office/drawing/2014/main" val="2884066397"/>
                  </a:ext>
                </a:extLst>
              </a:tr>
            </a:tbl>
          </a:graphicData>
        </a:graphic>
      </p:graphicFrame>
    </p:spTree>
    <p:extLst>
      <p:ext uri="{BB962C8B-B14F-4D97-AF65-F5344CB8AC3E}">
        <p14:creationId xmlns:p14="http://schemas.microsoft.com/office/powerpoint/2010/main" val="3876196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路由方式</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2" name="表格 1">
            <a:extLst>
              <a:ext uri="{FF2B5EF4-FFF2-40B4-BE49-F238E27FC236}">
                <a16:creationId xmlns:a16="http://schemas.microsoft.com/office/drawing/2014/main" id="{D57E6C9D-D4C1-4CB4-A339-A4CC2DAAB4FB}"/>
              </a:ext>
            </a:extLst>
          </p:cNvPr>
          <p:cNvGraphicFramePr>
            <a:graphicFrameLocks noGrp="1"/>
          </p:cNvGraphicFramePr>
          <p:nvPr>
            <p:extLst>
              <p:ext uri="{D42A27DB-BD31-4B8C-83A1-F6EECF244321}">
                <p14:modId xmlns:p14="http://schemas.microsoft.com/office/powerpoint/2010/main" val="597766124"/>
              </p:ext>
            </p:extLst>
          </p:nvPr>
        </p:nvGraphicFramePr>
        <p:xfrm>
          <a:off x="1194816" y="1590482"/>
          <a:ext cx="9802368" cy="4557278"/>
        </p:xfrm>
        <a:graphic>
          <a:graphicData uri="http://schemas.openxmlformats.org/drawingml/2006/table">
            <a:tbl>
              <a:tblPr/>
              <a:tblGrid>
                <a:gridCol w="1328928">
                  <a:extLst>
                    <a:ext uri="{9D8B030D-6E8A-4147-A177-3AD203B41FA5}">
                      <a16:colId xmlns:a16="http://schemas.microsoft.com/office/drawing/2014/main" val="1428005755"/>
                    </a:ext>
                  </a:extLst>
                </a:gridCol>
                <a:gridCol w="4328160">
                  <a:extLst>
                    <a:ext uri="{9D8B030D-6E8A-4147-A177-3AD203B41FA5}">
                      <a16:colId xmlns:a16="http://schemas.microsoft.com/office/drawing/2014/main" val="2010612156"/>
                    </a:ext>
                  </a:extLst>
                </a:gridCol>
                <a:gridCol w="1694688">
                  <a:extLst>
                    <a:ext uri="{9D8B030D-6E8A-4147-A177-3AD203B41FA5}">
                      <a16:colId xmlns:a16="http://schemas.microsoft.com/office/drawing/2014/main" val="3020151737"/>
                    </a:ext>
                  </a:extLst>
                </a:gridCol>
                <a:gridCol w="2450592">
                  <a:extLst>
                    <a:ext uri="{9D8B030D-6E8A-4147-A177-3AD203B41FA5}">
                      <a16:colId xmlns:a16="http://schemas.microsoft.com/office/drawing/2014/main" val="1091969511"/>
                    </a:ext>
                  </a:extLst>
                </a:gridCol>
              </a:tblGrid>
              <a:tr h="125218">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路由方式</a:t>
                      </a:r>
                    </a:p>
                  </a:txBody>
                  <a:tcPr marL="52174" marR="52174" marT="15652" marB="15652"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触发时机</a:t>
                      </a:r>
                    </a:p>
                  </a:txBody>
                  <a:tcPr marL="52174" marR="52174" marT="15652" marB="15652"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路由前页面</a:t>
                      </a:r>
                    </a:p>
                  </a:txBody>
                  <a:tcPr marL="52174" marR="52174" marT="15652" marB="15652"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路由后页面</a:t>
                      </a:r>
                    </a:p>
                  </a:txBody>
                  <a:tcPr marL="52174" marR="52174" marT="15652" marB="15652" anchor="ctr">
                    <a:lnL>
                      <a:noFill/>
                    </a:lnL>
                    <a:lnR>
                      <a:noFill/>
                    </a:lnR>
                    <a:lnT>
                      <a:noFill/>
                    </a:lnT>
                    <a:lnB>
                      <a:noFill/>
                    </a:lnB>
                    <a:solidFill>
                      <a:srgbClr val="F6F8F9"/>
                    </a:solidFill>
                  </a:tcPr>
                </a:tc>
                <a:extLst>
                  <a:ext uri="{0D108BD9-81ED-4DB2-BD59-A6C34878D82A}">
                    <a16:rowId xmlns:a16="http://schemas.microsoft.com/office/drawing/2014/main" val="3385188990"/>
                  </a:ext>
                </a:extLst>
              </a:tr>
              <a:tr h="250437">
                <a:tc>
                  <a:txBody>
                    <a:bodyPr/>
                    <a:lstStyle/>
                    <a:p>
                      <a:r>
                        <a:rPr lang="zh-CN" altLang="en-US" sz="1600">
                          <a:effectLst/>
                          <a:latin typeface="微软雅黑" panose="020B0503020204020204" pitchFamily="34" charset="-122"/>
                          <a:ea typeface="微软雅黑" panose="020B0503020204020204" pitchFamily="34" charset="-122"/>
                        </a:rPr>
                        <a:t>初始化</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小程序打开的第一个页面</a:t>
                      </a:r>
                    </a:p>
                  </a:txBody>
                  <a:tcPr marL="52174" marR="52174" marT="31305" marB="31305" anchor="ctr">
                    <a:lnL>
                      <a:noFill/>
                    </a:lnL>
                    <a:lnR>
                      <a:noFill/>
                    </a:lnR>
                    <a:lnT>
                      <a:noFill/>
                    </a:lnT>
                    <a:lnB>
                      <a:noFill/>
                    </a:lnB>
                    <a:solidFill>
                      <a:srgbClr val="FFFFFF"/>
                    </a:solidFill>
                  </a:tcPr>
                </a:tc>
                <a:tc>
                  <a:txBody>
                    <a:bodyPr/>
                    <a:lstStyle/>
                    <a:p>
                      <a:endParaRPr lang="zh-CN" altLang="en-US" sz="160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onLoad, onShow</a:t>
                      </a: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3147784811"/>
                  </a:ext>
                </a:extLst>
              </a:tr>
              <a:tr h="720006">
                <a:tc>
                  <a:txBody>
                    <a:bodyPr/>
                    <a:lstStyle/>
                    <a:p>
                      <a:r>
                        <a:rPr lang="zh-CN" altLang="en-US" sz="1600">
                          <a:effectLst/>
                          <a:latin typeface="微软雅黑" panose="020B0503020204020204" pitchFamily="34" charset="-122"/>
                          <a:ea typeface="微软雅黑" panose="020B0503020204020204" pitchFamily="34" charset="-122"/>
                        </a:rPr>
                        <a:t>打开新页面</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调用 </a:t>
                      </a:r>
                      <a:r>
                        <a:rPr lang="en-US" sz="1600">
                          <a:effectLst/>
                          <a:latin typeface="微软雅黑" panose="020B0503020204020204" pitchFamily="34" charset="-122"/>
                          <a:ea typeface="微软雅黑" panose="020B0503020204020204" pitchFamily="34" charset="-122"/>
                        </a:rPr>
                        <a:t>API </a:t>
                      </a:r>
                      <a:r>
                        <a:rPr lang="en-US" sz="1600" u="none" strike="noStrike">
                          <a:solidFill>
                            <a:srgbClr val="4183C4"/>
                          </a:solidFill>
                          <a:effectLst/>
                          <a:latin typeface="微软雅黑" panose="020B0503020204020204" pitchFamily="34" charset="-122"/>
                          <a:ea typeface="微软雅黑" panose="020B0503020204020204" pitchFamily="34" charset="-122"/>
                          <a:hlinkClick r:id="rId4"/>
                        </a:rPr>
                        <a:t>wx.navigateTo</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或使用组件 </a:t>
                      </a:r>
                      <a:r>
                        <a:rPr lang="en-US" altLang="zh-CN" sz="1600" u="none" strike="noStrike">
                          <a:solidFill>
                            <a:srgbClr val="4183C4"/>
                          </a:solidFill>
                          <a:effectLst/>
                          <a:latin typeface="微软雅黑" panose="020B0503020204020204" pitchFamily="34" charset="-122"/>
                          <a:ea typeface="微软雅黑" panose="020B0503020204020204" pitchFamily="34" charset="-122"/>
                          <a:hlinkClick r:id="rId5"/>
                        </a:rPr>
                        <a:t>&lt;</a:t>
                      </a:r>
                      <a:r>
                        <a:rPr lang="en-US" sz="1600" u="none" strike="noStrike">
                          <a:solidFill>
                            <a:srgbClr val="4183C4"/>
                          </a:solidFill>
                          <a:effectLst/>
                          <a:latin typeface="微软雅黑" panose="020B0503020204020204" pitchFamily="34" charset="-122"/>
                          <a:ea typeface="微软雅黑" panose="020B0503020204020204" pitchFamily="34" charset="-122"/>
                          <a:hlinkClick r:id="rId5"/>
                        </a:rPr>
                        <a:t>navigator open-type="navigateTo"/&gt;</a:t>
                      </a:r>
                      <a:endParaRPr lang="en-US" sz="160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onHide</a:t>
                      </a: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onLoad, onShow</a:t>
                      </a: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1701011263"/>
                  </a:ext>
                </a:extLst>
              </a:tr>
              <a:tr h="720006">
                <a:tc>
                  <a:txBody>
                    <a:bodyPr/>
                    <a:lstStyle/>
                    <a:p>
                      <a:r>
                        <a:rPr lang="zh-CN" altLang="en-US" sz="1600">
                          <a:effectLst/>
                          <a:latin typeface="微软雅黑" panose="020B0503020204020204" pitchFamily="34" charset="-122"/>
                          <a:ea typeface="微软雅黑" panose="020B0503020204020204" pitchFamily="34" charset="-122"/>
                        </a:rPr>
                        <a:t>页面重定向</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调用 </a:t>
                      </a:r>
                      <a:r>
                        <a:rPr lang="en-US" sz="1600">
                          <a:effectLst/>
                          <a:latin typeface="微软雅黑" panose="020B0503020204020204" pitchFamily="34" charset="-122"/>
                          <a:ea typeface="微软雅黑" panose="020B0503020204020204" pitchFamily="34" charset="-122"/>
                        </a:rPr>
                        <a:t>API </a:t>
                      </a:r>
                      <a:r>
                        <a:rPr lang="en-US" sz="1600" u="none" strike="noStrike">
                          <a:solidFill>
                            <a:srgbClr val="4183C4"/>
                          </a:solidFill>
                          <a:effectLst/>
                          <a:latin typeface="微软雅黑" panose="020B0503020204020204" pitchFamily="34" charset="-122"/>
                          <a:ea typeface="微软雅黑" panose="020B0503020204020204" pitchFamily="34" charset="-122"/>
                          <a:hlinkClick r:id="rId6"/>
                        </a:rPr>
                        <a:t>wx.redirectTo</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或使用组件 </a:t>
                      </a:r>
                      <a:r>
                        <a:rPr lang="en-US" altLang="zh-CN" sz="1600" u="none" strike="noStrike">
                          <a:solidFill>
                            <a:srgbClr val="4183C4"/>
                          </a:solidFill>
                          <a:effectLst/>
                          <a:latin typeface="微软雅黑" panose="020B0503020204020204" pitchFamily="34" charset="-122"/>
                          <a:ea typeface="微软雅黑" panose="020B0503020204020204" pitchFamily="34" charset="-122"/>
                          <a:hlinkClick r:id="rId5"/>
                        </a:rPr>
                        <a:t>&lt;</a:t>
                      </a:r>
                      <a:r>
                        <a:rPr lang="en-US" sz="1600" u="none" strike="noStrike">
                          <a:solidFill>
                            <a:srgbClr val="4183C4"/>
                          </a:solidFill>
                          <a:effectLst/>
                          <a:latin typeface="微软雅黑" panose="020B0503020204020204" pitchFamily="34" charset="-122"/>
                          <a:ea typeface="微软雅黑" panose="020B0503020204020204" pitchFamily="34" charset="-122"/>
                          <a:hlinkClick r:id="rId5"/>
                        </a:rPr>
                        <a:t>navigator open-type="redirectTo"/&gt;</a:t>
                      </a:r>
                      <a:endParaRPr lang="en-US" sz="160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onUnload</a:t>
                      </a: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onLoad, onShow</a:t>
                      </a: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3455151191"/>
                  </a:ext>
                </a:extLst>
              </a:tr>
              <a:tr h="1001747">
                <a:tc>
                  <a:txBody>
                    <a:bodyPr/>
                    <a:lstStyle/>
                    <a:p>
                      <a:r>
                        <a:rPr lang="zh-CN" altLang="en-US" sz="1600">
                          <a:effectLst/>
                          <a:latin typeface="微软雅黑" panose="020B0503020204020204" pitchFamily="34" charset="-122"/>
                          <a:ea typeface="微软雅黑" panose="020B0503020204020204" pitchFamily="34" charset="-122"/>
                        </a:rPr>
                        <a:t>页面返回</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调用 </a:t>
                      </a:r>
                      <a:r>
                        <a:rPr lang="en-US" sz="1600">
                          <a:effectLst/>
                          <a:latin typeface="微软雅黑" panose="020B0503020204020204" pitchFamily="34" charset="-122"/>
                          <a:ea typeface="微软雅黑" panose="020B0503020204020204" pitchFamily="34" charset="-122"/>
                        </a:rPr>
                        <a:t>API </a:t>
                      </a:r>
                      <a:r>
                        <a:rPr lang="en-US" sz="1600" u="none" strike="noStrike">
                          <a:solidFill>
                            <a:srgbClr val="4183C4"/>
                          </a:solidFill>
                          <a:effectLst/>
                          <a:latin typeface="微软雅黑" panose="020B0503020204020204" pitchFamily="34" charset="-122"/>
                          <a:ea typeface="微软雅黑" panose="020B0503020204020204" pitchFamily="34" charset="-122"/>
                          <a:hlinkClick r:id="rId7"/>
                        </a:rPr>
                        <a:t>wx.navigateBack</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或使用组件</a:t>
                      </a:r>
                      <a:r>
                        <a:rPr lang="en-US" altLang="zh-CN" sz="1600" u="none" strike="noStrike">
                          <a:solidFill>
                            <a:srgbClr val="4183C4"/>
                          </a:solidFill>
                          <a:effectLst/>
                          <a:latin typeface="微软雅黑" panose="020B0503020204020204" pitchFamily="34" charset="-122"/>
                          <a:ea typeface="微软雅黑" panose="020B0503020204020204" pitchFamily="34" charset="-122"/>
                          <a:hlinkClick r:id="rId5"/>
                        </a:rPr>
                        <a:t>&lt;</a:t>
                      </a:r>
                      <a:r>
                        <a:rPr lang="en-US" sz="1600" u="none" strike="noStrike">
                          <a:solidFill>
                            <a:srgbClr val="4183C4"/>
                          </a:solidFill>
                          <a:effectLst/>
                          <a:latin typeface="微软雅黑" panose="020B0503020204020204" pitchFamily="34" charset="-122"/>
                          <a:ea typeface="微软雅黑" panose="020B0503020204020204" pitchFamily="34" charset="-122"/>
                          <a:hlinkClick r:id="rId5"/>
                        </a:rPr>
                        <a:t>navigator open-type="navigateBack"&gt;</a:t>
                      </a:r>
                      <a:r>
                        <a:rPr lang="zh-CN" altLang="en-US" sz="1600">
                          <a:effectLst/>
                          <a:latin typeface="微软雅黑" panose="020B0503020204020204" pitchFamily="34" charset="-122"/>
                          <a:ea typeface="微软雅黑" panose="020B0503020204020204" pitchFamily="34" charset="-122"/>
                        </a:rPr>
                        <a:t>或用户按左上角返回按钮</a:t>
                      </a: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onUnload</a:t>
                      </a: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onShow</a:t>
                      </a: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1545625905"/>
                  </a:ext>
                </a:extLst>
              </a:tr>
              <a:tr h="813919">
                <a:tc>
                  <a:txBody>
                    <a:bodyPr/>
                    <a:lstStyle/>
                    <a:p>
                      <a:r>
                        <a:rPr lang="en-US" sz="1600">
                          <a:effectLst/>
                          <a:latin typeface="微软雅黑" panose="020B0503020204020204" pitchFamily="34" charset="-122"/>
                          <a:ea typeface="微软雅黑" panose="020B0503020204020204" pitchFamily="34" charset="-122"/>
                        </a:rPr>
                        <a:t>Tab </a:t>
                      </a:r>
                      <a:r>
                        <a:rPr lang="zh-CN" altLang="en-US" sz="1600">
                          <a:effectLst/>
                          <a:latin typeface="微软雅黑" panose="020B0503020204020204" pitchFamily="34" charset="-122"/>
                          <a:ea typeface="微软雅黑" panose="020B0503020204020204" pitchFamily="34" charset="-122"/>
                        </a:rPr>
                        <a:t>切换</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调用 </a:t>
                      </a:r>
                      <a:r>
                        <a:rPr lang="en-US" sz="1600">
                          <a:effectLst/>
                          <a:latin typeface="微软雅黑" panose="020B0503020204020204" pitchFamily="34" charset="-122"/>
                          <a:ea typeface="微软雅黑" panose="020B0503020204020204" pitchFamily="34" charset="-122"/>
                        </a:rPr>
                        <a:t>API </a:t>
                      </a:r>
                      <a:r>
                        <a:rPr lang="en-US" sz="1600" u="none" strike="noStrike">
                          <a:solidFill>
                            <a:srgbClr val="4183C4"/>
                          </a:solidFill>
                          <a:effectLst/>
                          <a:latin typeface="微软雅黑" panose="020B0503020204020204" pitchFamily="34" charset="-122"/>
                          <a:ea typeface="微软雅黑" panose="020B0503020204020204" pitchFamily="34" charset="-122"/>
                          <a:hlinkClick r:id="rId8"/>
                        </a:rPr>
                        <a:t>wx.switchTab</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或使用组件 </a:t>
                      </a:r>
                      <a:r>
                        <a:rPr lang="en-US" altLang="zh-CN" sz="1600" u="none" strike="noStrike">
                          <a:solidFill>
                            <a:srgbClr val="4183C4"/>
                          </a:solidFill>
                          <a:effectLst/>
                          <a:latin typeface="微软雅黑" panose="020B0503020204020204" pitchFamily="34" charset="-122"/>
                          <a:ea typeface="微软雅黑" panose="020B0503020204020204" pitchFamily="34" charset="-122"/>
                          <a:hlinkClick r:id="rId5"/>
                        </a:rPr>
                        <a:t>&lt;</a:t>
                      </a:r>
                      <a:r>
                        <a:rPr lang="en-US" sz="1600" u="none" strike="noStrike">
                          <a:solidFill>
                            <a:srgbClr val="4183C4"/>
                          </a:solidFill>
                          <a:effectLst/>
                          <a:latin typeface="微软雅黑" panose="020B0503020204020204" pitchFamily="34" charset="-122"/>
                          <a:ea typeface="微软雅黑" panose="020B0503020204020204" pitchFamily="34" charset="-122"/>
                          <a:hlinkClick r:id="rId5"/>
                        </a:rPr>
                        <a:t>navigator open-type="switchTab"/&gt;</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或用户切换 </a:t>
                      </a:r>
                      <a:r>
                        <a:rPr lang="en-US" sz="1600">
                          <a:effectLst/>
                          <a:latin typeface="微软雅黑" panose="020B0503020204020204" pitchFamily="34" charset="-122"/>
                          <a:ea typeface="微软雅黑" panose="020B0503020204020204" pitchFamily="34" charset="-122"/>
                        </a:rPr>
                        <a:t>Tab</a:t>
                      </a:r>
                    </a:p>
                  </a:txBody>
                  <a:tcPr marL="52174" marR="52174" marT="31305" marB="31305" anchor="ctr">
                    <a:lnL>
                      <a:noFill/>
                    </a:lnL>
                    <a:lnR>
                      <a:noFill/>
                    </a:lnR>
                    <a:lnT>
                      <a:noFill/>
                    </a:lnT>
                    <a:lnB>
                      <a:noFill/>
                    </a:lnB>
                    <a:solidFill>
                      <a:srgbClr val="FFFFFF"/>
                    </a:solidFill>
                  </a:tcPr>
                </a:tc>
                <a:tc>
                  <a:txBody>
                    <a:bodyPr/>
                    <a:lstStyle/>
                    <a:p>
                      <a:endParaRPr lang="zh-CN" altLang="en-US" sz="160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各种情况请参考下表</a:t>
                      </a: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152612867"/>
                  </a:ext>
                </a:extLst>
              </a:tr>
              <a:tr h="720006">
                <a:tc>
                  <a:txBody>
                    <a:bodyPr/>
                    <a:lstStyle/>
                    <a:p>
                      <a:r>
                        <a:rPr lang="zh-CN" altLang="en-US" sz="1600">
                          <a:effectLst/>
                          <a:latin typeface="微软雅黑" panose="020B0503020204020204" pitchFamily="34" charset="-122"/>
                          <a:ea typeface="微软雅黑" panose="020B0503020204020204" pitchFamily="34" charset="-122"/>
                        </a:rPr>
                        <a:t>重启动</a:t>
                      </a:r>
                    </a:p>
                  </a:txBody>
                  <a:tcPr marL="52174" marR="52174" marT="31305" marB="31305" anchor="ctr">
                    <a:lnL>
                      <a:noFill/>
                    </a:lnL>
                    <a:lnR>
                      <a:noFill/>
                    </a:lnR>
                    <a:lnT>
                      <a:noFill/>
                    </a:lnT>
                    <a:lnB>
                      <a:noFill/>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调用 </a:t>
                      </a:r>
                      <a:r>
                        <a:rPr lang="en-US" sz="1600">
                          <a:effectLst/>
                          <a:latin typeface="微软雅黑" panose="020B0503020204020204" pitchFamily="34" charset="-122"/>
                          <a:ea typeface="微软雅黑" panose="020B0503020204020204" pitchFamily="34" charset="-122"/>
                        </a:rPr>
                        <a:t>API </a:t>
                      </a:r>
                      <a:r>
                        <a:rPr lang="en-US" sz="1600" u="none" strike="noStrike">
                          <a:solidFill>
                            <a:srgbClr val="4183C4"/>
                          </a:solidFill>
                          <a:effectLst/>
                          <a:latin typeface="微软雅黑" panose="020B0503020204020204" pitchFamily="34" charset="-122"/>
                          <a:ea typeface="微软雅黑" panose="020B0503020204020204" pitchFamily="34" charset="-122"/>
                          <a:hlinkClick r:id="rId9"/>
                        </a:rPr>
                        <a:t>wx.reLaunch</a:t>
                      </a:r>
                      <a:r>
                        <a:rPr lang="en-US" sz="1600">
                          <a:effectLst/>
                          <a:latin typeface="微软雅黑" panose="020B0503020204020204" pitchFamily="34" charset="-122"/>
                          <a:ea typeface="微软雅黑" panose="020B0503020204020204" pitchFamily="34" charset="-122"/>
                        </a:rPr>
                        <a:t> </a:t>
                      </a:r>
                      <a:r>
                        <a:rPr lang="zh-CN" altLang="en-US" sz="1600">
                          <a:effectLst/>
                          <a:latin typeface="微软雅黑" panose="020B0503020204020204" pitchFamily="34" charset="-122"/>
                          <a:ea typeface="微软雅黑" panose="020B0503020204020204" pitchFamily="34" charset="-122"/>
                        </a:rPr>
                        <a:t>或使用组件 </a:t>
                      </a:r>
                      <a:r>
                        <a:rPr lang="en-US" altLang="zh-CN" sz="1600" u="none" strike="noStrike">
                          <a:solidFill>
                            <a:srgbClr val="4183C4"/>
                          </a:solidFill>
                          <a:effectLst/>
                          <a:latin typeface="微软雅黑" panose="020B0503020204020204" pitchFamily="34" charset="-122"/>
                          <a:ea typeface="微软雅黑" panose="020B0503020204020204" pitchFamily="34" charset="-122"/>
                          <a:hlinkClick r:id="rId5"/>
                        </a:rPr>
                        <a:t>&lt;</a:t>
                      </a:r>
                      <a:r>
                        <a:rPr lang="en-US" sz="1600" u="none" strike="noStrike">
                          <a:solidFill>
                            <a:srgbClr val="4183C4"/>
                          </a:solidFill>
                          <a:effectLst/>
                          <a:latin typeface="微软雅黑" panose="020B0503020204020204" pitchFamily="34" charset="-122"/>
                          <a:ea typeface="微软雅黑" panose="020B0503020204020204" pitchFamily="34" charset="-122"/>
                          <a:hlinkClick r:id="rId5"/>
                        </a:rPr>
                        <a:t>navigator open-type="reLaunch"/&gt;</a:t>
                      </a:r>
                      <a:endParaRPr lang="en-US" sz="160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tc>
                  <a:txBody>
                    <a:bodyPr/>
                    <a:lstStyle/>
                    <a:p>
                      <a:r>
                        <a:rPr lang="en-US" sz="1600">
                          <a:effectLst/>
                          <a:latin typeface="微软雅黑" panose="020B0503020204020204" pitchFamily="34" charset="-122"/>
                          <a:ea typeface="微软雅黑" panose="020B0503020204020204" pitchFamily="34" charset="-122"/>
                        </a:rPr>
                        <a:t>onUnload</a:t>
                      </a:r>
                    </a:p>
                  </a:txBody>
                  <a:tcPr marL="52174" marR="52174" marT="31305" marB="31305" anchor="ctr">
                    <a:lnL>
                      <a:noFill/>
                    </a:lnL>
                    <a:lnR>
                      <a:noFill/>
                    </a:lnR>
                    <a:lnT>
                      <a:noFill/>
                    </a:lnT>
                    <a:lnB>
                      <a:noFill/>
                    </a:lnB>
                    <a:solidFill>
                      <a:srgbClr val="FFFFFF"/>
                    </a:solidFill>
                  </a:tcPr>
                </a:tc>
                <a:tc>
                  <a:txBody>
                    <a:bodyPr/>
                    <a:lstStyle/>
                    <a:p>
                      <a:r>
                        <a:rPr lang="en-US" sz="1600" dirty="0" err="1">
                          <a:effectLst/>
                          <a:latin typeface="微软雅黑" panose="020B0503020204020204" pitchFamily="34" charset="-122"/>
                          <a:ea typeface="微软雅黑" panose="020B0503020204020204" pitchFamily="34" charset="-122"/>
                        </a:rPr>
                        <a:t>onLoad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onShow</a:t>
                      </a:r>
                      <a:endParaRPr lang="en-US" sz="1600" dirty="0">
                        <a:effectLst/>
                        <a:latin typeface="微软雅黑" panose="020B0503020204020204" pitchFamily="34" charset="-122"/>
                        <a:ea typeface="微软雅黑" panose="020B0503020204020204" pitchFamily="34" charset="-122"/>
                      </a:endParaRPr>
                    </a:p>
                  </a:txBody>
                  <a:tcPr marL="52174" marR="52174" marT="31305" marB="31305" anchor="ctr">
                    <a:lnL>
                      <a:noFill/>
                    </a:lnL>
                    <a:lnR>
                      <a:noFill/>
                    </a:lnR>
                    <a:lnT>
                      <a:noFill/>
                    </a:lnT>
                    <a:lnB>
                      <a:noFill/>
                    </a:lnB>
                    <a:solidFill>
                      <a:srgbClr val="FFFFFF"/>
                    </a:solidFill>
                  </a:tcPr>
                </a:tc>
                <a:extLst>
                  <a:ext uri="{0D108BD9-81ED-4DB2-BD59-A6C34878D82A}">
                    <a16:rowId xmlns:a16="http://schemas.microsoft.com/office/drawing/2014/main" val="3398445076"/>
                  </a:ext>
                </a:extLst>
              </a:tr>
            </a:tbl>
          </a:graphicData>
        </a:graphic>
      </p:graphicFrame>
    </p:spTree>
    <p:extLst>
      <p:ext uri="{BB962C8B-B14F-4D97-AF65-F5344CB8AC3E}">
        <p14:creationId xmlns:p14="http://schemas.microsoft.com/office/powerpoint/2010/main" val="2981794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发起 </a:t>
            </a:r>
            <a:r>
              <a:rPr lang="en-US" altLang="zh-CN" sz="2963" b="1" dirty="0">
                <a:solidFill>
                  <a:srgbClr val="5279BA"/>
                </a:solidFill>
                <a:ea typeface="微软雅黑" panose="020B0503020204020204" pitchFamily="34" charset="-122"/>
              </a:rPr>
              <a:t>HTTPS </a:t>
            </a:r>
            <a:r>
              <a:rPr lang="zh-CN" altLang="en-US" sz="2963" b="1" dirty="0">
                <a:solidFill>
                  <a:srgbClr val="5279BA"/>
                </a:solidFill>
                <a:ea typeface="微软雅黑" panose="020B0503020204020204" pitchFamily="34" charset="-122"/>
              </a:rPr>
              <a:t>网络请求。</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9DDCA783-9F8B-4243-AF77-97EF7E4A31FB}"/>
              </a:ext>
            </a:extLst>
          </p:cNvPr>
          <p:cNvSpPr/>
          <p:nvPr/>
        </p:nvSpPr>
        <p:spPr>
          <a:xfrm>
            <a:off x="6784336" y="1516715"/>
            <a:ext cx="5209288" cy="4247317"/>
          </a:xfrm>
          <a:prstGeom prst="rect">
            <a:avLst/>
          </a:prstGeom>
        </p:spPr>
        <p:txBody>
          <a:bodyPr wrap="square">
            <a:spAutoFit/>
          </a:bodyPr>
          <a:lstStyle/>
          <a:p>
            <a:r>
              <a:rPr lang="en-US" altLang="zh-CN" dirty="0" err="1">
                <a:solidFill>
                  <a:srgbClr val="000000"/>
                </a:solidFill>
                <a:latin typeface="Consolas" panose="020B0609020204030204" pitchFamily="49" charset="0"/>
              </a:rPr>
              <a:t>wx.request</a:t>
            </a:r>
            <a:r>
              <a:rPr lang="en-US" altLang="zh-CN" dirty="0">
                <a:solidFill>
                  <a:srgbClr val="000000"/>
                </a:solidFill>
                <a:latin typeface="Consolas" panose="020B0609020204030204" pitchFamily="49" charset="0"/>
              </a:rPr>
              <a:t>({</a:t>
            </a:r>
          </a:p>
          <a:p>
            <a:r>
              <a:rPr lang="en-US" altLang="zh-CN"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仅为示例，并非真实的接口地址</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url: </a:t>
            </a:r>
            <a:r>
              <a:rPr lang="en-US" altLang="zh-CN" dirty="0">
                <a:solidFill>
                  <a:srgbClr val="A31515"/>
                </a:solidFill>
                <a:latin typeface="Consolas" panose="020B0609020204030204" pitchFamily="49" charset="0"/>
              </a:rPr>
              <a:t>'</a:t>
            </a:r>
            <a:r>
              <a:rPr lang="en-US" altLang="zh-CN" dirty="0" err="1">
                <a:solidFill>
                  <a:srgbClr val="A31515"/>
                </a:solidFill>
                <a:latin typeface="Consolas" panose="020B0609020204030204" pitchFamily="49" charset="0"/>
              </a:rPr>
              <a:t>test.php</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data: {</a:t>
            </a:r>
          </a:p>
          <a:p>
            <a:r>
              <a:rPr lang="en-US" altLang="zh-CN" dirty="0">
                <a:solidFill>
                  <a:srgbClr val="000000"/>
                </a:solidFill>
                <a:latin typeface="Consolas" panose="020B0609020204030204" pitchFamily="49" charset="0"/>
              </a:rPr>
              <a:t>    x: </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y: </a:t>
            </a:r>
            <a:r>
              <a:rPr lang="en-US" altLang="zh-CN" dirty="0">
                <a:solidFill>
                  <a:srgbClr val="A31515"/>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header: {</a:t>
            </a:r>
          </a:p>
          <a:p>
            <a:r>
              <a:rPr lang="en-US" altLang="zh-CN"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默认值</a:t>
            </a:r>
            <a:endParaRPr lang="en-US" altLang="zh-CN" dirty="0">
              <a:solidFill>
                <a:srgbClr val="000000"/>
              </a:solidFill>
              <a:latin typeface="Consolas" panose="020B0609020204030204" pitchFamily="49" charset="0"/>
            </a:endParaRPr>
          </a:p>
          <a:p>
            <a:r>
              <a:rPr lang="en-US" altLang="zh-CN" dirty="0">
                <a:solidFill>
                  <a:srgbClr val="A31515"/>
                </a:solidFill>
                <a:latin typeface="Consolas" panose="020B0609020204030204" pitchFamily="49" charset="0"/>
              </a:rPr>
              <a:t>    'content-type'</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'application/json'</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success(res) {</a:t>
            </a:r>
          </a:p>
          <a:p>
            <a:r>
              <a:rPr lang="en-US" altLang="zh-CN" dirty="0">
                <a:solidFill>
                  <a:srgbClr val="000000"/>
                </a:solidFill>
                <a:latin typeface="Consolas" panose="020B0609020204030204" pitchFamily="49" charset="0"/>
              </a:rPr>
              <a:t>    console.log(</a:t>
            </a:r>
            <a:r>
              <a:rPr lang="en-US" altLang="zh-CN" dirty="0" err="1">
                <a:solidFill>
                  <a:srgbClr val="000000"/>
                </a:solidFill>
                <a:latin typeface="Consolas" panose="020B0609020204030204" pitchFamily="49" charset="0"/>
              </a:rPr>
              <a:t>res.data</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3" name="矩形 2">
            <a:extLst>
              <a:ext uri="{FF2B5EF4-FFF2-40B4-BE49-F238E27FC236}">
                <a16:creationId xmlns:a16="http://schemas.microsoft.com/office/drawing/2014/main" id="{09F5107B-D28A-4068-A288-15423B5C8D9F}"/>
              </a:ext>
            </a:extLst>
          </p:cNvPr>
          <p:cNvSpPr/>
          <p:nvPr/>
        </p:nvSpPr>
        <p:spPr>
          <a:xfrm>
            <a:off x="688336" y="1440987"/>
            <a:ext cx="5209287"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需要到小程序后台配置域名</a:t>
            </a:r>
            <a:endParaRPr lang="en-US" altLang="zh-CN" dirty="0">
              <a:solidFill>
                <a:srgbClr val="333333"/>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域名只支持 </a:t>
            </a:r>
            <a:r>
              <a:rPr lang="en-US" altLang="zh-CN" dirty="0">
                <a:latin typeface="微软雅黑" panose="020B0503020204020204" pitchFamily="34" charset="-122"/>
                <a:ea typeface="微软雅黑" panose="020B0503020204020204" pitchFamily="34" charset="-122"/>
              </a:rPr>
              <a:t>https </a:t>
            </a:r>
            <a:r>
              <a:rPr lang="zh-CN" altLang="en-US" dirty="0">
                <a:latin typeface="微软雅黑" panose="020B0503020204020204" pitchFamily="34" charset="-122"/>
                <a:ea typeface="微软雅黑" panose="020B0503020204020204" pitchFamily="34" charset="-122"/>
              </a:rPr>
              <a:t>和 </a:t>
            </a:r>
            <a:r>
              <a:rPr lang="en-US" altLang="zh-CN" dirty="0" err="1">
                <a:latin typeface="微软雅黑" panose="020B0503020204020204" pitchFamily="34" charset="-122"/>
                <a:ea typeface="微软雅黑" panose="020B0503020204020204" pitchFamily="34" charset="-122"/>
              </a:rPr>
              <a:t>wss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协议；</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域名不能使用 </a:t>
            </a:r>
            <a:r>
              <a:rPr lang="en-US" altLang="zh-CN" dirty="0">
                <a:latin typeface="微软雅黑" panose="020B0503020204020204" pitchFamily="34" charset="-122"/>
                <a:ea typeface="微软雅黑" panose="020B0503020204020204" pitchFamily="34" charset="-122"/>
              </a:rPr>
              <a:t>IP </a:t>
            </a:r>
            <a:r>
              <a:rPr lang="zh-CN" altLang="en-US" dirty="0">
                <a:latin typeface="微软雅黑" panose="020B0503020204020204" pitchFamily="34" charset="-122"/>
                <a:ea typeface="微软雅黑" panose="020B0503020204020204" pitchFamily="34" charset="-122"/>
              </a:rPr>
              <a:t>地址或 </a:t>
            </a:r>
            <a:r>
              <a:rPr lang="en-US" altLang="zh-CN" dirty="0">
                <a:latin typeface="微软雅黑" panose="020B0503020204020204" pitchFamily="34" charset="-122"/>
                <a:ea typeface="微软雅黑" panose="020B0503020204020204" pitchFamily="34" charset="-122"/>
              </a:rPr>
              <a:t>localhost</a:t>
            </a:r>
            <a:r>
              <a:rPr lang="zh-CN" altLang="en-US"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域名必须经过 </a:t>
            </a:r>
            <a:r>
              <a:rPr lang="en-US" altLang="zh-CN" dirty="0">
                <a:latin typeface="微软雅黑" panose="020B0503020204020204" pitchFamily="34" charset="-122"/>
                <a:ea typeface="微软雅黑" panose="020B0503020204020204" pitchFamily="34" charset="-122"/>
              </a:rPr>
              <a:t>ICP </a:t>
            </a:r>
            <a:r>
              <a:rPr lang="zh-CN" altLang="en-US" dirty="0">
                <a:latin typeface="微软雅黑" panose="020B0503020204020204" pitchFamily="34" charset="-122"/>
                <a:ea typeface="微软雅黑" panose="020B0503020204020204" pitchFamily="34" charset="-122"/>
              </a:rPr>
              <a:t>备案；</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出于安全考虑，</a:t>
            </a:r>
            <a:r>
              <a:rPr lang="en-US" altLang="zh-CN" dirty="0">
                <a:latin typeface="微软雅黑" panose="020B0503020204020204" pitchFamily="34" charset="-122"/>
                <a:ea typeface="微软雅黑" panose="020B0503020204020204" pitchFamily="34" charset="-122"/>
              </a:rPr>
              <a:t>api.weixin.qq.com </a:t>
            </a:r>
            <a:r>
              <a:rPr lang="zh-CN" altLang="en-US" dirty="0">
                <a:latin typeface="微软雅黑" panose="020B0503020204020204" pitchFamily="34" charset="-122"/>
                <a:ea typeface="微软雅黑" panose="020B0503020204020204" pitchFamily="34" charset="-122"/>
              </a:rPr>
              <a:t>不能被配置为服务器域名；</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对于每个接口，分别可以配置最多 </a:t>
            </a:r>
            <a:r>
              <a:rPr lang="en-US" altLang="zh-CN" dirty="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个域名。</a:t>
            </a:r>
          </a:p>
        </p:txBody>
      </p:sp>
      <p:sp>
        <p:nvSpPr>
          <p:cNvPr id="7" name="矩形 6">
            <a:extLst>
              <a:ext uri="{FF2B5EF4-FFF2-40B4-BE49-F238E27FC236}">
                <a16:creationId xmlns:a16="http://schemas.microsoft.com/office/drawing/2014/main" id="{07840D98-9E87-4B38-9455-9C04F09B8858}"/>
              </a:ext>
            </a:extLst>
          </p:cNvPr>
          <p:cNvSpPr/>
          <p:nvPr/>
        </p:nvSpPr>
        <p:spPr>
          <a:xfrm>
            <a:off x="688336" y="4816848"/>
            <a:ext cx="6096000" cy="120032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在微信开发者工具中，可以临时开启 开发环境不校验请求域名、</a:t>
            </a: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版本及</a:t>
            </a:r>
            <a:r>
              <a:rPr lang="en-US" altLang="zh-CN" dirty="0">
                <a:latin typeface="微软雅黑" panose="020B0503020204020204" pitchFamily="34" charset="-122"/>
                <a:ea typeface="微软雅黑" panose="020B0503020204020204" pitchFamily="34" charset="-122"/>
              </a:rPr>
              <a:t>HTTPS</a:t>
            </a:r>
            <a:r>
              <a:rPr lang="zh-CN" altLang="en-US" dirty="0">
                <a:latin typeface="微软雅黑" panose="020B0503020204020204" pitchFamily="34" charset="-122"/>
                <a:ea typeface="微软雅黑" panose="020B0503020204020204" pitchFamily="34" charset="-122"/>
              </a:rPr>
              <a:t>证书 选项，跳过服务器域名的校验。此时，在微信开发者工具中及手机开启调试模式时，不会进行服务器域名的校验。</a:t>
            </a:r>
          </a:p>
        </p:txBody>
      </p:sp>
    </p:spTree>
    <p:extLst>
      <p:ext uri="{BB962C8B-B14F-4D97-AF65-F5344CB8AC3E}">
        <p14:creationId xmlns:p14="http://schemas.microsoft.com/office/powerpoint/2010/main" val="3703525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本地数据缓存</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BEA44A2E-E511-4BC0-A85A-0AC25F1AD356}"/>
              </a:ext>
            </a:extLst>
          </p:cNvPr>
          <p:cNvSpPr/>
          <p:nvPr/>
        </p:nvSpPr>
        <p:spPr>
          <a:xfrm>
            <a:off x="776351" y="4933181"/>
            <a:ext cx="9941104" cy="1705403"/>
          </a:xfrm>
          <a:prstGeom prst="rect">
            <a:avLst/>
          </a:prstGeom>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同一个微信用户，同一个小程序 </a:t>
            </a:r>
            <a:r>
              <a:rPr lang="en-US" altLang="zh-CN" dirty="0">
                <a:solidFill>
                  <a:srgbClr val="333333"/>
                </a:solidFill>
                <a:latin typeface="微软雅黑" panose="020B0503020204020204" pitchFamily="34" charset="-122"/>
                <a:ea typeface="微软雅黑" panose="020B0503020204020204" pitchFamily="34" charset="-122"/>
              </a:rPr>
              <a:t>storage </a:t>
            </a:r>
            <a:r>
              <a:rPr lang="zh-CN" altLang="en-US" dirty="0">
                <a:solidFill>
                  <a:srgbClr val="333333"/>
                </a:solidFill>
                <a:latin typeface="微软雅黑" panose="020B0503020204020204" pitchFamily="34" charset="-122"/>
                <a:ea typeface="微软雅黑" panose="020B0503020204020204" pitchFamily="34" charset="-122"/>
              </a:rPr>
              <a:t>上限为 </a:t>
            </a:r>
            <a:r>
              <a:rPr lang="en-US" altLang="zh-CN" dirty="0">
                <a:solidFill>
                  <a:srgbClr val="333333"/>
                </a:solidFill>
                <a:latin typeface="微软雅黑" panose="020B0503020204020204" pitchFamily="34" charset="-122"/>
                <a:ea typeface="微软雅黑" panose="020B0503020204020204" pitchFamily="34" charset="-122"/>
              </a:rPr>
              <a:t>10MB</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storage </a:t>
            </a:r>
            <a:r>
              <a:rPr lang="zh-CN" altLang="en-US" dirty="0">
                <a:solidFill>
                  <a:srgbClr val="333333"/>
                </a:solidFill>
                <a:latin typeface="微软雅黑" panose="020B0503020204020204" pitchFamily="34" charset="-122"/>
                <a:ea typeface="微软雅黑" panose="020B0503020204020204" pitchFamily="34" charset="-122"/>
              </a:rPr>
              <a:t>以用户维度隔离，同一台设备上，</a:t>
            </a:r>
            <a:r>
              <a:rPr lang="en-US" altLang="zh-CN" dirty="0">
                <a:solidFill>
                  <a:srgbClr val="333333"/>
                </a:solidFill>
                <a:latin typeface="微软雅黑" panose="020B0503020204020204" pitchFamily="34" charset="-122"/>
                <a:ea typeface="微软雅黑" panose="020B0503020204020204" pitchFamily="34" charset="-122"/>
              </a:rPr>
              <a:t>A </a:t>
            </a:r>
            <a:r>
              <a:rPr lang="zh-CN" altLang="en-US" dirty="0">
                <a:solidFill>
                  <a:srgbClr val="333333"/>
                </a:solidFill>
                <a:latin typeface="微软雅黑" panose="020B0503020204020204" pitchFamily="34" charset="-122"/>
                <a:ea typeface="微软雅黑" panose="020B0503020204020204" pitchFamily="34" charset="-122"/>
              </a:rPr>
              <a:t>用户无法读取到 </a:t>
            </a:r>
            <a:r>
              <a:rPr lang="en-US" altLang="zh-CN" dirty="0">
                <a:solidFill>
                  <a:srgbClr val="333333"/>
                </a:solidFill>
                <a:latin typeface="微软雅黑" panose="020B0503020204020204" pitchFamily="34" charset="-122"/>
                <a:ea typeface="微软雅黑" panose="020B0503020204020204" pitchFamily="34" charset="-122"/>
              </a:rPr>
              <a:t>B </a:t>
            </a:r>
            <a:r>
              <a:rPr lang="zh-CN" altLang="en-US" dirty="0">
                <a:solidFill>
                  <a:srgbClr val="333333"/>
                </a:solidFill>
                <a:latin typeface="微软雅黑" panose="020B0503020204020204" pitchFamily="34" charset="-122"/>
                <a:ea typeface="微软雅黑" panose="020B0503020204020204" pitchFamily="34" charset="-122"/>
              </a:rPr>
              <a:t>用户的数据。</a:t>
            </a:r>
            <a:endParaRPr lang="en-US" altLang="zh-CN"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注意：</a:t>
            </a:r>
            <a:r>
              <a:rPr lang="zh-CN" altLang="en-US" dirty="0">
                <a:solidFill>
                  <a:srgbClr val="333333"/>
                </a:solidFill>
                <a:latin typeface="微软雅黑" panose="020B0503020204020204" pitchFamily="34" charset="-122"/>
                <a:ea typeface="微软雅黑" panose="020B0503020204020204" pitchFamily="34" charset="-122"/>
              </a:rPr>
              <a:t> 如果用户储存空间不足，我们会清空最近最久未使用的小程序的本地缓存。我们不建议将关键信息全部存在 </a:t>
            </a:r>
            <a:r>
              <a:rPr lang="en-US" altLang="zh-CN" dirty="0">
                <a:solidFill>
                  <a:srgbClr val="333333"/>
                </a:solidFill>
                <a:latin typeface="微软雅黑" panose="020B0503020204020204" pitchFamily="34" charset="-122"/>
                <a:ea typeface="微软雅黑" panose="020B0503020204020204" pitchFamily="34" charset="-122"/>
              </a:rPr>
              <a:t>storage</a:t>
            </a:r>
            <a:r>
              <a:rPr lang="zh-CN" altLang="en-US" dirty="0">
                <a:solidFill>
                  <a:srgbClr val="333333"/>
                </a:solidFill>
                <a:latin typeface="微软雅黑" panose="020B0503020204020204" pitchFamily="34" charset="-122"/>
                <a:ea typeface="微软雅黑" panose="020B0503020204020204" pitchFamily="34" charset="-122"/>
              </a:rPr>
              <a:t>，以防储存空间不足或用户换设备的情况。</a:t>
            </a: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6F6E1BB-6E4B-4976-B083-F03D1BC36412}"/>
              </a:ext>
            </a:extLst>
          </p:cNvPr>
          <p:cNvSpPr/>
          <p:nvPr/>
        </p:nvSpPr>
        <p:spPr>
          <a:xfrm>
            <a:off x="560832" y="1793860"/>
            <a:ext cx="5535168" cy="2862322"/>
          </a:xfrm>
          <a:prstGeom prst="rect">
            <a:avLst/>
          </a:prstGeom>
        </p:spPr>
        <p:txBody>
          <a:bodyPr wrap="square">
            <a:spAutoFit/>
          </a:bodyPr>
          <a:lstStyle/>
          <a:p>
            <a:r>
              <a:rPr lang="en-US" altLang="zh-CN" dirty="0" err="1">
                <a:solidFill>
                  <a:srgbClr val="000000"/>
                </a:solidFill>
                <a:latin typeface="Consolas" panose="020B0609020204030204" pitchFamily="49" charset="0"/>
              </a:rPr>
              <a:t>wx.getStorage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key: </a:t>
            </a:r>
            <a:r>
              <a:rPr lang="en-US" altLang="zh-CN" dirty="0">
                <a:solidFill>
                  <a:srgbClr val="A31515"/>
                </a:solidFill>
                <a:latin typeface="Consolas" panose="020B0609020204030204" pitchFamily="49" charset="0"/>
              </a:rPr>
              <a:t>'key1’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success: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(res) {</a:t>
            </a:r>
          </a:p>
          <a:p>
            <a:r>
              <a:rPr lang="en-US" altLang="zh-CN"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异步接口在</a:t>
            </a:r>
            <a:r>
              <a:rPr lang="en-US" altLang="zh-CN" dirty="0">
                <a:solidFill>
                  <a:srgbClr val="008000"/>
                </a:solidFill>
                <a:latin typeface="Consolas" panose="020B0609020204030204" pitchFamily="49" charset="0"/>
              </a:rPr>
              <a:t>success</a:t>
            </a:r>
            <a:r>
              <a:rPr lang="zh-CN" altLang="en-US" dirty="0">
                <a:solidFill>
                  <a:srgbClr val="008000"/>
                </a:solidFill>
                <a:latin typeface="Consolas" panose="020B0609020204030204" pitchFamily="49" charset="0"/>
              </a:rPr>
              <a:t>回调才能拿到返回值</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var</a:t>
            </a:r>
            <a:r>
              <a:rPr lang="en-US" altLang="zh-CN" dirty="0">
                <a:solidFill>
                  <a:srgbClr val="000000"/>
                </a:solidFill>
                <a:latin typeface="Consolas" panose="020B0609020204030204" pitchFamily="49" charset="0"/>
              </a:rPr>
              <a:t> value1 = </a:t>
            </a:r>
            <a:r>
              <a:rPr lang="en-US" altLang="zh-CN" dirty="0" err="1">
                <a:solidFill>
                  <a:srgbClr val="000000"/>
                </a:solidFill>
                <a:latin typeface="Consolas" panose="020B0609020204030204" pitchFamily="49" charset="0"/>
              </a:rPr>
              <a:t>res.data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fail: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a:t>
            </a:r>
          </a:p>
          <a:p>
            <a:r>
              <a:rPr lang="en-US" altLang="zh-CN" dirty="0">
                <a:solidFill>
                  <a:srgbClr val="000000"/>
                </a:solidFill>
                <a:latin typeface="Consolas" panose="020B0609020204030204" pitchFamily="49" charset="0"/>
              </a:rPr>
              <a:t>    console.log(</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读取</a:t>
            </a:r>
            <a:r>
              <a:rPr lang="en-US" altLang="zh-CN" dirty="0">
                <a:solidFill>
                  <a:srgbClr val="A31515"/>
                </a:solidFill>
                <a:latin typeface="Consolas" panose="020B0609020204030204" pitchFamily="49" charset="0"/>
              </a:rPr>
              <a:t>key1</a:t>
            </a:r>
            <a:r>
              <a:rPr lang="zh-CN" altLang="en-US" dirty="0">
                <a:solidFill>
                  <a:srgbClr val="A31515"/>
                </a:solidFill>
                <a:latin typeface="Consolas" panose="020B0609020204030204" pitchFamily="49" charset="0"/>
              </a:rPr>
              <a:t>发生错误</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7" name="矩形 6">
            <a:extLst>
              <a:ext uri="{FF2B5EF4-FFF2-40B4-BE49-F238E27FC236}">
                <a16:creationId xmlns:a16="http://schemas.microsoft.com/office/drawing/2014/main" id="{0C9CD582-CF3F-454E-8664-0E295E65D6AC}"/>
              </a:ext>
            </a:extLst>
          </p:cNvPr>
          <p:cNvSpPr/>
          <p:nvPr/>
        </p:nvSpPr>
        <p:spPr>
          <a:xfrm>
            <a:off x="6096000" y="1396715"/>
            <a:ext cx="6096000" cy="3139321"/>
          </a:xfrm>
          <a:prstGeom prst="rect">
            <a:avLst/>
          </a:prstGeom>
        </p:spPr>
        <p:txBody>
          <a:bodyPr>
            <a:spAutoFit/>
          </a:bodyPr>
          <a:lstStyle/>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异步接口在</a:t>
            </a:r>
            <a:r>
              <a:rPr lang="en-US" altLang="zh-CN" dirty="0">
                <a:solidFill>
                  <a:srgbClr val="008000"/>
                </a:solidFill>
                <a:latin typeface="Consolas" panose="020B0609020204030204" pitchFamily="49" charset="0"/>
              </a:rPr>
              <a:t>success/fail</a:t>
            </a:r>
            <a:r>
              <a:rPr lang="zh-CN" altLang="en-US" dirty="0">
                <a:solidFill>
                  <a:srgbClr val="008000"/>
                </a:solidFill>
                <a:latin typeface="Consolas" panose="020B0609020204030204" pitchFamily="49" charset="0"/>
              </a:rPr>
              <a:t>回调才知道写入成功与否</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wx.setStorage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key: </a:t>
            </a:r>
            <a:r>
              <a:rPr lang="en-US" altLang="zh-CN" dirty="0">
                <a:solidFill>
                  <a:srgbClr val="A31515"/>
                </a:solidFill>
                <a:latin typeface="Consolas" panose="020B0609020204030204" pitchFamily="49" charset="0"/>
              </a:rPr>
              <a:t>"key"</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data: </a:t>
            </a:r>
            <a:r>
              <a:rPr lang="en-US" altLang="zh-CN" dirty="0">
                <a:solidFill>
                  <a:srgbClr val="A31515"/>
                </a:solidFill>
                <a:latin typeface="Consolas" panose="020B0609020204030204" pitchFamily="49" charset="0"/>
              </a:rPr>
              <a:t>"value1"</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success: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a:t>
            </a:r>
          </a:p>
          <a:p>
            <a:r>
              <a:rPr lang="en-US" altLang="zh-CN" dirty="0">
                <a:solidFill>
                  <a:srgbClr val="000000"/>
                </a:solidFill>
                <a:latin typeface="Consolas" panose="020B0609020204030204" pitchFamily="49" charset="0"/>
              </a:rPr>
              <a:t>    console.log(</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写入</a:t>
            </a:r>
            <a:r>
              <a:rPr lang="en-US" altLang="zh-CN" dirty="0">
                <a:solidFill>
                  <a:srgbClr val="A31515"/>
                </a:solidFill>
                <a:latin typeface="Consolas" panose="020B0609020204030204" pitchFamily="49" charset="0"/>
              </a:rPr>
              <a:t>value1</a:t>
            </a:r>
            <a:r>
              <a:rPr lang="zh-CN" altLang="en-US" dirty="0">
                <a:solidFill>
                  <a:srgbClr val="A31515"/>
                </a:solidFill>
                <a:latin typeface="Consolas" panose="020B0609020204030204" pitchFamily="49" charset="0"/>
              </a:rPr>
              <a:t>成功</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fail: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 {</a:t>
            </a:r>
          </a:p>
          <a:p>
            <a:r>
              <a:rPr lang="en-US" altLang="zh-CN" dirty="0">
                <a:solidFill>
                  <a:srgbClr val="000000"/>
                </a:solidFill>
                <a:latin typeface="Consolas" panose="020B0609020204030204" pitchFamily="49" charset="0"/>
              </a:rPr>
              <a:t>    console.log(</a:t>
            </a:r>
            <a:r>
              <a:rPr lang="en-US" altLang="zh-CN" dirty="0">
                <a:solidFill>
                  <a:srgbClr val="A31515"/>
                </a:solidFill>
                <a:latin typeface="Consolas" panose="020B0609020204030204" pitchFamily="49" charset="0"/>
              </a:rPr>
              <a:t>'</a:t>
            </a:r>
            <a:r>
              <a:rPr lang="zh-CN" altLang="en-US" dirty="0">
                <a:solidFill>
                  <a:srgbClr val="A31515"/>
                </a:solidFill>
                <a:latin typeface="Consolas" panose="020B0609020204030204" pitchFamily="49" charset="0"/>
              </a:rPr>
              <a:t>写入</a:t>
            </a:r>
            <a:r>
              <a:rPr lang="en-US" altLang="zh-CN" dirty="0">
                <a:solidFill>
                  <a:srgbClr val="A31515"/>
                </a:solidFill>
                <a:latin typeface="Consolas" panose="020B0609020204030204" pitchFamily="49" charset="0"/>
              </a:rPr>
              <a:t>value1</a:t>
            </a:r>
            <a:r>
              <a:rPr lang="zh-CN" altLang="en-US" dirty="0">
                <a:solidFill>
                  <a:srgbClr val="A31515"/>
                </a:solidFill>
                <a:latin typeface="Consolas" panose="020B0609020204030204" pitchFamily="49" charset="0"/>
              </a:rPr>
              <a:t>发生错误</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981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文件系统</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2" name="图示 1">
            <a:extLst>
              <a:ext uri="{FF2B5EF4-FFF2-40B4-BE49-F238E27FC236}">
                <a16:creationId xmlns:a16="http://schemas.microsoft.com/office/drawing/2014/main" id="{DD47E10D-2B3E-4D9D-A352-B15300D1D408}"/>
              </a:ext>
            </a:extLst>
          </p:cNvPr>
          <p:cNvGraphicFramePr/>
          <p:nvPr>
            <p:extLst>
              <p:ext uri="{D42A27DB-BD31-4B8C-83A1-F6EECF244321}">
                <p14:modId xmlns:p14="http://schemas.microsoft.com/office/powerpoint/2010/main" val="3516702110"/>
              </p:ext>
            </p:extLst>
          </p:nvPr>
        </p:nvGraphicFramePr>
        <p:xfrm>
          <a:off x="1456262" y="1509860"/>
          <a:ext cx="9279476" cy="4652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071278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1DACEA02-73C7-4E92-8BFF-7CE621A047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20" t="4561" r="4823" b="5139"/>
          <a:stretch/>
        </p:blipFill>
        <p:spPr bwMode="auto">
          <a:xfrm>
            <a:off x="5522976" y="1458813"/>
            <a:ext cx="6461761" cy="4525543"/>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事件</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E407A6BB-1C6A-4041-BF54-93636B5D5C23}"/>
              </a:ext>
            </a:extLst>
          </p:cNvPr>
          <p:cNvSpPr/>
          <p:nvPr/>
        </p:nvSpPr>
        <p:spPr>
          <a:xfrm>
            <a:off x="309084" y="1953051"/>
            <a:ext cx="5067587" cy="333277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事件是视图层到逻辑层的通讯方式。</a:t>
            </a: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事件可以将用户的行为反馈到逻辑层进行处理。</a:t>
            </a: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事件可以绑定在组件上，当达到触发事件，就会执行逻辑层中对应的事件处理函数。</a:t>
            </a: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事件对象可以携带额外信息，如 </a:t>
            </a:r>
            <a:r>
              <a:rPr lang="en-US" altLang="zh-CN" dirty="0">
                <a:latin typeface="微软雅黑" panose="020B0503020204020204" pitchFamily="34" charset="-122"/>
                <a:ea typeface="微软雅黑" panose="020B0503020204020204" pitchFamily="34" charset="-122"/>
              </a:rPr>
              <a:t>id, dataset, touches</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3575EC49-758C-49E6-9BA2-C41D52F5AD5A}"/>
              </a:ext>
            </a:extLst>
          </p:cNvPr>
          <p:cNvSpPr/>
          <p:nvPr/>
        </p:nvSpPr>
        <p:spPr>
          <a:xfrm>
            <a:off x="6754942" y="6128874"/>
            <a:ext cx="410881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渲染层产生用户交互事件传递给逻辑层</a:t>
            </a:r>
          </a:p>
        </p:txBody>
      </p:sp>
    </p:spTree>
    <p:extLst>
      <p:ext uri="{BB962C8B-B14F-4D97-AF65-F5344CB8AC3E}">
        <p14:creationId xmlns:p14="http://schemas.microsoft.com/office/powerpoint/2010/main" val="8259190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事件处理示例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FCB7E10B-7612-439E-B9E6-7A4A80B5E4A7}"/>
              </a:ext>
            </a:extLst>
          </p:cNvPr>
          <p:cNvSpPr/>
          <p:nvPr/>
        </p:nvSpPr>
        <p:spPr>
          <a:xfrm>
            <a:off x="1133856" y="1568672"/>
            <a:ext cx="9582912" cy="646331"/>
          </a:xfrm>
          <a:prstGeom prst="rect">
            <a:avLst/>
          </a:prstGeom>
        </p:spPr>
        <p:txBody>
          <a:bodyPr wrap="square">
            <a:spAutoFit/>
          </a:bodyPr>
          <a:lstStyle/>
          <a:p>
            <a:r>
              <a:rPr lang="en-US" altLang="zh-CN" dirty="0">
                <a:solidFill>
                  <a:srgbClr val="008000"/>
                </a:solidFill>
                <a:latin typeface="Consolas" panose="020B0609020204030204" pitchFamily="49" charset="0"/>
              </a:rPr>
              <a:t>&lt;!-- </a:t>
            </a:r>
            <a:r>
              <a:rPr lang="en-US" altLang="zh-CN" dirty="0" err="1">
                <a:solidFill>
                  <a:srgbClr val="008000"/>
                </a:solidFill>
                <a:latin typeface="Consolas" panose="020B0609020204030204" pitchFamily="49" charset="0"/>
              </a:rPr>
              <a:t>page.wxml</a:t>
            </a:r>
            <a:r>
              <a:rPr lang="en-US" altLang="zh-CN" dirty="0">
                <a:solidFill>
                  <a:srgbClr val="008000"/>
                </a:solidFill>
                <a:latin typeface="Consolas" panose="020B0609020204030204" pitchFamily="49" charset="0"/>
              </a:rPr>
              <a:t> --&gt;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id</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tapTest</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data-hi</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"WeChat"</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bindtap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tapName</a:t>
            </a:r>
            <a:r>
              <a:rPr lang="en-US" altLang="zh-CN" dirty="0">
                <a:solidFill>
                  <a:srgbClr val="0000FF"/>
                </a:solidFill>
                <a:latin typeface="Consolas" panose="020B0609020204030204" pitchFamily="49" charset="0"/>
              </a:rPr>
              <a:t>"&gt;</a:t>
            </a:r>
            <a:r>
              <a:rPr lang="en-US" altLang="zh-CN" dirty="0">
                <a:solidFill>
                  <a:srgbClr val="000000"/>
                </a:solidFill>
                <a:latin typeface="Consolas" panose="020B0609020204030204" pitchFamily="49" charset="0"/>
              </a:rPr>
              <a:t> Click me! </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p:txBody>
      </p:sp>
      <p:sp>
        <p:nvSpPr>
          <p:cNvPr id="3" name="矩形 2">
            <a:extLst>
              <a:ext uri="{FF2B5EF4-FFF2-40B4-BE49-F238E27FC236}">
                <a16:creationId xmlns:a16="http://schemas.microsoft.com/office/drawing/2014/main" id="{97D225D1-1E51-49A3-BE77-F8DBF2BC6B85}"/>
              </a:ext>
            </a:extLst>
          </p:cNvPr>
          <p:cNvSpPr/>
          <p:nvPr/>
        </p:nvSpPr>
        <p:spPr>
          <a:xfrm>
            <a:off x="1133856" y="2597631"/>
            <a:ext cx="6096000" cy="1754326"/>
          </a:xfrm>
          <a:prstGeom prst="rect">
            <a:avLst/>
          </a:prstGeom>
        </p:spPr>
        <p:txBody>
          <a:bodyPr>
            <a:spAutoFit/>
          </a:bodyPr>
          <a:lstStyle/>
          <a:p>
            <a:r>
              <a:rPr lang="en-US" altLang="zh-CN" dirty="0">
                <a:solidFill>
                  <a:srgbClr val="008000"/>
                </a:solidFill>
                <a:latin typeface="Consolas" panose="020B0609020204030204" pitchFamily="49" charset="0"/>
              </a:rPr>
              <a:t>// page.js</a:t>
            </a:r>
            <a:endParaRPr lang="en-US" altLang="zh-CN" dirty="0">
              <a:solidFill>
                <a:srgbClr val="000000"/>
              </a:solidFill>
              <a:latin typeface="Consolas" panose="020B0609020204030204" pitchFamily="49" charset="0"/>
            </a:endParaRPr>
          </a:p>
          <a:p>
            <a:r>
              <a:rPr lang="en-US" altLang="zh-CN" dirty="0">
                <a:solidFill>
                  <a:srgbClr val="008080"/>
                </a:solidFill>
                <a:latin typeface="Consolas" panose="020B0609020204030204" pitchFamily="49" charset="0"/>
              </a:rPr>
              <a:t>Page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tapName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function</a:t>
            </a:r>
            <a:r>
              <a:rPr lang="en-US" altLang="zh-CN" dirty="0">
                <a:solidFill>
                  <a:srgbClr val="000000"/>
                </a:solidFill>
                <a:latin typeface="Consolas" panose="020B0609020204030204" pitchFamily="49" charset="0"/>
              </a:rPr>
              <a:t> (event) {</a:t>
            </a:r>
          </a:p>
          <a:p>
            <a:r>
              <a:rPr lang="en-US" altLang="zh-CN" dirty="0">
                <a:solidFill>
                  <a:srgbClr val="000000"/>
                </a:solidFill>
                <a:latin typeface="Consolas" panose="020B0609020204030204" pitchFamily="49" charset="0"/>
              </a:rPr>
              <a:t>    console.log(event)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7" name="矩形 6">
            <a:extLst>
              <a:ext uri="{FF2B5EF4-FFF2-40B4-BE49-F238E27FC236}">
                <a16:creationId xmlns:a16="http://schemas.microsoft.com/office/drawing/2014/main" id="{A4583B47-494E-475F-AE50-BEAA4AE431BC}"/>
              </a:ext>
            </a:extLst>
          </p:cNvPr>
          <p:cNvSpPr/>
          <p:nvPr/>
        </p:nvSpPr>
        <p:spPr>
          <a:xfrm>
            <a:off x="955978" y="4934914"/>
            <a:ext cx="10280044"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事件是通过</a:t>
            </a:r>
            <a:r>
              <a:rPr lang="en-US" altLang="zh-CN" dirty="0" err="1">
                <a:latin typeface="微软雅黑" panose="020B0503020204020204" pitchFamily="34" charset="-122"/>
                <a:ea typeface="微软雅黑" panose="020B0503020204020204" pitchFamily="34" charset="-122"/>
              </a:rPr>
              <a:t>bindtap</a:t>
            </a:r>
            <a:r>
              <a:rPr lang="zh-CN" altLang="en-US" dirty="0">
                <a:latin typeface="微软雅黑" panose="020B0503020204020204" pitchFamily="34" charset="-122"/>
                <a:ea typeface="微软雅黑" panose="020B0503020204020204" pitchFamily="34" charset="-122"/>
              </a:rPr>
              <a:t>这个属性绑定在组件上的，同时在当前页面的</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构造器中定义对应的事件处理函数</a:t>
            </a:r>
            <a:r>
              <a:rPr lang="en-US" altLang="zh-CN" dirty="0" err="1">
                <a:latin typeface="微软雅黑" panose="020B0503020204020204" pitchFamily="34" charset="-122"/>
                <a:ea typeface="微软雅黑" panose="020B0503020204020204" pitchFamily="34" charset="-122"/>
              </a:rPr>
              <a:t>tapName</a:t>
            </a:r>
            <a:r>
              <a:rPr lang="zh-CN" altLang="en-US" dirty="0">
                <a:latin typeface="微软雅黑" panose="020B0503020204020204" pitchFamily="34" charset="-122"/>
                <a:ea typeface="微软雅黑" panose="020B0503020204020204" pitchFamily="34" charset="-122"/>
              </a:rPr>
              <a:t>，当用户点击该</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区域时，达到触发条件生成事件</a:t>
            </a:r>
            <a:r>
              <a:rPr lang="en-US" altLang="zh-CN" dirty="0">
                <a:latin typeface="微软雅黑" panose="020B0503020204020204" pitchFamily="34" charset="-122"/>
                <a:ea typeface="微软雅黑" panose="020B0503020204020204" pitchFamily="34" charset="-122"/>
              </a:rPr>
              <a:t>tap</a:t>
            </a:r>
            <a:r>
              <a:rPr lang="zh-CN" altLang="en-US" dirty="0">
                <a:latin typeface="微软雅黑" panose="020B0503020204020204" pitchFamily="34" charset="-122"/>
                <a:ea typeface="微软雅黑" panose="020B0503020204020204" pitchFamily="34" charset="-122"/>
              </a:rPr>
              <a:t>，该事件处理函数</a:t>
            </a:r>
            <a:r>
              <a:rPr lang="en-US" altLang="zh-CN" dirty="0" err="1">
                <a:latin typeface="微软雅黑" panose="020B0503020204020204" pitchFamily="34" charset="-122"/>
                <a:ea typeface="微软雅黑" panose="020B0503020204020204" pitchFamily="34" charset="-122"/>
              </a:rPr>
              <a:t>tapName</a:t>
            </a:r>
            <a:r>
              <a:rPr lang="zh-CN" altLang="en-US" dirty="0">
                <a:latin typeface="微软雅黑" panose="020B0503020204020204" pitchFamily="34" charset="-122"/>
                <a:ea typeface="微软雅黑" panose="020B0503020204020204" pitchFamily="34" charset="-122"/>
              </a:rPr>
              <a:t>会被执行，同时还会收到一个事件对象</a:t>
            </a:r>
            <a:r>
              <a:rPr lang="en-US" altLang="zh-CN" dirty="0">
                <a:latin typeface="微软雅黑" panose="020B0503020204020204" pitchFamily="34" charset="-122"/>
                <a:ea typeface="微软雅黑" panose="020B0503020204020204" pitchFamily="34" charset="-122"/>
              </a:rPr>
              <a:t>event</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290316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b="1" dirty="0">
                <a:solidFill>
                  <a:srgbClr val="5279BA"/>
                </a:solidFill>
                <a:ea typeface="微软雅黑" panose="020B0503020204020204" pitchFamily="34" charset="-122"/>
              </a:rPr>
              <a:t>常见事件类型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6" name="表格 5">
            <a:extLst>
              <a:ext uri="{FF2B5EF4-FFF2-40B4-BE49-F238E27FC236}">
                <a16:creationId xmlns:a16="http://schemas.microsoft.com/office/drawing/2014/main" id="{76286B10-B75D-430D-9956-780613C2E865}"/>
              </a:ext>
            </a:extLst>
          </p:cNvPr>
          <p:cNvGraphicFramePr>
            <a:graphicFrameLocks noGrp="1"/>
          </p:cNvGraphicFramePr>
          <p:nvPr>
            <p:extLst>
              <p:ext uri="{D42A27DB-BD31-4B8C-83A1-F6EECF244321}">
                <p14:modId xmlns:p14="http://schemas.microsoft.com/office/powerpoint/2010/main" val="560822801"/>
              </p:ext>
            </p:extLst>
          </p:nvPr>
        </p:nvGraphicFramePr>
        <p:xfrm>
          <a:off x="728820" y="1506492"/>
          <a:ext cx="10777728" cy="4807048"/>
        </p:xfrm>
        <a:graphic>
          <a:graphicData uri="http://schemas.openxmlformats.org/drawingml/2006/table">
            <a:tbl>
              <a:tblPr/>
              <a:tblGrid>
                <a:gridCol w="2548128">
                  <a:extLst>
                    <a:ext uri="{9D8B030D-6E8A-4147-A177-3AD203B41FA5}">
                      <a16:colId xmlns:a16="http://schemas.microsoft.com/office/drawing/2014/main" val="4156475993"/>
                    </a:ext>
                  </a:extLst>
                </a:gridCol>
                <a:gridCol w="8229600">
                  <a:extLst>
                    <a:ext uri="{9D8B030D-6E8A-4147-A177-3AD203B41FA5}">
                      <a16:colId xmlns:a16="http://schemas.microsoft.com/office/drawing/2014/main" val="3019180361"/>
                    </a:ext>
                  </a:extLst>
                </a:gridCol>
              </a:tblGrid>
              <a:tr h="193562">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类型</a:t>
                      </a:r>
                    </a:p>
                  </a:txBody>
                  <a:tcPr marL="101288" marR="101288" marT="30386" marB="30386" anchor="ctr">
                    <a:lnL>
                      <a:noFill/>
                    </a:lnL>
                    <a:lnR>
                      <a:noFill/>
                    </a:lnR>
                    <a:lnT>
                      <a:noFill/>
                    </a:lnT>
                    <a:lnB>
                      <a:noFill/>
                    </a:lnB>
                    <a:solidFill>
                      <a:srgbClr val="F6F8F9"/>
                    </a:solidFill>
                  </a:tcPr>
                </a:tc>
                <a:tc>
                  <a:txBody>
                    <a:bodyPr/>
                    <a:lstStyle/>
                    <a:p>
                      <a:pPr algn="l"/>
                      <a:r>
                        <a:rPr lang="zh-CN" altLang="en-US" sz="1600" b="0">
                          <a:solidFill>
                            <a:srgbClr val="8D8D8D"/>
                          </a:solidFill>
                          <a:effectLst/>
                          <a:latin typeface="微软雅黑" panose="020B0503020204020204" pitchFamily="34" charset="-122"/>
                          <a:ea typeface="微软雅黑" panose="020B0503020204020204" pitchFamily="34" charset="-122"/>
                        </a:rPr>
                        <a:t>触发条件</a:t>
                      </a:r>
                    </a:p>
                  </a:txBody>
                  <a:tcPr marL="101288" marR="101288" marT="30386" marB="30386" anchor="ctr">
                    <a:lnL>
                      <a:noFill/>
                    </a:lnL>
                    <a:lnR>
                      <a:noFill/>
                    </a:lnR>
                    <a:lnT>
                      <a:noFill/>
                    </a:lnT>
                    <a:lnB>
                      <a:noFill/>
                    </a:lnB>
                    <a:solidFill>
                      <a:srgbClr val="F6F8F9"/>
                    </a:solidFill>
                  </a:tcPr>
                </a:tc>
                <a:extLst>
                  <a:ext uri="{0D108BD9-81ED-4DB2-BD59-A6C34878D82A}">
                    <a16:rowId xmlns:a16="http://schemas.microsoft.com/office/drawing/2014/main" val="3242398965"/>
                  </a:ext>
                </a:extLst>
              </a:tr>
              <a:tr h="303864">
                <a:tc>
                  <a:txBody>
                    <a:bodyPr/>
                    <a:lstStyle/>
                    <a:p>
                      <a:r>
                        <a:rPr lang="en-US" sz="1600">
                          <a:effectLst/>
                          <a:latin typeface="微软雅黑" panose="020B0503020204020204" pitchFamily="34" charset="-122"/>
                          <a:ea typeface="微软雅黑" panose="020B0503020204020204" pitchFamily="34" charset="-122"/>
                        </a:rPr>
                        <a:t>touchstart</a:t>
                      </a:r>
                    </a:p>
                  </a:txBody>
                  <a:tcPr marL="101288" marR="101288" marT="60773" marB="60773"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手指触摸动作开始</a:t>
                      </a:r>
                    </a:p>
                  </a:txBody>
                  <a:tcPr marL="101288" marR="101288" marT="60773" marB="60773" anchor="ctr">
                    <a:lnL>
                      <a:noFill/>
                    </a:lnL>
                    <a:lnR>
                      <a:noFill/>
                    </a:lnR>
                    <a:lnT>
                      <a:noFill/>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833759014"/>
                  </a:ext>
                </a:extLst>
              </a:tr>
              <a:tr h="303864">
                <a:tc>
                  <a:txBody>
                    <a:bodyPr/>
                    <a:lstStyle/>
                    <a:p>
                      <a:r>
                        <a:rPr lang="en-US" sz="1600">
                          <a:effectLst/>
                          <a:latin typeface="微软雅黑" panose="020B0503020204020204" pitchFamily="34" charset="-122"/>
                          <a:ea typeface="微软雅黑" panose="020B0503020204020204" pitchFamily="34" charset="-122"/>
                        </a:rPr>
                        <a:t>touchmove</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手指触摸后移动</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701040482"/>
                  </a:ext>
                </a:extLst>
              </a:tr>
              <a:tr h="303864">
                <a:tc>
                  <a:txBody>
                    <a:bodyPr/>
                    <a:lstStyle/>
                    <a:p>
                      <a:r>
                        <a:rPr lang="en-US" sz="1600">
                          <a:effectLst/>
                          <a:latin typeface="微软雅黑" panose="020B0503020204020204" pitchFamily="34" charset="-122"/>
                          <a:ea typeface="微软雅黑" panose="020B0503020204020204" pitchFamily="34" charset="-122"/>
                        </a:rPr>
                        <a:t>touchcancel</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手指触摸动作被打断，如来电提醒，弹窗</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031420625"/>
                  </a:ext>
                </a:extLst>
              </a:tr>
              <a:tr h="303864">
                <a:tc>
                  <a:txBody>
                    <a:bodyPr/>
                    <a:lstStyle/>
                    <a:p>
                      <a:r>
                        <a:rPr lang="en-US" sz="1600">
                          <a:effectLst/>
                          <a:latin typeface="微软雅黑" panose="020B0503020204020204" pitchFamily="34" charset="-122"/>
                          <a:ea typeface="微软雅黑" panose="020B0503020204020204" pitchFamily="34" charset="-122"/>
                        </a:rPr>
                        <a:t>touchend</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手指触摸动作结束</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4215044068"/>
                  </a:ext>
                </a:extLst>
              </a:tr>
              <a:tr h="303864">
                <a:tc>
                  <a:txBody>
                    <a:bodyPr/>
                    <a:lstStyle/>
                    <a:p>
                      <a:r>
                        <a:rPr lang="en-US" sz="1600">
                          <a:effectLst/>
                          <a:latin typeface="微软雅黑" panose="020B0503020204020204" pitchFamily="34" charset="-122"/>
                          <a:ea typeface="微软雅黑" panose="020B0503020204020204" pitchFamily="34" charset="-122"/>
                        </a:rPr>
                        <a:t>tap</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手指触摸后马上离开</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297052330"/>
                  </a:ext>
                </a:extLst>
              </a:tr>
              <a:tr h="559110">
                <a:tc>
                  <a:txBody>
                    <a:bodyPr/>
                    <a:lstStyle/>
                    <a:p>
                      <a:r>
                        <a:rPr lang="en-US" sz="1600">
                          <a:effectLst/>
                          <a:latin typeface="微软雅黑" panose="020B0503020204020204" pitchFamily="34" charset="-122"/>
                          <a:ea typeface="微软雅黑" panose="020B0503020204020204" pitchFamily="34" charset="-122"/>
                        </a:rPr>
                        <a:t>longpress</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手指触摸后，超过</a:t>
                      </a:r>
                      <a:r>
                        <a:rPr lang="en-US" altLang="zh-CN" sz="1600">
                          <a:effectLst/>
                          <a:latin typeface="微软雅黑" panose="020B0503020204020204" pitchFamily="34" charset="-122"/>
                          <a:ea typeface="微软雅黑" panose="020B0503020204020204" pitchFamily="34" charset="-122"/>
                        </a:rPr>
                        <a:t>350ms</a:t>
                      </a:r>
                      <a:r>
                        <a:rPr lang="zh-CN" altLang="en-US" sz="1600">
                          <a:effectLst/>
                          <a:latin typeface="微软雅黑" panose="020B0503020204020204" pitchFamily="34" charset="-122"/>
                          <a:ea typeface="微软雅黑" panose="020B0503020204020204" pitchFamily="34" charset="-122"/>
                        </a:rPr>
                        <a:t>再离开，如果指定了事件回调函数并触发了这个事件，</a:t>
                      </a:r>
                      <a:r>
                        <a:rPr lang="en-US" altLang="zh-CN" sz="1600">
                          <a:effectLst/>
                          <a:latin typeface="微软雅黑" panose="020B0503020204020204" pitchFamily="34" charset="-122"/>
                          <a:ea typeface="微软雅黑" panose="020B0503020204020204" pitchFamily="34" charset="-122"/>
                        </a:rPr>
                        <a:t>tap</a:t>
                      </a:r>
                      <a:r>
                        <a:rPr lang="zh-CN" altLang="en-US" sz="1600">
                          <a:effectLst/>
                          <a:latin typeface="微软雅黑" panose="020B0503020204020204" pitchFamily="34" charset="-122"/>
                          <a:ea typeface="微软雅黑" panose="020B0503020204020204" pitchFamily="34" charset="-122"/>
                        </a:rPr>
                        <a:t>事件将不被触发</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716918377"/>
                  </a:ext>
                </a:extLst>
              </a:tr>
              <a:tr h="413256">
                <a:tc>
                  <a:txBody>
                    <a:bodyPr/>
                    <a:lstStyle/>
                    <a:p>
                      <a:r>
                        <a:rPr lang="en-US" sz="1600">
                          <a:effectLst/>
                          <a:latin typeface="微软雅黑" panose="020B0503020204020204" pitchFamily="34" charset="-122"/>
                          <a:ea typeface="微软雅黑" panose="020B0503020204020204" pitchFamily="34" charset="-122"/>
                        </a:rPr>
                        <a:t>longtap</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手指触摸后，超过</a:t>
                      </a:r>
                      <a:r>
                        <a:rPr lang="en-US" altLang="zh-CN" sz="1600">
                          <a:effectLst/>
                          <a:latin typeface="微软雅黑" panose="020B0503020204020204" pitchFamily="34" charset="-122"/>
                          <a:ea typeface="微软雅黑" panose="020B0503020204020204" pitchFamily="34" charset="-122"/>
                        </a:rPr>
                        <a:t>350</a:t>
                      </a:r>
                      <a:r>
                        <a:rPr lang="en-US" sz="1600">
                          <a:effectLst/>
                          <a:latin typeface="微软雅黑" panose="020B0503020204020204" pitchFamily="34" charset="-122"/>
                          <a:ea typeface="微软雅黑" panose="020B0503020204020204" pitchFamily="34" charset="-122"/>
                        </a:rPr>
                        <a:t>ms</a:t>
                      </a:r>
                      <a:r>
                        <a:rPr lang="zh-CN" altLang="en-US" sz="1600">
                          <a:effectLst/>
                          <a:latin typeface="微软雅黑" panose="020B0503020204020204" pitchFamily="34" charset="-122"/>
                          <a:ea typeface="微软雅黑" panose="020B0503020204020204" pitchFamily="34" charset="-122"/>
                        </a:rPr>
                        <a:t>再离开（推荐使用</a:t>
                      </a:r>
                      <a:r>
                        <a:rPr lang="en-US" sz="1600">
                          <a:effectLst/>
                          <a:latin typeface="微软雅黑" panose="020B0503020204020204" pitchFamily="34" charset="-122"/>
                          <a:ea typeface="微软雅黑" panose="020B0503020204020204" pitchFamily="34" charset="-122"/>
                        </a:rPr>
                        <a:t>longpress</a:t>
                      </a:r>
                      <a:r>
                        <a:rPr lang="zh-CN" altLang="en-US" sz="1600">
                          <a:effectLst/>
                          <a:latin typeface="微软雅黑" panose="020B0503020204020204" pitchFamily="34" charset="-122"/>
                          <a:ea typeface="微软雅黑" panose="020B0503020204020204" pitchFamily="34" charset="-122"/>
                        </a:rPr>
                        <a:t>事件代替）</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317967430"/>
                  </a:ext>
                </a:extLst>
              </a:tr>
              <a:tr h="413256">
                <a:tc>
                  <a:txBody>
                    <a:bodyPr/>
                    <a:lstStyle/>
                    <a:p>
                      <a:r>
                        <a:rPr lang="en-US" sz="1600">
                          <a:effectLst/>
                          <a:latin typeface="微软雅黑" panose="020B0503020204020204" pitchFamily="34" charset="-122"/>
                          <a:ea typeface="微软雅黑" panose="020B0503020204020204" pitchFamily="34" charset="-122"/>
                        </a:rPr>
                        <a:t>transitionend</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会在 </a:t>
                      </a:r>
                      <a:r>
                        <a:rPr lang="en-US" sz="1600">
                          <a:effectLst/>
                          <a:latin typeface="微软雅黑" panose="020B0503020204020204" pitchFamily="34" charset="-122"/>
                          <a:ea typeface="微软雅黑" panose="020B0503020204020204" pitchFamily="34" charset="-122"/>
                        </a:rPr>
                        <a:t>WXSS transition </a:t>
                      </a:r>
                      <a:r>
                        <a:rPr lang="zh-CN" altLang="en-US" sz="1600">
                          <a:effectLst/>
                          <a:latin typeface="微软雅黑" panose="020B0503020204020204" pitchFamily="34" charset="-122"/>
                          <a:ea typeface="微软雅黑" panose="020B0503020204020204" pitchFamily="34" charset="-122"/>
                        </a:rPr>
                        <a:t>或 </a:t>
                      </a:r>
                      <a:r>
                        <a:rPr lang="en-US" sz="1600">
                          <a:effectLst/>
                          <a:latin typeface="微软雅黑" panose="020B0503020204020204" pitchFamily="34" charset="-122"/>
                          <a:ea typeface="微软雅黑" panose="020B0503020204020204" pitchFamily="34" charset="-122"/>
                        </a:rPr>
                        <a:t>wx.createAnimation </a:t>
                      </a:r>
                      <a:r>
                        <a:rPr lang="zh-CN" altLang="en-US" sz="1600">
                          <a:effectLst/>
                          <a:latin typeface="微软雅黑" panose="020B0503020204020204" pitchFamily="34" charset="-122"/>
                          <a:ea typeface="微软雅黑" panose="020B0503020204020204" pitchFamily="34" charset="-122"/>
                        </a:rPr>
                        <a:t>动画结束后触发</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795094179"/>
                  </a:ext>
                </a:extLst>
              </a:tr>
              <a:tr h="413256">
                <a:tc>
                  <a:txBody>
                    <a:bodyPr/>
                    <a:lstStyle/>
                    <a:p>
                      <a:r>
                        <a:rPr lang="en-US" sz="1600">
                          <a:effectLst/>
                          <a:latin typeface="微软雅黑" panose="020B0503020204020204" pitchFamily="34" charset="-122"/>
                          <a:ea typeface="微软雅黑" panose="020B0503020204020204" pitchFamily="34" charset="-122"/>
                        </a:rPr>
                        <a:t>animationstart</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会在一个 </a:t>
                      </a:r>
                      <a:r>
                        <a:rPr lang="en-US" sz="1600">
                          <a:effectLst/>
                          <a:latin typeface="微软雅黑" panose="020B0503020204020204" pitchFamily="34" charset="-122"/>
                          <a:ea typeface="微软雅黑" panose="020B0503020204020204" pitchFamily="34" charset="-122"/>
                        </a:rPr>
                        <a:t>WXSS animation </a:t>
                      </a:r>
                      <a:r>
                        <a:rPr lang="zh-CN" altLang="en-US" sz="1600">
                          <a:effectLst/>
                          <a:latin typeface="微软雅黑" panose="020B0503020204020204" pitchFamily="34" charset="-122"/>
                          <a:ea typeface="微软雅黑" panose="020B0503020204020204" pitchFamily="34" charset="-122"/>
                        </a:rPr>
                        <a:t>动画开始时触发</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396672524"/>
                  </a:ext>
                </a:extLst>
              </a:tr>
              <a:tr h="413256">
                <a:tc>
                  <a:txBody>
                    <a:bodyPr/>
                    <a:lstStyle/>
                    <a:p>
                      <a:r>
                        <a:rPr lang="en-US" sz="1600">
                          <a:effectLst/>
                          <a:latin typeface="微软雅黑" panose="020B0503020204020204" pitchFamily="34" charset="-122"/>
                          <a:ea typeface="微软雅黑" panose="020B0503020204020204" pitchFamily="34" charset="-122"/>
                        </a:rPr>
                        <a:t>animationiteration</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a:effectLst/>
                          <a:latin typeface="微软雅黑" panose="020B0503020204020204" pitchFamily="34" charset="-122"/>
                          <a:ea typeface="微软雅黑" panose="020B0503020204020204" pitchFamily="34" charset="-122"/>
                        </a:rPr>
                        <a:t>会在一个 </a:t>
                      </a:r>
                      <a:r>
                        <a:rPr lang="en-US" sz="1600">
                          <a:effectLst/>
                          <a:latin typeface="微软雅黑" panose="020B0503020204020204" pitchFamily="34" charset="-122"/>
                          <a:ea typeface="微软雅黑" panose="020B0503020204020204" pitchFamily="34" charset="-122"/>
                        </a:rPr>
                        <a:t>WXSS animation </a:t>
                      </a:r>
                      <a:r>
                        <a:rPr lang="zh-CN" altLang="en-US" sz="1600">
                          <a:effectLst/>
                          <a:latin typeface="微软雅黑" panose="020B0503020204020204" pitchFamily="34" charset="-122"/>
                          <a:ea typeface="微软雅黑" panose="020B0503020204020204" pitchFamily="34" charset="-122"/>
                        </a:rPr>
                        <a:t>一次迭代结束时触发</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957410779"/>
                  </a:ext>
                </a:extLst>
              </a:tr>
              <a:tr h="413256">
                <a:tc>
                  <a:txBody>
                    <a:bodyPr/>
                    <a:lstStyle/>
                    <a:p>
                      <a:r>
                        <a:rPr lang="en-US" sz="1600">
                          <a:effectLst/>
                          <a:latin typeface="微软雅黑" panose="020B0503020204020204" pitchFamily="34" charset="-122"/>
                          <a:ea typeface="微软雅黑" panose="020B0503020204020204" pitchFamily="34" charset="-122"/>
                        </a:rPr>
                        <a:t>animationend</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tc>
                  <a:txBody>
                    <a:bodyPr/>
                    <a:lstStyle/>
                    <a:p>
                      <a:r>
                        <a:rPr lang="zh-CN" altLang="en-US" sz="1600" dirty="0">
                          <a:effectLst/>
                          <a:latin typeface="微软雅黑" panose="020B0503020204020204" pitchFamily="34" charset="-122"/>
                          <a:ea typeface="微软雅黑" panose="020B0503020204020204" pitchFamily="34" charset="-122"/>
                        </a:rPr>
                        <a:t>会在一个 </a:t>
                      </a:r>
                      <a:r>
                        <a:rPr lang="en-US" sz="1600" dirty="0">
                          <a:effectLst/>
                          <a:latin typeface="微软雅黑" panose="020B0503020204020204" pitchFamily="34" charset="-122"/>
                          <a:ea typeface="微软雅黑" panose="020B0503020204020204" pitchFamily="34" charset="-122"/>
                        </a:rPr>
                        <a:t>WXSS animation </a:t>
                      </a:r>
                      <a:r>
                        <a:rPr lang="zh-CN" altLang="en-US" sz="1600" dirty="0">
                          <a:effectLst/>
                          <a:latin typeface="微软雅黑" panose="020B0503020204020204" pitchFamily="34" charset="-122"/>
                          <a:ea typeface="微软雅黑" panose="020B0503020204020204" pitchFamily="34" charset="-122"/>
                        </a:rPr>
                        <a:t>动画完成时触发</a:t>
                      </a:r>
                    </a:p>
                  </a:txBody>
                  <a:tcPr marL="101288" marR="101288" marT="60773" marB="60773" anchor="ctr">
                    <a:lnL>
                      <a:noFill/>
                    </a:lnL>
                    <a:lnR>
                      <a:noFill/>
                    </a:lnR>
                    <a:lnT w="9525" cap="flat" cmpd="sng" algn="ctr">
                      <a:solidFill>
                        <a:srgbClr val="E7E7EB"/>
                      </a:solidFill>
                      <a:prstDash val="solid"/>
                      <a:round/>
                      <a:headEnd type="none" w="med" len="med"/>
                      <a:tailEnd type="none" w="med" len="med"/>
                    </a:lnT>
                    <a:lnB w="9525"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067682688"/>
                  </a:ext>
                </a:extLst>
              </a:tr>
            </a:tbl>
          </a:graphicData>
        </a:graphic>
      </p:graphicFrame>
    </p:spTree>
    <p:extLst>
      <p:ext uri="{BB962C8B-B14F-4D97-AF65-F5344CB8AC3E}">
        <p14:creationId xmlns:p14="http://schemas.microsoft.com/office/powerpoint/2010/main" val="14951147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6" y="544460"/>
            <a:ext cx="5441812"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Hello World</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AA72755B-80D8-461E-9EEB-F328DB26F0F0}"/>
              </a:ext>
            </a:extLst>
          </p:cNvPr>
          <p:cNvSpPr/>
          <p:nvPr/>
        </p:nvSpPr>
        <p:spPr>
          <a:xfrm>
            <a:off x="613902" y="1354357"/>
            <a:ext cx="6175550"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第一步：下载安装开发工具，</a:t>
            </a:r>
            <a:r>
              <a:rPr lang="zh-CN" altLang="en-US" dirty="0">
                <a:latin typeface="微软雅黑" panose="020B0503020204020204" pitchFamily="34" charset="-122"/>
                <a:ea typeface="微软雅黑" panose="020B0503020204020204" pitchFamily="34" charset="-122"/>
                <a:hlinkClick r:id="rId4"/>
              </a:rPr>
              <a:t>地址</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marL="893763" indent="-893763">
              <a:lnSpc>
                <a:spcPct val="150000"/>
              </a:lnSpc>
            </a:pPr>
            <a:r>
              <a:rPr lang="zh-CN" altLang="en-US" dirty="0">
                <a:latin typeface="微软雅黑" panose="020B0503020204020204" pitchFamily="34" charset="-122"/>
                <a:ea typeface="微软雅黑" panose="020B0503020204020204" pitchFamily="34" charset="-122"/>
              </a:rPr>
              <a:t>第二步：打开微信开发者工具，扫码登录，选择“小程序项目”，新建小程序项目，使用测试号，勾选“建立普通快速启动模板”的选项。</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第三步：修改</a:t>
            </a:r>
            <a:r>
              <a:rPr lang="en-US" altLang="zh-CN" dirty="0">
                <a:latin typeface="微软雅黑" panose="020B0503020204020204" pitchFamily="34" charset="-122"/>
                <a:ea typeface="微软雅黑" panose="020B0503020204020204" pitchFamily="34" charset="-122"/>
              </a:rPr>
              <a:t>pages/index/</a:t>
            </a:r>
            <a:r>
              <a:rPr lang="en-US" altLang="zh-CN" dirty="0" err="1">
                <a:latin typeface="微软雅黑" panose="020B0503020204020204" pitchFamily="34" charset="-122"/>
                <a:ea typeface="微软雅黑" panose="020B0503020204020204" pitchFamily="34" charset="-122"/>
              </a:rPr>
              <a:t>index.wxml</a:t>
            </a:r>
            <a:r>
              <a:rPr lang="zh-CN" altLang="en-US" dirty="0">
                <a:latin typeface="微软雅黑" panose="020B0503020204020204" pitchFamily="34" charset="-122"/>
                <a:ea typeface="微软雅黑" panose="020B0503020204020204" pitchFamily="34" charset="-122"/>
              </a:rPr>
              <a:t>的内容：</a:t>
            </a:r>
            <a:endParaRPr lang="en-US" altLang="zh-CN" dirty="0">
              <a:latin typeface="微软雅黑" panose="020B0503020204020204" pitchFamily="34" charset="-122"/>
              <a:ea typeface="微软雅黑" panose="020B0503020204020204" pitchFamily="34" charset="-122"/>
            </a:endParaRPr>
          </a:p>
          <a:p>
            <a:pPr marL="893763">
              <a:lnSpc>
                <a:spcPct val="150000"/>
              </a:lnSpc>
            </a:pPr>
            <a:r>
              <a:rPr lang="en-US" altLang="zh-CN" dirty="0">
                <a:latin typeface="微软雅黑" panose="020B0503020204020204" pitchFamily="34" charset="-122"/>
                <a:ea typeface="微软雅黑" panose="020B0503020204020204" pitchFamily="34" charset="-122"/>
              </a:rPr>
              <a:t>&lt;text&gt;Hello World&lt;/text&gt;</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88E1B940-9CEC-4812-8728-126F12B50563}"/>
              </a:ext>
            </a:extLst>
          </p:cNvPr>
          <p:cNvPicPr>
            <a:picLocks noChangeAspect="1"/>
          </p:cNvPicPr>
          <p:nvPr/>
        </p:nvPicPr>
        <p:blipFill>
          <a:blip r:embed="rId5"/>
          <a:stretch>
            <a:fillRect/>
          </a:stretch>
        </p:blipFill>
        <p:spPr>
          <a:xfrm>
            <a:off x="7764469" y="1275143"/>
            <a:ext cx="2960719" cy="5468844"/>
          </a:xfrm>
          <a:prstGeom prst="rect">
            <a:avLst/>
          </a:prstGeom>
        </p:spPr>
      </p:pic>
    </p:spTree>
    <p:extLst>
      <p:ext uri="{BB962C8B-B14F-4D97-AF65-F5344CB8AC3E}">
        <p14:creationId xmlns:p14="http://schemas.microsoft.com/office/powerpoint/2010/main" val="21907922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组件</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08203BEF-4528-4B8D-BA71-CAEAE2BC5B04}"/>
              </a:ext>
            </a:extLst>
          </p:cNvPr>
          <p:cNvSpPr/>
          <p:nvPr/>
        </p:nvSpPr>
        <p:spPr>
          <a:xfrm>
            <a:off x="1016430" y="1397193"/>
            <a:ext cx="974209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小程序提供了丰富的基础组件给开发者，开发者可以像搭积木一样，组合各种组件拼合成自己的小程序。</a:t>
            </a:r>
          </a:p>
        </p:txBody>
      </p:sp>
      <p:sp>
        <p:nvSpPr>
          <p:cNvPr id="3" name="矩形 2">
            <a:extLst>
              <a:ext uri="{FF2B5EF4-FFF2-40B4-BE49-F238E27FC236}">
                <a16:creationId xmlns:a16="http://schemas.microsoft.com/office/drawing/2014/main" id="{95F073A0-9112-4EC0-AFD3-35C778A58A7B}"/>
              </a:ext>
            </a:extLst>
          </p:cNvPr>
          <p:cNvSpPr/>
          <p:nvPr/>
        </p:nvSpPr>
        <p:spPr>
          <a:xfrm>
            <a:off x="1016430" y="2201554"/>
            <a:ext cx="6867299" cy="1754326"/>
          </a:xfrm>
          <a:prstGeom prst="rect">
            <a:avLst/>
          </a:prstGeom>
        </p:spPr>
        <p:txBody>
          <a:bodyPr wrap="square">
            <a:spAutoFit/>
          </a:bodyPr>
          <a:lstStyle/>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"section </a:t>
            </a:r>
            <a:r>
              <a:rPr lang="en-US" altLang="zh-CN" dirty="0" err="1">
                <a:solidFill>
                  <a:srgbClr val="0000FF"/>
                </a:solidFill>
                <a:latin typeface="Consolas" panose="020B0609020204030204" pitchFamily="49" charset="0"/>
              </a:rPr>
              <a:t>tc</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video</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src</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src</a:t>
            </a:r>
            <a:r>
              <a:rPr lang="en-US" altLang="zh-CN" dirty="0">
                <a:solidFill>
                  <a:srgbClr val="0000FF"/>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controls</a:t>
            </a:r>
            <a:r>
              <a:rPr lang="en-US" altLang="zh-CN" dirty="0">
                <a:solidFill>
                  <a:srgbClr val="0000FF"/>
                </a:solidFill>
                <a:latin typeface="Consolas" panose="020B0609020204030204" pitchFamily="49" charset="0"/>
              </a:rPr>
              <a:t>&gt;&lt;/</a:t>
            </a:r>
            <a:r>
              <a:rPr lang="en-US" altLang="zh-CN" dirty="0">
                <a:solidFill>
                  <a:srgbClr val="800000"/>
                </a:solidFill>
                <a:latin typeface="Consolas" panose="020B0609020204030204" pitchFamily="49" charset="0"/>
              </a:rPr>
              <a:t>video</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view</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btn</a:t>
            </a:r>
            <a:r>
              <a:rPr lang="en-US" altLang="zh-CN" dirty="0">
                <a:solidFill>
                  <a:srgbClr val="0000FF"/>
                </a:solidFill>
                <a:latin typeface="Consolas" panose="020B0609020204030204" pitchFamily="49" charset="0"/>
              </a:rPr>
              <a:t>-area"&gt;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button</a:t>
            </a:r>
            <a:r>
              <a:rPr lang="en-US" altLang="zh-CN" dirty="0">
                <a:solidFill>
                  <a:srgbClr val="000000"/>
                </a:solidFill>
                <a:latin typeface="Consolas" panose="020B0609020204030204" pitchFamily="49" charset="0"/>
              </a:rPr>
              <a:t> </a:t>
            </a:r>
            <a:r>
              <a:rPr lang="en-US" altLang="zh-CN" dirty="0" err="1">
                <a:solidFill>
                  <a:srgbClr val="FF0000"/>
                </a:solidFill>
                <a:latin typeface="Consolas" panose="020B0609020204030204" pitchFamily="49" charset="0"/>
              </a:rPr>
              <a:t>bindtap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t>
            </a:r>
            <a:r>
              <a:rPr lang="en-US" altLang="zh-CN" dirty="0" err="1">
                <a:solidFill>
                  <a:srgbClr val="0000FF"/>
                </a:solidFill>
                <a:latin typeface="Consolas" panose="020B0609020204030204" pitchFamily="49" charset="0"/>
              </a:rPr>
              <a:t>bindButtonTap</a:t>
            </a:r>
            <a:r>
              <a:rPr lang="en-US" altLang="zh-CN" dirty="0">
                <a:solidFill>
                  <a:srgbClr val="0000FF"/>
                </a:solidFill>
                <a:latin typeface="Consolas" panose="020B0609020204030204" pitchFamily="49" charset="0"/>
              </a:rPr>
              <a:t>"&gt;</a:t>
            </a:r>
            <a:r>
              <a:rPr lang="zh-CN" altLang="en-US" dirty="0">
                <a:solidFill>
                  <a:srgbClr val="000000"/>
                </a:solidFill>
                <a:latin typeface="Consolas" panose="020B0609020204030204" pitchFamily="49" charset="0"/>
              </a:rPr>
              <a:t>获取视频</a:t>
            </a:r>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button</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  &lt;/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&lt;/</a:t>
            </a:r>
            <a:r>
              <a:rPr lang="en-US" altLang="zh-CN" dirty="0">
                <a:solidFill>
                  <a:srgbClr val="800000"/>
                </a:solidFill>
                <a:latin typeface="Consolas" panose="020B0609020204030204" pitchFamily="49" charset="0"/>
              </a:rPr>
              <a:t>view</a:t>
            </a:r>
            <a:r>
              <a:rPr lang="en-US" altLang="zh-CN" dirty="0">
                <a:solidFill>
                  <a:srgbClr val="0000FF"/>
                </a:solidFill>
                <a:latin typeface="Consolas" panose="020B0609020204030204" pitchFamily="49" charset="0"/>
              </a:rPr>
              <a:t>&gt;</a:t>
            </a:r>
            <a:endParaRPr lang="en-US" altLang="zh-CN" b="0" dirty="0">
              <a:solidFill>
                <a:srgbClr val="000000"/>
              </a:solidFill>
              <a:effectLst/>
              <a:latin typeface="Consolas" panose="020B0609020204030204" pitchFamily="49" charset="0"/>
            </a:endParaRPr>
          </a:p>
        </p:txBody>
      </p:sp>
      <p:sp>
        <p:nvSpPr>
          <p:cNvPr id="4" name="矩形 3">
            <a:extLst>
              <a:ext uri="{FF2B5EF4-FFF2-40B4-BE49-F238E27FC236}">
                <a16:creationId xmlns:a16="http://schemas.microsoft.com/office/drawing/2014/main" id="{A26FB2B9-360D-441C-9621-00C5C999E352}"/>
              </a:ext>
            </a:extLst>
          </p:cNvPr>
          <p:cNvSpPr/>
          <p:nvPr/>
        </p:nvSpPr>
        <p:spPr>
          <a:xfrm>
            <a:off x="1016430" y="4503331"/>
            <a:ext cx="4251420"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使用自定义组件时</a:t>
            </a:r>
            <a:r>
              <a:rPr lang="en-US" altLang="zh-CN" dirty="0" err="1">
                <a:solidFill>
                  <a:srgbClr val="333333"/>
                </a:solidFill>
                <a:latin typeface="微软雅黑" panose="020B0503020204020204" pitchFamily="34" charset="-122"/>
                <a:ea typeface="微软雅黑" panose="020B0503020204020204" pitchFamily="34" charset="-122"/>
              </a:rPr>
              <a:t>page.json</a:t>
            </a:r>
            <a:r>
              <a:rPr lang="zh-CN" altLang="en-US" dirty="0">
                <a:solidFill>
                  <a:srgbClr val="333333"/>
                </a:solidFill>
                <a:latin typeface="微软雅黑" panose="020B0503020204020204" pitchFamily="34" charset="-122"/>
                <a:ea typeface="微软雅黑" panose="020B0503020204020204" pitchFamily="34" charset="-122"/>
              </a:rPr>
              <a:t>需要配置：</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93A8FFD-9826-49D1-9AB7-70D473E5E000}"/>
              </a:ext>
            </a:extLst>
          </p:cNvPr>
          <p:cNvSpPr/>
          <p:nvPr/>
        </p:nvSpPr>
        <p:spPr>
          <a:xfrm>
            <a:off x="1016430" y="4971390"/>
            <a:ext cx="6096000" cy="1477328"/>
          </a:xfrm>
          <a:prstGeom prst="rect">
            <a:avLst/>
          </a:prstGeom>
        </p:spPr>
        <p:txBody>
          <a:bodyPr>
            <a:spAutoFit/>
          </a:bodyPr>
          <a:lstStyle/>
          <a:p>
            <a:r>
              <a:rPr lang="en-US" altLang="zh-CN" dirty="0">
                <a:solidFill>
                  <a:srgbClr val="000000"/>
                </a:solidFill>
                <a:latin typeface="Consolas" panose="020B0609020204030204" pitchFamily="49" charset="0"/>
              </a:rPr>
              <a:t>{</a:t>
            </a:r>
          </a:p>
          <a:p>
            <a:r>
              <a:rPr lang="en-US" altLang="zh-CN" dirty="0">
                <a:solidFill>
                  <a:srgbClr val="A31515"/>
                </a:solidFill>
                <a:latin typeface="Consolas" panose="020B0609020204030204" pitchFamily="49" charset="0"/>
              </a:rPr>
              <a:t>  "</a:t>
            </a:r>
            <a:r>
              <a:rPr lang="en-US" altLang="zh-CN" dirty="0" err="1">
                <a:solidFill>
                  <a:srgbClr val="A31515"/>
                </a:solidFill>
                <a:latin typeface="Consolas" panose="020B0609020204030204" pitchFamily="49" charset="0"/>
              </a:rPr>
              <a:t>usingComponents</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 {</a:t>
            </a:r>
          </a:p>
          <a:p>
            <a:r>
              <a:rPr lang="en-US" altLang="zh-CN" dirty="0">
                <a:solidFill>
                  <a:srgbClr val="A31515"/>
                </a:solidFill>
                <a:latin typeface="Consolas" panose="020B0609020204030204" pitchFamily="49" charset="0"/>
              </a:rPr>
              <a:t>    "my-component"</a:t>
            </a:r>
            <a:r>
              <a:rPr lang="en-US" altLang="zh-CN" dirty="0">
                <a:solidFill>
                  <a:srgbClr val="000000"/>
                </a:solidFill>
                <a:latin typeface="Consolas" panose="020B0609020204030204" pitchFamily="49" charset="0"/>
              </a:rPr>
              <a:t>: </a:t>
            </a:r>
            <a:r>
              <a:rPr lang="en-US" altLang="zh-CN" dirty="0">
                <a:solidFill>
                  <a:srgbClr val="0451A5"/>
                </a:solidFill>
                <a:latin typeface="Consolas" panose="020B0609020204030204" pitchFamily="49" charset="0"/>
              </a:rPr>
              <a:t>"/components/my-component"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060552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自定义组件</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9A1E880A-0228-4A6A-9286-6A76AE98070D}"/>
              </a:ext>
            </a:extLst>
          </p:cNvPr>
          <p:cNvSpPr/>
          <p:nvPr/>
        </p:nvSpPr>
        <p:spPr>
          <a:xfrm>
            <a:off x="543871" y="1680420"/>
            <a:ext cx="1050392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开发者可以将页面内的功能模块抽象成自定义组件，以便在不同的页面中重复使用；也可以将复杂的页面拆分成多个低耦合的模块，有助于代码维护。自定义组件在使用时与基础组件非常相似。</a:t>
            </a:r>
          </a:p>
        </p:txBody>
      </p:sp>
      <p:sp>
        <p:nvSpPr>
          <p:cNvPr id="3" name="矩形 2">
            <a:extLst>
              <a:ext uri="{FF2B5EF4-FFF2-40B4-BE49-F238E27FC236}">
                <a16:creationId xmlns:a16="http://schemas.microsoft.com/office/drawing/2014/main" id="{6B9DB527-41E1-4290-A3DE-2C264BC717F6}"/>
              </a:ext>
            </a:extLst>
          </p:cNvPr>
          <p:cNvSpPr/>
          <p:nvPr/>
        </p:nvSpPr>
        <p:spPr>
          <a:xfrm>
            <a:off x="543871" y="5579077"/>
            <a:ext cx="2723823" cy="369332"/>
          </a:xfrm>
          <a:prstGeom prst="rect">
            <a:avLst/>
          </a:prstGeom>
        </p:spPr>
        <p:txBody>
          <a:bodyPr wrap="none">
            <a:spAutoFit/>
          </a:bodyPr>
          <a:lstStyle/>
          <a:p>
            <a:r>
              <a:rPr lang="zh-CN" altLang="en-US" dirty="0">
                <a:solidFill>
                  <a:srgbClr val="4183C4"/>
                </a:solidFill>
                <a:latin typeface="Helvetica Neue"/>
                <a:hlinkClick r:id="rId4" tooltip="在开发者工具中预览效果"/>
              </a:rPr>
              <a:t>在开发者工具中预览效果</a:t>
            </a:r>
            <a:endParaRPr lang="zh-CN" altLang="en-US" dirty="0"/>
          </a:p>
        </p:txBody>
      </p:sp>
      <p:pic>
        <p:nvPicPr>
          <p:cNvPr id="4" name="图片 3">
            <a:extLst>
              <a:ext uri="{FF2B5EF4-FFF2-40B4-BE49-F238E27FC236}">
                <a16:creationId xmlns:a16="http://schemas.microsoft.com/office/drawing/2014/main" id="{B951DD05-4ABE-4951-BC32-332C49403CE2}"/>
              </a:ext>
            </a:extLst>
          </p:cNvPr>
          <p:cNvPicPr>
            <a:picLocks noChangeAspect="1"/>
          </p:cNvPicPr>
          <p:nvPr/>
        </p:nvPicPr>
        <p:blipFill rotWithShape="1">
          <a:blip r:embed="rId5"/>
          <a:srcRect r="6829"/>
          <a:stretch/>
        </p:blipFill>
        <p:spPr>
          <a:xfrm>
            <a:off x="4925656" y="2589406"/>
            <a:ext cx="6908491" cy="3528366"/>
          </a:xfrm>
          <a:prstGeom prst="rect">
            <a:avLst/>
          </a:prstGeom>
        </p:spPr>
      </p:pic>
      <p:sp>
        <p:nvSpPr>
          <p:cNvPr id="7" name="矩形 6">
            <a:extLst>
              <a:ext uri="{FF2B5EF4-FFF2-40B4-BE49-F238E27FC236}">
                <a16:creationId xmlns:a16="http://schemas.microsoft.com/office/drawing/2014/main" id="{D998D314-DBD4-40AF-AA1F-1EF1FCFA4038}"/>
              </a:ext>
            </a:extLst>
          </p:cNvPr>
          <p:cNvSpPr/>
          <p:nvPr/>
        </p:nvSpPr>
        <p:spPr>
          <a:xfrm>
            <a:off x="272509" y="2605772"/>
            <a:ext cx="4528089"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WXML </a:t>
            </a:r>
            <a:r>
              <a:rPr lang="zh-CN" altLang="en-US" dirty="0">
                <a:latin typeface="微软雅黑" panose="020B0503020204020204" pitchFamily="34" charset="-122"/>
                <a:ea typeface="微软雅黑" panose="020B0503020204020204" pitchFamily="34" charset="-122"/>
              </a:rPr>
              <a:t>节点标签名只能包含小写字母、中划线和下划线。</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自定义组件也可以引用自定义组件。</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自定义组件和页面所在项目根目录名不能以“</a:t>
            </a:r>
            <a:r>
              <a:rPr lang="en-US" altLang="zh-CN" dirty="0" err="1">
                <a:latin typeface="微软雅黑" panose="020B0503020204020204" pitchFamily="34" charset="-122"/>
                <a:ea typeface="微软雅黑" panose="020B0503020204020204" pitchFamily="34" charset="-122"/>
              </a:rPr>
              <a:t>wx</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为前缀。</a:t>
            </a:r>
          </a:p>
        </p:txBody>
      </p:sp>
    </p:spTree>
    <p:extLst>
      <p:ext uri="{BB962C8B-B14F-4D97-AF65-F5344CB8AC3E}">
        <p14:creationId xmlns:p14="http://schemas.microsoft.com/office/powerpoint/2010/main" val="649927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原生组件</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a:extLst>
              <a:ext uri="{FF2B5EF4-FFF2-40B4-BE49-F238E27FC236}">
                <a16:creationId xmlns:a16="http://schemas.microsoft.com/office/drawing/2014/main" id="{45385F49-D92C-4B6C-B53B-950F06BFA3C1}"/>
              </a:ext>
            </a:extLst>
          </p:cNvPr>
          <p:cNvSpPr/>
          <p:nvPr/>
        </p:nvSpPr>
        <p:spPr>
          <a:xfrm>
            <a:off x="688336" y="2564950"/>
            <a:ext cx="6571488" cy="369332"/>
          </a:xfrm>
          <a:prstGeom prst="rect">
            <a:avLst/>
          </a:prstGeom>
        </p:spPr>
        <p:txBody>
          <a:bodyPr wrap="square">
            <a:spAutoFit/>
          </a:bodyPr>
          <a:lstStyle/>
          <a:p>
            <a:r>
              <a:rPr lang="fr-FR" altLang="zh-CN" dirty="0">
                <a:solidFill>
                  <a:srgbClr val="0000FF"/>
                </a:solidFill>
                <a:latin typeface="Consolas" panose="020B0609020204030204" pitchFamily="49" charset="0"/>
              </a:rPr>
              <a:t>&lt;</a:t>
            </a:r>
            <a:r>
              <a:rPr lang="fr-FR" altLang="zh-CN" dirty="0">
                <a:solidFill>
                  <a:srgbClr val="800000"/>
                </a:solidFill>
                <a:latin typeface="Consolas" panose="020B0609020204030204" pitchFamily="49" charset="0"/>
              </a:rPr>
              <a:t>map</a:t>
            </a:r>
            <a:r>
              <a:rPr lang="fr-FR" altLang="zh-CN" dirty="0">
                <a:solidFill>
                  <a:srgbClr val="000000"/>
                </a:solidFill>
                <a:latin typeface="Consolas" panose="020B0609020204030204" pitchFamily="49" charset="0"/>
              </a:rPr>
              <a:t> </a:t>
            </a:r>
            <a:r>
              <a:rPr lang="fr-FR" altLang="zh-CN" dirty="0">
                <a:solidFill>
                  <a:srgbClr val="FF0000"/>
                </a:solidFill>
                <a:latin typeface="Consolas" panose="020B0609020204030204" pitchFamily="49" charset="0"/>
              </a:rPr>
              <a:t>latitude</a:t>
            </a:r>
            <a:r>
              <a:rPr lang="fr-FR" altLang="zh-CN" dirty="0">
                <a:solidFill>
                  <a:srgbClr val="000000"/>
                </a:solidFill>
                <a:latin typeface="Consolas" panose="020B0609020204030204" pitchFamily="49" charset="0"/>
              </a:rPr>
              <a:t>=</a:t>
            </a:r>
            <a:r>
              <a:rPr lang="fr-FR" altLang="zh-CN" dirty="0">
                <a:solidFill>
                  <a:srgbClr val="0000FF"/>
                </a:solidFill>
                <a:latin typeface="Consolas" panose="020B0609020204030204" pitchFamily="49" charset="0"/>
              </a:rPr>
              <a:t>"39.92"</a:t>
            </a:r>
            <a:r>
              <a:rPr lang="fr-FR" altLang="zh-CN" dirty="0">
                <a:solidFill>
                  <a:srgbClr val="000000"/>
                </a:solidFill>
                <a:latin typeface="Consolas" panose="020B0609020204030204" pitchFamily="49" charset="0"/>
              </a:rPr>
              <a:t> </a:t>
            </a:r>
            <a:r>
              <a:rPr lang="fr-FR" altLang="zh-CN" dirty="0">
                <a:solidFill>
                  <a:srgbClr val="FF0000"/>
                </a:solidFill>
                <a:latin typeface="Consolas" panose="020B0609020204030204" pitchFamily="49" charset="0"/>
              </a:rPr>
              <a:t>longtitude</a:t>
            </a:r>
            <a:r>
              <a:rPr lang="fr-FR" altLang="zh-CN" dirty="0">
                <a:solidFill>
                  <a:srgbClr val="000000"/>
                </a:solidFill>
                <a:latin typeface="Consolas" panose="020B0609020204030204" pitchFamily="49" charset="0"/>
              </a:rPr>
              <a:t>=</a:t>
            </a:r>
            <a:r>
              <a:rPr lang="fr-FR" altLang="zh-CN" dirty="0">
                <a:solidFill>
                  <a:srgbClr val="0000FF"/>
                </a:solidFill>
                <a:latin typeface="Consolas" panose="020B0609020204030204" pitchFamily="49" charset="0"/>
              </a:rPr>
              <a:t>"116.46"&gt;&lt;/</a:t>
            </a:r>
            <a:r>
              <a:rPr lang="fr-FR" altLang="zh-CN" dirty="0">
                <a:solidFill>
                  <a:srgbClr val="800000"/>
                </a:solidFill>
                <a:latin typeface="Consolas" panose="020B0609020204030204" pitchFamily="49" charset="0"/>
              </a:rPr>
              <a:t>map</a:t>
            </a:r>
            <a:r>
              <a:rPr lang="fr-FR" altLang="zh-CN" dirty="0">
                <a:solidFill>
                  <a:srgbClr val="0000FF"/>
                </a:solidFill>
                <a:latin typeface="Consolas" panose="020B0609020204030204" pitchFamily="49" charset="0"/>
              </a:rPr>
              <a:t>&gt;</a:t>
            </a:r>
            <a:endParaRPr lang="fr-FR" altLang="zh-CN" b="0" dirty="0">
              <a:solidFill>
                <a:srgbClr val="000000"/>
              </a:solidFill>
              <a:effectLst/>
              <a:latin typeface="Consolas" panose="020B0609020204030204" pitchFamily="49" charset="0"/>
            </a:endParaRPr>
          </a:p>
        </p:txBody>
      </p:sp>
      <p:sp>
        <p:nvSpPr>
          <p:cNvPr id="3" name="矩形 2">
            <a:extLst>
              <a:ext uri="{FF2B5EF4-FFF2-40B4-BE49-F238E27FC236}">
                <a16:creationId xmlns:a16="http://schemas.microsoft.com/office/drawing/2014/main" id="{C10B667A-E9DC-40B2-A2C0-8F36E6A6B04B}"/>
              </a:ext>
            </a:extLst>
          </p:cNvPr>
          <p:cNvSpPr/>
          <p:nvPr/>
        </p:nvSpPr>
        <p:spPr>
          <a:xfrm>
            <a:off x="688336" y="1585385"/>
            <a:ext cx="709016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在内置组件中，有一些组件较为特殊，由客户端原生参与组件的渲染，这类组件我们称为“原生组件”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这也是小程序</a:t>
            </a:r>
            <a:r>
              <a:rPr lang="en-US" altLang="zh-CN" dirty="0">
                <a:latin typeface="微软雅黑" panose="020B0503020204020204" pitchFamily="34" charset="-122"/>
                <a:ea typeface="微软雅黑" panose="020B0503020204020204" pitchFamily="34" charset="-122"/>
              </a:rPr>
              <a:t>Hybrid</a:t>
            </a:r>
            <a:r>
              <a:rPr lang="zh-CN" altLang="en-US" dirty="0">
                <a:latin typeface="微软雅黑" panose="020B0503020204020204" pitchFamily="34" charset="-122"/>
                <a:ea typeface="微软雅黑" panose="020B0503020204020204" pitchFamily="34" charset="-122"/>
              </a:rPr>
              <a:t>技术的一个应用。</a:t>
            </a:r>
          </a:p>
        </p:txBody>
      </p:sp>
      <p:pic>
        <p:nvPicPr>
          <p:cNvPr id="8" name="Picture 4">
            <a:extLst>
              <a:ext uri="{FF2B5EF4-FFF2-40B4-BE49-F238E27FC236}">
                <a16:creationId xmlns:a16="http://schemas.microsoft.com/office/drawing/2014/main" id="{2C50AA0E-9D03-4E4A-85F5-DC0363927D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64" t="2637" r="30083" b="3443"/>
          <a:stretch/>
        </p:blipFill>
        <p:spPr bwMode="auto">
          <a:xfrm>
            <a:off x="8501384" y="1434685"/>
            <a:ext cx="3002280" cy="524376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C90ACD0-2AAC-4EDA-BC8F-EB7EC0B3530E}"/>
              </a:ext>
            </a:extLst>
          </p:cNvPr>
          <p:cNvSpPr/>
          <p:nvPr/>
        </p:nvSpPr>
        <p:spPr>
          <a:xfrm>
            <a:off x="688336" y="3102987"/>
            <a:ext cx="6846320" cy="3000821"/>
          </a:xfrm>
          <a:prstGeom prst="rect">
            <a:avLst/>
          </a:prstGeom>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运行原理：</a:t>
            </a:r>
          </a:p>
          <a:p>
            <a:pPr>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组件被创建，包括组件属性会依次赋值。</a:t>
            </a:r>
          </a:p>
          <a:p>
            <a:pPr>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组件被插入到</a:t>
            </a:r>
            <a:r>
              <a:rPr lang="en-US" altLang="zh-CN" dirty="0">
                <a:solidFill>
                  <a:srgbClr val="333333"/>
                </a:solidFill>
                <a:latin typeface="微软雅黑" panose="020B0503020204020204" pitchFamily="34" charset="-122"/>
                <a:ea typeface="微软雅黑" panose="020B0503020204020204" pitchFamily="34" charset="-122"/>
              </a:rPr>
              <a:t>DOM</a:t>
            </a:r>
            <a:r>
              <a:rPr lang="zh-CN" altLang="en-US" dirty="0">
                <a:solidFill>
                  <a:srgbClr val="333333"/>
                </a:solidFill>
                <a:latin typeface="微软雅黑" panose="020B0503020204020204" pitchFamily="34" charset="-122"/>
                <a:ea typeface="微软雅黑" panose="020B0503020204020204" pitchFamily="34" charset="-122"/>
              </a:rPr>
              <a:t>树里并计算布局，并读取出组件相对页面的位置（</a:t>
            </a:r>
            <a:r>
              <a:rPr lang="en-US" altLang="zh-CN" dirty="0">
                <a:solidFill>
                  <a:srgbClr val="333333"/>
                </a:solidFill>
                <a:latin typeface="微软雅黑" panose="020B0503020204020204" pitchFamily="34" charset="-122"/>
                <a:ea typeface="微软雅黑" panose="020B0503020204020204" pitchFamily="34" charset="-122"/>
              </a:rPr>
              <a:t>x, y</a:t>
            </a:r>
            <a:r>
              <a:rPr lang="zh-CN" altLang="en-US" dirty="0">
                <a:solidFill>
                  <a:srgbClr val="333333"/>
                </a:solidFill>
                <a:latin typeface="微软雅黑" panose="020B0503020204020204" pitchFamily="34" charset="-122"/>
                <a:ea typeface="微软雅黑" panose="020B0503020204020204" pitchFamily="34" charset="-122"/>
              </a:rPr>
              <a:t>坐标）、宽高。</a:t>
            </a:r>
          </a:p>
          <a:p>
            <a:pPr>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组件通知客户端，在相同的位置上，根据宽高插入一块原生区域并渲染界面。</a:t>
            </a:r>
          </a:p>
          <a:p>
            <a:pPr>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当位置或宽高发生变化时，组件会通知客户端做相应的调整。</a:t>
            </a:r>
            <a:endParaRPr lang="en-US" altLang="zh-CN"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3923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引入原生组件好处与限制</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2" name="图示 1">
            <a:extLst>
              <a:ext uri="{FF2B5EF4-FFF2-40B4-BE49-F238E27FC236}">
                <a16:creationId xmlns:a16="http://schemas.microsoft.com/office/drawing/2014/main" id="{F8EAFCA6-FCA9-42BD-BDEE-1493C8C3E387}"/>
              </a:ext>
            </a:extLst>
          </p:cNvPr>
          <p:cNvGraphicFramePr/>
          <p:nvPr>
            <p:extLst>
              <p:ext uri="{D42A27DB-BD31-4B8C-83A1-F6EECF244321}">
                <p14:modId xmlns:p14="http://schemas.microsoft.com/office/powerpoint/2010/main" val="2026634310"/>
              </p:ext>
            </p:extLst>
          </p:nvPr>
        </p:nvGraphicFramePr>
        <p:xfrm>
          <a:off x="688336" y="1423981"/>
          <a:ext cx="4991617" cy="4412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图示 7">
            <a:extLst>
              <a:ext uri="{FF2B5EF4-FFF2-40B4-BE49-F238E27FC236}">
                <a16:creationId xmlns:a16="http://schemas.microsoft.com/office/drawing/2014/main" id="{2C92D370-6738-4EFC-8CCF-36A140BF173C}"/>
              </a:ext>
            </a:extLst>
          </p:cNvPr>
          <p:cNvGraphicFramePr/>
          <p:nvPr>
            <p:extLst>
              <p:ext uri="{D42A27DB-BD31-4B8C-83A1-F6EECF244321}">
                <p14:modId xmlns:p14="http://schemas.microsoft.com/office/powerpoint/2010/main" val="501944515"/>
              </p:ext>
            </p:extLst>
          </p:nvPr>
        </p:nvGraphicFramePr>
        <p:xfrm>
          <a:off x="6193536" y="1571806"/>
          <a:ext cx="4991617" cy="44125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文本框 2">
            <a:extLst>
              <a:ext uri="{FF2B5EF4-FFF2-40B4-BE49-F238E27FC236}">
                <a16:creationId xmlns:a16="http://schemas.microsoft.com/office/drawing/2014/main" id="{F118F20B-0776-4FC5-9607-61078541D585}"/>
              </a:ext>
            </a:extLst>
          </p:cNvPr>
          <p:cNvSpPr txBox="1"/>
          <p:nvPr/>
        </p:nvSpPr>
        <p:spPr>
          <a:xfrm>
            <a:off x="2782824" y="5984356"/>
            <a:ext cx="802639" cy="461665"/>
          </a:xfrm>
          <a:prstGeom prst="rect">
            <a:avLst/>
          </a:prstGeom>
          <a:noFill/>
        </p:spPr>
        <p:txBody>
          <a:bodyPr wrap="square" rtlCol="0">
            <a:spAutoFit/>
          </a:bodyPr>
          <a:lstStyle>
            <a:defPPr>
              <a:defRPr lang="zh-CN"/>
            </a:defPPr>
            <a:lvl1pPr>
              <a:defRPr sz="2400">
                <a:latin typeface="微软雅黑" panose="020B0503020204020204" pitchFamily="34" charset="-122"/>
                <a:ea typeface="微软雅黑" panose="020B0503020204020204" pitchFamily="34" charset="-122"/>
              </a:defRPr>
            </a:lvl1pPr>
          </a:lstStyle>
          <a:p>
            <a:r>
              <a:rPr lang="zh-CN" altLang="en-US" dirty="0"/>
              <a:t>优点</a:t>
            </a:r>
          </a:p>
        </p:txBody>
      </p:sp>
      <p:sp>
        <p:nvSpPr>
          <p:cNvPr id="10" name="文本框 9">
            <a:extLst>
              <a:ext uri="{FF2B5EF4-FFF2-40B4-BE49-F238E27FC236}">
                <a16:creationId xmlns:a16="http://schemas.microsoft.com/office/drawing/2014/main" id="{93681A15-743E-4A66-973E-CC733B1D3BBD}"/>
              </a:ext>
            </a:extLst>
          </p:cNvPr>
          <p:cNvSpPr txBox="1"/>
          <p:nvPr/>
        </p:nvSpPr>
        <p:spPr>
          <a:xfrm>
            <a:off x="8288024" y="6082707"/>
            <a:ext cx="80263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缺点</a:t>
            </a:r>
          </a:p>
        </p:txBody>
      </p:sp>
    </p:spTree>
    <p:extLst>
      <p:ext uri="{BB962C8B-B14F-4D97-AF65-F5344CB8AC3E}">
        <p14:creationId xmlns:p14="http://schemas.microsoft.com/office/powerpoint/2010/main" val="1584284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常用组件</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6" name="表格 5">
            <a:extLst>
              <a:ext uri="{FF2B5EF4-FFF2-40B4-BE49-F238E27FC236}">
                <a16:creationId xmlns:a16="http://schemas.microsoft.com/office/drawing/2014/main" id="{6A1200B8-17C7-4C3E-95AC-7177752254E4}"/>
              </a:ext>
            </a:extLst>
          </p:cNvPr>
          <p:cNvGraphicFramePr>
            <a:graphicFrameLocks noGrp="1"/>
          </p:cNvGraphicFramePr>
          <p:nvPr>
            <p:extLst>
              <p:ext uri="{D42A27DB-BD31-4B8C-83A1-F6EECF244321}">
                <p14:modId xmlns:p14="http://schemas.microsoft.com/office/powerpoint/2010/main" val="3578974030"/>
              </p:ext>
            </p:extLst>
          </p:nvPr>
        </p:nvGraphicFramePr>
        <p:xfrm>
          <a:off x="990948" y="1804791"/>
          <a:ext cx="10515600" cy="2194560"/>
        </p:xfrm>
        <a:graphic>
          <a:graphicData uri="http://schemas.openxmlformats.org/drawingml/2006/table">
            <a:tbl>
              <a:tblPr/>
              <a:tblGrid>
                <a:gridCol w="1898556">
                  <a:extLst>
                    <a:ext uri="{9D8B030D-6E8A-4147-A177-3AD203B41FA5}">
                      <a16:colId xmlns:a16="http://schemas.microsoft.com/office/drawing/2014/main" val="2153262276"/>
                    </a:ext>
                  </a:extLst>
                </a:gridCol>
                <a:gridCol w="1975104">
                  <a:extLst>
                    <a:ext uri="{9D8B030D-6E8A-4147-A177-3AD203B41FA5}">
                      <a16:colId xmlns:a16="http://schemas.microsoft.com/office/drawing/2014/main" val="2800000222"/>
                    </a:ext>
                  </a:extLst>
                </a:gridCol>
                <a:gridCol w="2511552">
                  <a:extLst>
                    <a:ext uri="{9D8B030D-6E8A-4147-A177-3AD203B41FA5}">
                      <a16:colId xmlns:a16="http://schemas.microsoft.com/office/drawing/2014/main" val="865985141"/>
                    </a:ext>
                  </a:extLst>
                </a:gridCol>
                <a:gridCol w="4130388">
                  <a:extLst>
                    <a:ext uri="{9D8B030D-6E8A-4147-A177-3AD203B41FA5}">
                      <a16:colId xmlns:a16="http://schemas.microsoft.com/office/drawing/2014/main" val="3324435725"/>
                    </a:ext>
                  </a:extLst>
                </a:gridCol>
              </a:tblGrid>
              <a:tr h="304800">
                <a:tc>
                  <a:txBody>
                    <a:bodyPr/>
                    <a:lstStyle/>
                    <a:p>
                      <a:pPr algn="l"/>
                      <a:r>
                        <a:rPr lang="zh-CN" altLang="en-US" b="1" dirty="0">
                          <a:solidFill>
                            <a:srgbClr val="8D8D8D"/>
                          </a:solidFill>
                          <a:effectLst/>
                        </a:rPr>
                        <a:t>组件名</a:t>
                      </a:r>
                      <a:endParaRPr lang="zh-CN" altLang="en-US" b="0" dirty="0">
                        <a:solidFill>
                          <a:srgbClr val="8D8D8D"/>
                        </a:solidFill>
                        <a:effectLst/>
                      </a:endParaRPr>
                    </a:p>
                  </a:txBody>
                  <a:tcPr marL="152400" marR="152400" anchor="ctr">
                    <a:lnL>
                      <a:noFill/>
                    </a:lnL>
                    <a:lnR>
                      <a:noFill/>
                    </a:lnR>
                    <a:lnT>
                      <a:noFill/>
                    </a:lnT>
                    <a:lnB>
                      <a:noFill/>
                    </a:lnB>
                    <a:solidFill>
                      <a:srgbClr val="F6F8F9"/>
                    </a:solidFill>
                  </a:tcPr>
                </a:tc>
                <a:tc>
                  <a:txBody>
                    <a:bodyPr/>
                    <a:lstStyle/>
                    <a:p>
                      <a:pPr algn="l"/>
                      <a:r>
                        <a:rPr lang="zh-CN" altLang="en-US" b="1">
                          <a:solidFill>
                            <a:srgbClr val="8D8D8D"/>
                          </a:solidFill>
                          <a:effectLst/>
                        </a:rPr>
                        <a:t>名称</a:t>
                      </a:r>
                      <a:endParaRPr lang="zh-CN" altLang="en-US" b="0">
                        <a:solidFill>
                          <a:srgbClr val="8D8D8D"/>
                        </a:solidFill>
                        <a:effectLst/>
                      </a:endParaRPr>
                    </a:p>
                  </a:txBody>
                  <a:tcPr marL="152400" marR="152400" anchor="ctr">
                    <a:lnL>
                      <a:noFill/>
                    </a:lnL>
                    <a:lnR>
                      <a:noFill/>
                    </a:lnR>
                    <a:lnT>
                      <a:noFill/>
                    </a:lnT>
                    <a:lnB>
                      <a:noFill/>
                    </a:lnB>
                    <a:solidFill>
                      <a:srgbClr val="F6F8F9"/>
                    </a:solidFill>
                  </a:tcPr>
                </a:tc>
                <a:tc>
                  <a:txBody>
                    <a:bodyPr/>
                    <a:lstStyle/>
                    <a:p>
                      <a:pPr algn="ctr"/>
                      <a:r>
                        <a:rPr lang="zh-CN" altLang="en-US" b="1">
                          <a:solidFill>
                            <a:srgbClr val="8D8D8D"/>
                          </a:solidFill>
                          <a:effectLst/>
                        </a:rPr>
                        <a:t>是否有**</a:t>
                      </a:r>
                      <a:r>
                        <a:rPr lang="en-US" b="0">
                          <a:solidFill>
                            <a:srgbClr val="8D8D8D"/>
                          </a:solidFill>
                          <a:effectLst/>
                        </a:rPr>
                        <a:t>context**</a:t>
                      </a:r>
                    </a:p>
                  </a:txBody>
                  <a:tcPr marL="152400" marR="152400" anchor="ctr">
                    <a:lnL>
                      <a:noFill/>
                    </a:lnL>
                    <a:lnR>
                      <a:noFill/>
                    </a:lnR>
                    <a:lnT>
                      <a:noFill/>
                    </a:lnT>
                    <a:lnB>
                      <a:noFill/>
                    </a:lnB>
                    <a:solidFill>
                      <a:srgbClr val="F6F8F9"/>
                    </a:solidFill>
                  </a:tcPr>
                </a:tc>
                <a:tc>
                  <a:txBody>
                    <a:bodyPr/>
                    <a:lstStyle/>
                    <a:p>
                      <a:pPr algn="l"/>
                      <a:r>
                        <a:rPr lang="zh-CN" altLang="en-US" b="1">
                          <a:solidFill>
                            <a:srgbClr val="8D8D8D"/>
                          </a:solidFill>
                          <a:effectLst/>
                        </a:rPr>
                        <a:t>描述</a:t>
                      </a:r>
                      <a:endParaRPr lang="zh-CN" altLang="en-US" b="0">
                        <a:solidFill>
                          <a:srgbClr val="8D8D8D"/>
                        </a:solidFill>
                        <a:effectLst/>
                      </a:endParaRPr>
                    </a:p>
                  </a:txBody>
                  <a:tcPr marL="152400" marR="152400" anchor="ctr">
                    <a:lnL>
                      <a:noFill/>
                    </a:lnL>
                    <a:lnR>
                      <a:noFill/>
                    </a:lnR>
                    <a:lnT>
                      <a:noFill/>
                    </a:lnT>
                    <a:lnB>
                      <a:noFill/>
                    </a:lnB>
                    <a:solidFill>
                      <a:srgbClr val="F6F8F9"/>
                    </a:solidFill>
                  </a:tcPr>
                </a:tc>
                <a:extLst>
                  <a:ext uri="{0D108BD9-81ED-4DB2-BD59-A6C34878D82A}">
                    <a16:rowId xmlns:a16="http://schemas.microsoft.com/office/drawing/2014/main" val="4179035793"/>
                  </a:ext>
                </a:extLst>
              </a:tr>
              <a:tr h="457200">
                <a:tc>
                  <a:txBody>
                    <a:bodyPr/>
                    <a:lstStyle/>
                    <a:p>
                      <a:r>
                        <a:rPr lang="en-US">
                          <a:effectLst/>
                        </a:rPr>
                        <a:t>video</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视频</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tc>
                  <a:txBody>
                    <a:bodyPr/>
                    <a:lstStyle/>
                    <a:p>
                      <a:pPr algn="ctr"/>
                      <a:r>
                        <a:rPr lang="zh-CN" altLang="en-US" dirty="0">
                          <a:effectLst/>
                        </a:rPr>
                        <a:t>是</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播放视频</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1255119759"/>
                  </a:ext>
                </a:extLst>
              </a:tr>
              <a:tr h="457200">
                <a:tc>
                  <a:txBody>
                    <a:bodyPr/>
                    <a:lstStyle/>
                    <a:p>
                      <a:r>
                        <a:rPr lang="en-US">
                          <a:effectLst/>
                        </a:rPr>
                        <a:t>map</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地图</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pPr algn="ctr"/>
                      <a:r>
                        <a:rPr lang="zh-CN" altLang="en-US">
                          <a:effectLst/>
                        </a:rPr>
                        <a:t>是</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展示地图</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943238358"/>
                  </a:ext>
                </a:extLst>
              </a:tr>
              <a:tr h="457200">
                <a:tc>
                  <a:txBody>
                    <a:bodyPr/>
                    <a:lstStyle/>
                    <a:p>
                      <a:r>
                        <a:rPr lang="en-US">
                          <a:effectLst/>
                        </a:rPr>
                        <a:t>canvas</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画布</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pPr algn="ctr"/>
                      <a:r>
                        <a:rPr lang="zh-CN" altLang="en-US">
                          <a:effectLst/>
                        </a:rPr>
                        <a:t>是</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zh-CN" altLang="en-US">
                          <a:effectLst/>
                        </a:rPr>
                        <a:t>提供一个可以自由绘图的区域</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51224481"/>
                  </a:ext>
                </a:extLst>
              </a:tr>
              <a:tr h="457200">
                <a:tc>
                  <a:txBody>
                    <a:bodyPr/>
                    <a:lstStyle/>
                    <a:p>
                      <a:r>
                        <a:rPr lang="en-US">
                          <a:effectLst/>
                        </a:rPr>
                        <a:t>picker</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a:noFill/>
                    </a:lnB>
                    <a:solidFill>
                      <a:srgbClr val="FFFFFF"/>
                    </a:solidFill>
                  </a:tcPr>
                </a:tc>
                <a:tc>
                  <a:txBody>
                    <a:bodyPr/>
                    <a:lstStyle/>
                    <a:p>
                      <a:r>
                        <a:rPr lang="zh-CN" altLang="en-US">
                          <a:effectLst/>
                        </a:rPr>
                        <a:t>弹出式选择器</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a:noFill/>
                    </a:lnB>
                    <a:solidFill>
                      <a:srgbClr val="FFFFFF"/>
                    </a:solidFill>
                  </a:tcPr>
                </a:tc>
                <a:tc>
                  <a:txBody>
                    <a:bodyPr/>
                    <a:lstStyle/>
                    <a:p>
                      <a:pPr algn="ctr"/>
                      <a:r>
                        <a:rPr lang="zh-CN" altLang="en-US" dirty="0">
                          <a:effectLst/>
                        </a:rPr>
                        <a:t>否</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a:noFill/>
                    </a:lnB>
                    <a:solidFill>
                      <a:srgbClr val="FFFFFF"/>
                    </a:solidFill>
                  </a:tcPr>
                </a:tc>
                <a:tc>
                  <a:txBody>
                    <a:bodyPr/>
                    <a:lstStyle/>
                    <a:p>
                      <a:r>
                        <a:rPr lang="zh-CN" altLang="en-US" dirty="0">
                          <a:effectLst/>
                        </a:rPr>
                        <a:t>初始时没有界面，点击时弹出选择器</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27557493"/>
                  </a:ext>
                </a:extLst>
              </a:tr>
            </a:tbl>
          </a:graphicData>
        </a:graphic>
      </p:graphicFrame>
    </p:spTree>
    <p:extLst>
      <p:ext uri="{BB962C8B-B14F-4D97-AF65-F5344CB8AC3E}">
        <p14:creationId xmlns:p14="http://schemas.microsoft.com/office/powerpoint/2010/main" val="25401680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代码编译</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7" name="图示 6">
            <a:extLst>
              <a:ext uri="{FF2B5EF4-FFF2-40B4-BE49-F238E27FC236}">
                <a16:creationId xmlns:a16="http://schemas.microsoft.com/office/drawing/2014/main" id="{DEFDE25D-FEE4-4341-AB42-E35F2637D63D}"/>
              </a:ext>
            </a:extLst>
          </p:cNvPr>
          <p:cNvGraphicFramePr/>
          <p:nvPr>
            <p:extLst>
              <p:ext uri="{D42A27DB-BD31-4B8C-83A1-F6EECF244321}">
                <p14:modId xmlns:p14="http://schemas.microsoft.com/office/powerpoint/2010/main" val="2606739195"/>
              </p:ext>
            </p:extLst>
          </p:nvPr>
        </p:nvGraphicFramePr>
        <p:xfrm>
          <a:off x="3155696" y="1954498"/>
          <a:ext cx="5880608" cy="3896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19186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编译</a:t>
            </a:r>
            <a:r>
              <a:rPr lang="en-US" altLang="zh-CN" sz="2963" b="1" dirty="0">
                <a:solidFill>
                  <a:srgbClr val="5279BA"/>
                </a:solidFill>
                <a:ea typeface="微软雅黑" panose="020B0503020204020204" pitchFamily="34" charset="-122"/>
              </a:rPr>
              <a:t>WXML</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6" name="矩形 5">
            <a:extLst>
              <a:ext uri="{FF2B5EF4-FFF2-40B4-BE49-F238E27FC236}">
                <a16:creationId xmlns:a16="http://schemas.microsoft.com/office/drawing/2014/main" id="{9FF6EEE8-1E12-4FB6-B226-BF11EB8E0580}"/>
              </a:ext>
            </a:extLst>
          </p:cNvPr>
          <p:cNvSpPr/>
          <p:nvPr/>
        </p:nvSpPr>
        <p:spPr>
          <a:xfrm>
            <a:off x="688336" y="1576625"/>
            <a:ext cx="1107033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小程序的渲染层的运行环境是一个</a:t>
            </a:r>
            <a:r>
              <a:rPr lang="en-US" altLang="zh-CN" dirty="0">
                <a:latin typeface="微软雅黑" panose="020B0503020204020204" pitchFamily="34" charset="-122"/>
                <a:ea typeface="微软雅黑" panose="020B0503020204020204" pitchFamily="34" charset="-122"/>
              </a:rPr>
              <a:t>WebView</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WebView</a:t>
            </a:r>
            <a:r>
              <a:rPr lang="zh-CN" altLang="en-US" dirty="0">
                <a:latin typeface="微软雅黑" panose="020B0503020204020204" pitchFamily="34" charset="-122"/>
                <a:ea typeface="微软雅黑" panose="020B0503020204020204" pitchFamily="34" charset="-122"/>
              </a:rPr>
              <a:t>无法直接理解</a:t>
            </a:r>
            <a:r>
              <a:rPr lang="en-US" altLang="zh-CN" dirty="0">
                <a:latin typeface="微软雅黑" panose="020B0503020204020204" pitchFamily="34" charset="-122"/>
                <a:ea typeface="微软雅黑" panose="020B0503020204020204" pitchFamily="34" charset="-122"/>
              </a:rPr>
              <a:t>WXML</a:t>
            </a:r>
            <a:r>
              <a:rPr lang="zh-CN" altLang="en-US" dirty="0">
                <a:latin typeface="微软雅黑" panose="020B0503020204020204" pitchFamily="34" charset="-122"/>
                <a:ea typeface="微软雅黑" panose="020B0503020204020204" pitchFamily="34" charset="-122"/>
              </a:rPr>
              <a:t>标签，所以需要经过编译。</a:t>
            </a:r>
          </a:p>
        </p:txBody>
      </p:sp>
      <p:pic>
        <p:nvPicPr>
          <p:cNvPr id="8" name="Picture 2">
            <a:extLst>
              <a:ext uri="{FF2B5EF4-FFF2-40B4-BE49-F238E27FC236}">
                <a16:creationId xmlns:a16="http://schemas.microsoft.com/office/drawing/2014/main" id="{B9B2491B-3BA9-4322-9CDF-66E001C194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9" t="10724" r="5703" b="12211"/>
          <a:stretch/>
        </p:blipFill>
        <p:spPr bwMode="auto">
          <a:xfrm>
            <a:off x="1280161" y="2176523"/>
            <a:ext cx="9412224" cy="431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697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编译</a:t>
            </a:r>
            <a:r>
              <a:rPr lang="en-US" altLang="zh-CN" sz="2963" b="1" dirty="0">
                <a:solidFill>
                  <a:srgbClr val="5279BA"/>
                </a:solidFill>
                <a:ea typeface="微软雅黑" panose="020B0503020204020204" pitchFamily="34" charset="-122"/>
              </a:rPr>
              <a:t>WXML</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pic>
        <p:nvPicPr>
          <p:cNvPr id="7" name="Picture 2">
            <a:extLst>
              <a:ext uri="{FF2B5EF4-FFF2-40B4-BE49-F238E27FC236}">
                <a16:creationId xmlns:a16="http://schemas.microsoft.com/office/drawing/2014/main" id="{2257801F-CFD8-4B85-B58F-9F2FD58AC0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90" b="9870"/>
          <a:stretch/>
        </p:blipFill>
        <p:spPr bwMode="auto">
          <a:xfrm>
            <a:off x="1268393" y="1458023"/>
            <a:ext cx="7728877" cy="500292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2E652532-D608-4694-87FD-2394BF503661}"/>
              </a:ext>
            </a:extLst>
          </p:cNvPr>
          <p:cNvSpPr/>
          <p:nvPr/>
        </p:nvSpPr>
        <p:spPr>
          <a:xfrm>
            <a:off x="4800960" y="1456107"/>
            <a:ext cx="4520789" cy="369332"/>
          </a:xfrm>
          <a:prstGeom prst="rect">
            <a:avLst/>
          </a:prstGeom>
        </p:spPr>
        <p:txBody>
          <a:bodyPr wrap="none">
            <a:spAutoFit/>
          </a:bodyPr>
          <a:lstStyle/>
          <a:p>
            <a:r>
              <a:rPr lang="en-US" altLang="zh-CN" dirty="0"/>
              <a:t>WXML</a:t>
            </a:r>
            <a:r>
              <a:rPr lang="zh-CN" altLang="en-US" dirty="0"/>
              <a:t>结构和</a:t>
            </a:r>
            <a:r>
              <a:rPr lang="en-US" altLang="zh-CN" dirty="0"/>
              <a:t>JS</a:t>
            </a:r>
            <a:r>
              <a:rPr lang="zh-CN" altLang="en-US" dirty="0"/>
              <a:t>对象均可以表示一棵</a:t>
            </a:r>
            <a:r>
              <a:rPr lang="en-US" altLang="zh-CN" dirty="0"/>
              <a:t>Dom</a:t>
            </a:r>
            <a:r>
              <a:rPr lang="zh-CN" altLang="en-US" dirty="0"/>
              <a:t>树</a:t>
            </a:r>
          </a:p>
        </p:txBody>
      </p:sp>
    </p:spTree>
    <p:extLst>
      <p:ext uri="{BB962C8B-B14F-4D97-AF65-F5344CB8AC3E}">
        <p14:creationId xmlns:p14="http://schemas.microsoft.com/office/powerpoint/2010/main" val="26430881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5AD71DF7-F1A5-4CF7-B27F-472B2F71CA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20" r="15239" b="3286"/>
          <a:stretch/>
        </p:blipFill>
        <p:spPr bwMode="auto">
          <a:xfrm>
            <a:off x="5437631" y="1147946"/>
            <a:ext cx="5540023" cy="571005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编译</a:t>
            </a:r>
            <a:r>
              <a:rPr lang="en-US" altLang="zh-CN" sz="2963" b="1" dirty="0">
                <a:solidFill>
                  <a:srgbClr val="5279BA"/>
                </a:solidFill>
                <a:ea typeface="微软雅黑" panose="020B0503020204020204" pitchFamily="34" charset="-122"/>
              </a:rPr>
              <a:t>WXML</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7" name="矩形 6">
            <a:extLst>
              <a:ext uri="{FF2B5EF4-FFF2-40B4-BE49-F238E27FC236}">
                <a16:creationId xmlns:a16="http://schemas.microsoft.com/office/drawing/2014/main" id="{6107C8B9-361A-429A-9564-C21C9DE70B0D}"/>
              </a:ext>
            </a:extLst>
          </p:cNvPr>
          <p:cNvSpPr/>
          <p:nvPr/>
        </p:nvSpPr>
        <p:spPr>
          <a:xfrm>
            <a:off x="593019" y="1790977"/>
            <a:ext cx="4076517" cy="646331"/>
          </a:xfrm>
          <a:prstGeom prst="rect">
            <a:avLst/>
          </a:prstGeom>
        </p:spPr>
        <p:txBody>
          <a:bodyPr wrap="square">
            <a:spAutoFit/>
          </a:bodyPr>
          <a:lstStyle/>
          <a:p>
            <a:r>
              <a:rPr lang="zh-CN" altLang="en-US" dirty="0"/>
              <a:t>状态更新的时候，通过对比前后</a:t>
            </a:r>
            <a:r>
              <a:rPr lang="en-US" altLang="zh-CN" dirty="0"/>
              <a:t>JS</a:t>
            </a:r>
            <a:r>
              <a:rPr lang="zh-CN" altLang="en-US" dirty="0"/>
              <a:t>对象变化，进而改变视图层的</a:t>
            </a:r>
            <a:r>
              <a:rPr lang="en-US" altLang="zh-CN" dirty="0"/>
              <a:t>Dom</a:t>
            </a:r>
            <a:r>
              <a:rPr lang="zh-CN" altLang="en-US" dirty="0"/>
              <a:t>树</a:t>
            </a:r>
          </a:p>
        </p:txBody>
      </p:sp>
    </p:spTree>
    <p:extLst>
      <p:ext uri="{BB962C8B-B14F-4D97-AF65-F5344CB8AC3E}">
        <p14:creationId xmlns:p14="http://schemas.microsoft.com/office/powerpoint/2010/main" val="30142546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编译</a:t>
            </a:r>
            <a:r>
              <a:rPr lang="en-US" altLang="zh-CN" sz="2963" b="1" dirty="0">
                <a:solidFill>
                  <a:srgbClr val="5279BA"/>
                </a:solidFill>
                <a:ea typeface="微软雅黑" panose="020B0503020204020204" pitchFamily="34" charset="-122"/>
              </a:rPr>
              <a:t>WXSS</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pic>
        <p:nvPicPr>
          <p:cNvPr id="6" name="Picture 2">
            <a:extLst>
              <a:ext uri="{FF2B5EF4-FFF2-40B4-BE49-F238E27FC236}">
                <a16:creationId xmlns:a16="http://schemas.microsoft.com/office/drawing/2014/main" id="{08CD3F81-8FEC-4971-8F21-7706B148AB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4" t="7077" r="5233" b="7385"/>
          <a:stretch/>
        </p:blipFill>
        <p:spPr bwMode="auto">
          <a:xfrm>
            <a:off x="1066800" y="1472963"/>
            <a:ext cx="10058400" cy="508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473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469D2A4-8E0F-49B3-9073-25B01067EC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04" r="19899" b="3451"/>
          <a:stretch/>
        </p:blipFill>
        <p:spPr bwMode="auto">
          <a:xfrm>
            <a:off x="3983923" y="1058847"/>
            <a:ext cx="4057236" cy="5540566"/>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小程序的启动</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Tree>
    <p:extLst>
      <p:ext uri="{BB962C8B-B14F-4D97-AF65-F5344CB8AC3E}">
        <p14:creationId xmlns:p14="http://schemas.microsoft.com/office/powerpoint/2010/main" val="37282288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编译</a:t>
            </a:r>
            <a:r>
              <a:rPr lang="en-US" altLang="zh-CN" sz="2963" b="1" dirty="0">
                <a:solidFill>
                  <a:srgbClr val="5279BA"/>
                </a:solidFill>
                <a:ea typeface="微软雅黑" panose="020B0503020204020204" pitchFamily="34" charset="-122"/>
              </a:rPr>
              <a:t>JavaScript</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2" name="图示 1">
            <a:extLst>
              <a:ext uri="{FF2B5EF4-FFF2-40B4-BE49-F238E27FC236}">
                <a16:creationId xmlns:a16="http://schemas.microsoft.com/office/drawing/2014/main" id="{B1587705-9363-4299-9E19-2E2B7C146C5D}"/>
              </a:ext>
            </a:extLst>
          </p:cNvPr>
          <p:cNvGraphicFramePr/>
          <p:nvPr>
            <p:extLst>
              <p:ext uri="{D42A27DB-BD31-4B8C-83A1-F6EECF244321}">
                <p14:modId xmlns:p14="http://schemas.microsoft.com/office/powerpoint/2010/main" val="3406955326"/>
              </p:ext>
            </p:extLst>
          </p:nvPr>
        </p:nvGraphicFramePr>
        <p:xfrm>
          <a:off x="2909732" y="1621536"/>
          <a:ext cx="6372536" cy="48909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20551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发布</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2" name="图示 1">
            <a:extLst>
              <a:ext uri="{FF2B5EF4-FFF2-40B4-BE49-F238E27FC236}">
                <a16:creationId xmlns:a16="http://schemas.microsoft.com/office/drawing/2014/main" id="{92E4591B-DAB7-426A-BC91-51C33CB1C3DC}"/>
              </a:ext>
            </a:extLst>
          </p:cNvPr>
          <p:cNvGraphicFramePr/>
          <p:nvPr>
            <p:extLst>
              <p:ext uri="{D42A27DB-BD31-4B8C-83A1-F6EECF244321}">
                <p14:modId xmlns:p14="http://schemas.microsoft.com/office/powerpoint/2010/main" val="378179043"/>
              </p:ext>
            </p:extLst>
          </p:nvPr>
        </p:nvGraphicFramePr>
        <p:xfrm>
          <a:off x="1576832" y="894873"/>
          <a:ext cx="903833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12922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a:spLocks noChangeArrowheads="1"/>
          </p:cNvSpPr>
          <p:nvPr/>
        </p:nvSpPr>
        <p:spPr bwMode="auto">
          <a:xfrm>
            <a:off x="6715160" y="3922594"/>
            <a:ext cx="477823" cy="9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905"/>
          </a:p>
        </p:txBody>
      </p:sp>
      <p:pic>
        <p:nvPicPr>
          <p:cNvPr id="12" name="图片 11">
            <a:extLst>
              <a:ext uri="{FF2B5EF4-FFF2-40B4-BE49-F238E27FC236}">
                <a16:creationId xmlns:a16="http://schemas.microsoft.com/office/drawing/2014/main" id="{965B55CC-A583-405F-8F5A-852DF3AE4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 y="549"/>
            <a:ext cx="12191484" cy="6856903"/>
          </a:xfrm>
          <a:prstGeom prst="rect">
            <a:avLst/>
          </a:prstGeom>
        </p:spPr>
      </p:pic>
      <p:sp>
        <p:nvSpPr>
          <p:cNvPr id="13" name="文本框 17"/>
          <p:cNvSpPr txBox="1">
            <a:spLocks noChangeArrowheads="1"/>
          </p:cNvSpPr>
          <p:nvPr/>
        </p:nvSpPr>
        <p:spPr bwMode="auto">
          <a:xfrm>
            <a:off x="5281899" y="3183995"/>
            <a:ext cx="16282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800" b="1" dirty="0">
                <a:solidFill>
                  <a:schemeClr val="bg1"/>
                </a:solidFill>
                <a:ea typeface="微软雅黑" panose="020B0503020204020204" pitchFamily="34" charset="-122"/>
              </a:rPr>
              <a:t>谢谢！</a:t>
            </a:r>
          </a:p>
        </p:txBody>
      </p:sp>
      <p:pic>
        <p:nvPicPr>
          <p:cNvPr id="8" name="内容占位符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85453" y="667516"/>
            <a:ext cx="693854" cy="819856"/>
          </a:xfrm>
          <a:prstGeom prst="rect">
            <a:avLst/>
          </a:prstGeom>
        </p:spPr>
      </p:pic>
      <p:sp>
        <p:nvSpPr>
          <p:cNvPr id="3" name="文本框 2">
            <a:extLst>
              <a:ext uri="{FF2B5EF4-FFF2-40B4-BE49-F238E27FC236}">
                <a16:creationId xmlns:a16="http://schemas.microsoft.com/office/drawing/2014/main" id="{3C9C1C96-6EF7-40EC-83AA-176F87874FCC}"/>
              </a:ext>
            </a:extLst>
          </p:cNvPr>
          <p:cNvSpPr txBox="1"/>
          <p:nvPr/>
        </p:nvSpPr>
        <p:spPr>
          <a:xfrm>
            <a:off x="416158" y="5294196"/>
            <a:ext cx="1701107" cy="1264962"/>
          </a:xfrm>
          <a:prstGeom prst="rect">
            <a:avLst/>
          </a:prstGeom>
          <a:noFill/>
        </p:spPr>
        <p:txBody>
          <a:bodyPr wrap="none" rtlCol="0">
            <a:spAutoFit/>
          </a:bodyPr>
          <a:lstStyle/>
          <a:p>
            <a:r>
              <a:rPr lang="zh-CN" altLang="en-US" sz="1905" dirty="0">
                <a:solidFill>
                  <a:schemeClr val="bg1"/>
                </a:solidFill>
              </a:rPr>
              <a:t>参考资料：</a:t>
            </a:r>
            <a:endParaRPr lang="en-US" altLang="zh-CN" sz="1905" dirty="0">
              <a:solidFill>
                <a:schemeClr val="bg1"/>
              </a:solidFill>
              <a:hlinkClick r:id="rId5">
                <a:extLst>
                  <a:ext uri="{A12FA001-AC4F-418D-AE19-62706E023703}">
                    <ahyp:hlinkClr xmlns:ahyp="http://schemas.microsoft.com/office/drawing/2018/hyperlinkcolor" val="tx"/>
                  </a:ext>
                </a:extLst>
              </a:hlinkClick>
            </a:endParaRPr>
          </a:p>
          <a:p>
            <a:endParaRPr lang="en-US" altLang="zh-CN" sz="1905" dirty="0">
              <a:solidFill>
                <a:schemeClr val="bg1"/>
              </a:solidFill>
              <a:hlinkClick r:id="rId5">
                <a:extLst>
                  <a:ext uri="{A12FA001-AC4F-418D-AE19-62706E023703}">
                    <ahyp:hlinkClr xmlns:ahyp="http://schemas.microsoft.com/office/drawing/2018/hyperlinkcolor" val="tx"/>
                  </a:ext>
                </a:extLst>
              </a:hlinkClick>
            </a:endParaRPr>
          </a:p>
          <a:p>
            <a:pPr marL="536575"/>
            <a:r>
              <a:rPr lang="zh-CN" altLang="en-US" sz="1905" dirty="0">
                <a:solidFill>
                  <a:schemeClr val="bg1"/>
                </a:solidFill>
                <a:hlinkClick r:id="rId5">
                  <a:extLst>
                    <a:ext uri="{A12FA001-AC4F-418D-AE19-62706E023703}">
                      <ahyp:hlinkClr xmlns:ahyp="http://schemas.microsoft.com/office/drawing/2018/hyperlinkcolor" val="tx"/>
                    </a:ext>
                  </a:extLst>
                </a:hlinkClick>
              </a:rPr>
              <a:t>官方文档</a:t>
            </a:r>
            <a:endParaRPr lang="en-US" altLang="zh-CN" sz="1905" dirty="0">
              <a:solidFill>
                <a:schemeClr val="bg1"/>
              </a:solidFill>
            </a:endParaRPr>
          </a:p>
          <a:p>
            <a:pPr marL="536575"/>
            <a:r>
              <a:rPr lang="zh-CN" altLang="en-US" sz="1905" dirty="0">
                <a:solidFill>
                  <a:schemeClr val="bg1"/>
                </a:solidFill>
                <a:hlinkClick r:id="rId6">
                  <a:extLst>
                    <a:ext uri="{A12FA001-AC4F-418D-AE19-62706E023703}">
                      <ahyp:hlinkClr xmlns:ahyp="http://schemas.microsoft.com/office/drawing/2018/hyperlinkcolor" val="tx"/>
                    </a:ext>
                  </a:extLst>
                </a:hlinkClick>
              </a:rPr>
              <a:t>官方指南</a:t>
            </a:r>
            <a:endParaRPr lang="en-US" altLang="zh-CN" sz="1905" dirty="0">
              <a:solidFill>
                <a:schemeClr val="bg1"/>
              </a:solidFill>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8311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610769"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小程序的运行环境</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6" name="内容占位符 3">
            <a:extLst>
              <a:ext uri="{FF2B5EF4-FFF2-40B4-BE49-F238E27FC236}">
                <a16:creationId xmlns:a16="http://schemas.microsoft.com/office/drawing/2014/main" id="{6492F936-A8C7-4482-81CD-B99AB49F3C1A}"/>
              </a:ext>
            </a:extLst>
          </p:cNvPr>
          <p:cNvGraphicFramePr>
            <a:graphicFrameLocks/>
          </p:cNvGraphicFramePr>
          <p:nvPr>
            <p:extLst>
              <p:ext uri="{D42A27DB-BD31-4B8C-83A1-F6EECF244321}">
                <p14:modId xmlns:p14="http://schemas.microsoft.com/office/powerpoint/2010/main" val="3151683680"/>
              </p:ext>
            </p:extLst>
          </p:nvPr>
        </p:nvGraphicFramePr>
        <p:xfrm>
          <a:off x="309085" y="1912429"/>
          <a:ext cx="6905916" cy="2884656"/>
        </p:xfrm>
        <a:graphic>
          <a:graphicData uri="http://schemas.openxmlformats.org/drawingml/2006/table">
            <a:tbl>
              <a:tblPr/>
              <a:tblGrid>
                <a:gridCol w="2301972">
                  <a:extLst>
                    <a:ext uri="{9D8B030D-6E8A-4147-A177-3AD203B41FA5}">
                      <a16:colId xmlns:a16="http://schemas.microsoft.com/office/drawing/2014/main" val="2733475675"/>
                    </a:ext>
                  </a:extLst>
                </a:gridCol>
                <a:gridCol w="2301972">
                  <a:extLst>
                    <a:ext uri="{9D8B030D-6E8A-4147-A177-3AD203B41FA5}">
                      <a16:colId xmlns:a16="http://schemas.microsoft.com/office/drawing/2014/main" val="1458390396"/>
                    </a:ext>
                  </a:extLst>
                </a:gridCol>
                <a:gridCol w="2301972">
                  <a:extLst>
                    <a:ext uri="{9D8B030D-6E8A-4147-A177-3AD203B41FA5}">
                      <a16:colId xmlns:a16="http://schemas.microsoft.com/office/drawing/2014/main" val="1087802810"/>
                    </a:ext>
                  </a:extLst>
                </a:gridCol>
              </a:tblGrid>
              <a:tr h="607296">
                <a:tc>
                  <a:txBody>
                    <a:bodyPr/>
                    <a:lstStyle/>
                    <a:p>
                      <a:pPr algn="l"/>
                      <a:r>
                        <a:rPr lang="zh-CN" altLang="en-US" b="1" dirty="0">
                          <a:solidFill>
                            <a:srgbClr val="8D8D8D"/>
                          </a:solidFill>
                          <a:effectLst/>
                        </a:rPr>
                        <a:t>运行环境</a:t>
                      </a:r>
                      <a:endParaRPr lang="zh-CN" altLang="en-US" b="0" dirty="0">
                        <a:solidFill>
                          <a:srgbClr val="8D8D8D"/>
                        </a:solidFill>
                        <a:effectLst/>
                      </a:endParaRPr>
                    </a:p>
                  </a:txBody>
                  <a:tcPr marL="152400" marR="152400" anchor="ctr">
                    <a:lnL>
                      <a:noFill/>
                    </a:lnL>
                    <a:lnR>
                      <a:noFill/>
                    </a:lnR>
                    <a:lnT>
                      <a:noFill/>
                    </a:lnT>
                    <a:lnB>
                      <a:noFill/>
                    </a:lnB>
                    <a:solidFill>
                      <a:srgbClr val="F6F8F9"/>
                    </a:solidFill>
                  </a:tcPr>
                </a:tc>
                <a:tc>
                  <a:txBody>
                    <a:bodyPr/>
                    <a:lstStyle/>
                    <a:p>
                      <a:pPr algn="l"/>
                      <a:r>
                        <a:rPr lang="zh-CN" altLang="en-US" b="1">
                          <a:solidFill>
                            <a:srgbClr val="8D8D8D"/>
                          </a:solidFill>
                          <a:effectLst/>
                        </a:rPr>
                        <a:t>逻辑层</a:t>
                      </a:r>
                      <a:endParaRPr lang="zh-CN" altLang="en-US" b="0">
                        <a:solidFill>
                          <a:srgbClr val="8D8D8D"/>
                        </a:solidFill>
                        <a:effectLst/>
                      </a:endParaRPr>
                    </a:p>
                  </a:txBody>
                  <a:tcPr marL="152400" marR="152400" anchor="ctr">
                    <a:lnL>
                      <a:noFill/>
                    </a:lnL>
                    <a:lnR>
                      <a:noFill/>
                    </a:lnR>
                    <a:lnT>
                      <a:noFill/>
                    </a:lnT>
                    <a:lnB>
                      <a:noFill/>
                    </a:lnB>
                    <a:solidFill>
                      <a:srgbClr val="F6F8F9"/>
                    </a:solidFill>
                  </a:tcPr>
                </a:tc>
                <a:tc>
                  <a:txBody>
                    <a:bodyPr/>
                    <a:lstStyle/>
                    <a:p>
                      <a:pPr algn="l"/>
                      <a:r>
                        <a:rPr lang="zh-CN" altLang="en-US" b="1">
                          <a:solidFill>
                            <a:srgbClr val="8D8D8D"/>
                          </a:solidFill>
                          <a:effectLst/>
                        </a:rPr>
                        <a:t>渲染层</a:t>
                      </a:r>
                      <a:endParaRPr lang="zh-CN" altLang="en-US" b="0">
                        <a:solidFill>
                          <a:srgbClr val="8D8D8D"/>
                        </a:solidFill>
                        <a:effectLst/>
                      </a:endParaRPr>
                    </a:p>
                  </a:txBody>
                  <a:tcPr marL="152400" marR="152400" anchor="ctr">
                    <a:lnL>
                      <a:noFill/>
                    </a:lnL>
                    <a:lnR>
                      <a:noFill/>
                    </a:lnR>
                    <a:lnT>
                      <a:noFill/>
                    </a:lnT>
                    <a:lnB>
                      <a:noFill/>
                    </a:lnB>
                    <a:solidFill>
                      <a:srgbClr val="F6F8F9"/>
                    </a:solidFill>
                  </a:tcPr>
                </a:tc>
                <a:extLst>
                  <a:ext uri="{0D108BD9-81ED-4DB2-BD59-A6C34878D82A}">
                    <a16:rowId xmlns:a16="http://schemas.microsoft.com/office/drawing/2014/main" val="1826704365"/>
                  </a:ext>
                </a:extLst>
              </a:tr>
              <a:tr h="759120">
                <a:tc>
                  <a:txBody>
                    <a:bodyPr/>
                    <a:lstStyle/>
                    <a:p>
                      <a:r>
                        <a:rPr lang="en-US" dirty="0">
                          <a:effectLst/>
                        </a:rPr>
                        <a:t>iOS</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tc>
                  <a:txBody>
                    <a:bodyPr/>
                    <a:lstStyle/>
                    <a:p>
                      <a:r>
                        <a:rPr lang="en-US">
                          <a:effectLst/>
                        </a:rPr>
                        <a:t>JavaScriptCore</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tc>
                  <a:txBody>
                    <a:bodyPr/>
                    <a:lstStyle/>
                    <a:p>
                      <a:r>
                        <a:rPr lang="en-US">
                          <a:effectLst/>
                        </a:rPr>
                        <a:t>WKWebView</a:t>
                      </a:r>
                    </a:p>
                  </a:txBody>
                  <a:tcPr marL="152400" marR="152400" marT="91440" marB="91440" anchor="ctr">
                    <a:lnL>
                      <a:noFill/>
                    </a:lnL>
                    <a:lnR>
                      <a:noFill/>
                    </a:lnR>
                    <a:lnT>
                      <a:noFill/>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2494850078"/>
                  </a:ext>
                </a:extLst>
              </a:tr>
              <a:tr h="759120">
                <a:tc>
                  <a:txBody>
                    <a:bodyPr/>
                    <a:lstStyle/>
                    <a:p>
                      <a:r>
                        <a:rPr lang="zh-CN" altLang="en-US">
                          <a:effectLst/>
                        </a:rPr>
                        <a:t>安卓</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en-US" altLang="zh-CN" sz="1800" b="0" i="0" u="none" strike="noStrike" kern="1200" dirty="0">
                          <a:solidFill>
                            <a:schemeClr val="tx1"/>
                          </a:solidFill>
                          <a:effectLst/>
                          <a:latin typeface="+mn-lt"/>
                          <a:ea typeface="+mn-ea"/>
                          <a:cs typeface="+mn-cs"/>
                          <a:hlinkClick r:id="rId4"/>
                        </a:rPr>
                        <a:t>V8</a:t>
                      </a:r>
                      <a:r>
                        <a:rPr lang="zh-CN" altLang="en-US" sz="1800" b="0" i="0" u="none" strike="noStrike" kern="1200" dirty="0">
                          <a:solidFill>
                            <a:schemeClr val="tx1"/>
                          </a:solidFill>
                          <a:effectLst/>
                          <a:latin typeface="+mn-lt"/>
                          <a:ea typeface="+mn-ea"/>
                          <a:cs typeface="+mn-cs"/>
                        </a:rPr>
                        <a:t>（旧版</a:t>
                      </a:r>
                      <a:r>
                        <a:rPr lang="en-US" altLang="zh-CN" dirty="0">
                          <a:effectLst/>
                        </a:rPr>
                        <a:t>X5 </a:t>
                      </a:r>
                      <a:r>
                        <a:rPr lang="en-US" altLang="zh-CN" dirty="0" err="1">
                          <a:effectLst/>
                        </a:rPr>
                        <a:t>JSCore</a:t>
                      </a:r>
                      <a:r>
                        <a:rPr lang="zh-CN" altLang="en-US" sz="1800" b="0" i="0" u="none" strike="noStrike" kern="1200" dirty="0">
                          <a:solidFill>
                            <a:schemeClr val="tx1"/>
                          </a:solidFill>
                          <a:effectLst/>
                          <a:latin typeface="+mn-lt"/>
                          <a:ea typeface="+mn-ea"/>
                          <a:cs typeface="+mn-cs"/>
                        </a:rPr>
                        <a:t>）</a:t>
                      </a:r>
                      <a:endParaRPr lang="en-US" dirty="0">
                        <a:effectLst/>
                      </a:endParaRP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en-US" altLang="zh-CN" sz="1800" b="0" i="0" kern="1200" dirty="0" err="1">
                          <a:solidFill>
                            <a:schemeClr val="tx1"/>
                          </a:solidFill>
                          <a:effectLst/>
                          <a:latin typeface="+mn-lt"/>
                          <a:ea typeface="+mn-ea"/>
                          <a:cs typeface="+mn-cs"/>
                        </a:rPr>
                        <a:t>Xweb</a:t>
                      </a:r>
                      <a:r>
                        <a:rPr lang="zh-CN" altLang="en-US" sz="1800" b="0" i="0" kern="1200" dirty="0">
                          <a:solidFill>
                            <a:schemeClr val="tx1"/>
                          </a:solidFill>
                          <a:effectLst/>
                          <a:latin typeface="+mn-lt"/>
                          <a:ea typeface="+mn-ea"/>
                          <a:cs typeface="+mn-cs"/>
                        </a:rPr>
                        <a:t>（旧版</a:t>
                      </a:r>
                      <a:r>
                        <a:rPr lang="en-US" altLang="zh-CN" sz="1800" b="0" i="0" u="none" strike="noStrike" kern="1200" dirty="0">
                          <a:solidFill>
                            <a:schemeClr val="tx1"/>
                          </a:solidFill>
                          <a:effectLst/>
                          <a:latin typeface="+mn-lt"/>
                          <a:ea typeface="+mn-ea"/>
                          <a:cs typeface="+mn-cs"/>
                          <a:hlinkClick r:id="rId5"/>
                        </a:rPr>
                        <a:t>X5</a:t>
                      </a:r>
                      <a:r>
                        <a:rPr lang="zh-CN" altLang="en-US" sz="1800" b="0" i="0" kern="1200" dirty="0">
                          <a:solidFill>
                            <a:schemeClr val="tx1"/>
                          </a:solidFill>
                          <a:effectLst/>
                          <a:latin typeface="+mn-lt"/>
                          <a:ea typeface="+mn-ea"/>
                          <a:cs typeface="+mn-cs"/>
                        </a:rPr>
                        <a:t>）</a:t>
                      </a:r>
                      <a:endParaRPr lang="zh-CN" altLang="en-US" dirty="0">
                        <a:effectLst/>
                      </a:endParaRP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725046786"/>
                  </a:ext>
                </a:extLst>
              </a:tr>
              <a:tr h="759120">
                <a:tc>
                  <a:txBody>
                    <a:bodyPr/>
                    <a:lstStyle/>
                    <a:p>
                      <a:r>
                        <a:rPr lang="zh-CN" altLang="en-US" dirty="0">
                          <a:effectLst/>
                        </a:rPr>
                        <a:t>小程序开发者工具</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en-US" dirty="0">
                          <a:effectLst/>
                        </a:rPr>
                        <a:t>NWJS</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tc>
                  <a:txBody>
                    <a:bodyPr/>
                    <a:lstStyle/>
                    <a:p>
                      <a:r>
                        <a:rPr lang="en-US" dirty="0">
                          <a:effectLst/>
                        </a:rPr>
                        <a:t>Chrome WebView</a:t>
                      </a:r>
                    </a:p>
                  </a:txBody>
                  <a:tcPr marL="152400" marR="152400" marT="91440" marB="91440" anchor="ctr">
                    <a:lnL>
                      <a:noFill/>
                    </a:lnL>
                    <a:lnR>
                      <a:noFill/>
                    </a:lnR>
                    <a:lnT w="7620" cap="flat" cmpd="sng" algn="ctr">
                      <a:solidFill>
                        <a:srgbClr val="E7E7EB"/>
                      </a:solidFill>
                      <a:prstDash val="solid"/>
                      <a:round/>
                      <a:headEnd type="none" w="med" len="med"/>
                      <a:tailEnd type="none" w="med" len="med"/>
                    </a:lnT>
                    <a:lnB w="7620" cap="flat" cmpd="sng" algn="ctr">
                      <a:solidFill>
                        <a:srgbClr val="E7E7EB"/>
                      </a:solidFill>
                      <a:prstDash val="solid"/>
                      <a:round/>
                      <a:headEnd type="none" w="med" len="med"/>
                      <a:tailEnd type="none" w="med" len="med"/>
                    </a:lnB>
                    <a:solidFill>
                      <a:srgbClr val="FFFFFF"/>
                    </a:solidFill>
                  </a:tcPr>
                </a:tc>
                <a:extLst>
                  <a:ext uri="{0D108BD9-81ED-4DB2-BD59-A6C34878D82A}">
                    <a16:rowId xmlns:a16="http://schemas.microsoft.com/office/drawing/2014/main" val="3926743180"/>
                  </a:ext>
                </a:extLst>
              </a:tr>
            </a:tbl>
          </a:graphicData>
        </a:graphic>
      </p:graphicFrame>
      <p:sp>
        <p:nvSpPr>
          <p:cNvPr id="2" name="文本框 1"/>
          <p:cNvSpPr txBox="1"/>
          <p:nvPr/>
        </p:nvSpPr>
        <p:spPr>
          <a:xfrm>
            <a:off x="309085" y="5710054"/>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不同平台的区别：</a:t>
            </a:r>
            <a:r>
              <a:rPr lang="zh-CN" altLang="en-US" dirty="0">
                <a:latin typeface="微软雅黑" panose="020B0503020204020204" pitchFamily="34" charset="-122"/>
                <a:ea typeface="微软雅黑" panose="020B0503020204020204" pitchFamily="34" charset="-122"/>
                <a:hlinkClick r:id="rId6"/>
              </a:rPr>
              <a:t>链接</a:t>
            </a:r>
            <a:endParaRPr lang="zh-CN" altLang="en-US" dirty="0">
              <a:latin typeface="微软雅黑" panose="020B0503020204020204" pitchFamily="34" charset="-122"/>
              <a:ea typeface="微软雅黑" panose="020B0503020204020204" pitchFamily="34" charset="-122"/>
            </a:endParaRPr>
          </a:p>
        </p:txBody>
      </p:sp>
      <p:graphicFrame>
        <p:nvGraphicFramePr>
          <p:cNvPr id="7" name="图示 6">
            <a:extLst>
              <a:ext uri="{FF2B5EF4-FFF2-40B4-BE49-F238E27FC236}">
                <a16:creationId xmlns:a16="http://schemas.microsoft.com/office/drawing/2014/main" id="{481D96E3-9C47-4F0C-B571-6B432C318743}"/>
              </a:ext>
            </a:extLst>
          </p:cNvPr>
          <p:cNvGraphicFramePr/>
          <p:nvPr>
            <p:extLst>
              <p:ext uri="{D42A27DB-BD31-4B8C-83A1-F6EECF244321}">
                <p14:modId xmlns:p14="http://schemas.microsoft.com/office/powerpoint/2010/main" val="392255096"/>
              </p:ext>
            </p:extLst>
          </p:nvPr>
        </p:nvGraphicFramePr>
        <p:xfrm>
          <a:off x="7346532" y="1211837"/>
          <a:ext cx="4845468" cy="54326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12097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小程序代码组成</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3" name="图示 2">
            <a:extLst>
              <a:ext uri="{FF2B5EF4-FFF2-40B4-BE49-F238E27FC236}">
                <a16:creationId xmlns:a16="http://schemas.microsoft.com/office/drawing/2014/main" id="{484DCC1E-CCF3-4EE4-9B6B-37E29F3CEADA}"/>
              </a:ext>
            </a:extLst>
          </p:cNvPr>
          <p:cNvGraphicFramePr/>
          <p:nvPr>
            <p:extLst>
              <p:ext uri="{D42A27DB-BD31-4B8C-83A1-F6EECF244321}">
                <p14:modId xmlns:p14="http://schemas.microsoft.com/office/powerpoint/2010/main" val="2806632017"/>
              </p:ext>
            </p:extLst>
          </p:nvPr>
        </p:nvGraphicFramePr>
        <p:xfrm>
          <a:off x="1360096" y="2555745"/>
          <a:ext cx="9503663" cy="27706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70461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en-US" altLang="zh-CN" sz="2963" b="1" dirty="0">
                <a:solidFill>
                  <a:srgbClr val="5279BA"/>
                </a:solidFill>
                <a:ea typeface="微软雅黑" panose="020B0503020204020204" pitchFamily="34" charset="-122"/>
              </a:rPr>
              <a:t>JSON </a:t>
            </a:r>
            <a:r>
              <a:rPr lang="zh-CN" altLang="en-US" sz="2963" b="1" dirty="0">
                <a:solidFill>
                  <a:srgbClr val="5279BA"/>
                </a:solidFill>
                <a:ea typeface="微软雅黑" panose="020B0503020204020204" pitchFamily="34" charset="-122"/>
              </a:rPr>
              <a:t>配置</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828148105"/>
              </p:ext>
            </p:extLst>
          </p:nvPr>
        </p:nvGraphicFramePr>
        <p:xfrm>
          <a:off x="946560" y="1948297"/>
          <a:ext cx="10067804" cy="3441120"/>
        </p:xfrm>
        <a:graphic>
          <a:graphicData uri="http://schemas.openxmlformats.org/drawingml/2006/table">
            <a:tbl>
              <a:tblPr firstRow="1" bandRow="1">
                <a:tableStyleId>{5C22544A-7EE6-4342-B048-85BDC9FD1C3A}</a:tableStyleId>
              </a:tblPr>
              <a:tblGrid>
                <a:gridCol w="5033902">
                  <a:extLst>
                    <a:ext uri="{9D8B030D-6E8A-4147-A177-3AD203B41FA5}">
                      <a16:colId xmlns:a16="http://schemas.microsoft.com/office/drawing/2014/main" val="2235398188"/>
                    </a:ext>
                  </a:extLst>
                </a:gridCol>
                <a:gridCol w="5033902">
                  <a:extLst>
                    <a:ext uri="{9D8B030D-6E8A-4147-A177-3AD203B41FA5}">
                      <a16:colId xmlns:a16="http://schemas.microsoft.com/office/drawing/2014/main" val="2281787871"/>
                    </a:ext>
                  </a:extLst>
                </a:gridCol>
              </a:tblGrid>
              <a:tr h="860280">
                <a:tc>
                  <a:txBody>
                    <a:bodyPr/>
                    <a:lstStyle/>
                    <a:p>
                      <a:pPr algn="ctr">
                        <a:lnSpc>
                          <a:spcPct val="150000"/>
                        </a:lnSpc>
                      </a:pPr>
                      <a:r>
                        <a:rPr lang="zh-CN" altLang="en-US" sz="2800" dirty="0">
                          <a:latin typeface="微软雅黑" panose="020B0503020204020204" pitchFamily="34" charset="-122"/>
                          <a:ea typeface="微软雅黑" panose="020B0503020204020204" pitchFamily="34" charset="-122"/>
                        </a:rPr>
                        <a:t>文件</a:t>
                      </a:r>
                    </a:p>
                  </a:txBody>
                  <a:tcPr/>
                </a:tc>
                <a:tc>
                  <a:txBody>
                    <a:bodyPr/>
                    <a:lstStyle/>
                    <a:p>
                      <a:pPr algn="ctr">
                        <a:lnSpc>
                          <a:spcPct val="150000"/>
                        </a:lnSpc>
                      </a:pPr>
                      <a:r>
                        <a:rPr lang="zh-CN" altLang="en-US" sz="280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352125344"/>
                  </a:ext>
                </a:extLst>
              </a:tr>
              <a:tr h="860280">
                <a:tc>
                  <a:txBody>
                    <a:bodyPr/>
                    <a:lstStyle/>
                    <a:p>
                      <a:pPr algn="l">
                        <a:lnSpc>
                          <a:spcPct val="150000"/>
                        </a:lnSpc>
                      </a:pP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app.json</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sz="2800" dirty="0">
                          <a:latin typeface="微软雅黑" panose="020B0503020204020204" pitchFamily="34" charset="-122"/>
                          <a:ea typeface="微软雅黑" panose="020B0503020204020204" pitchFamily="34" charset="-122"/>
                        </a:rPr>
                        <a:t>全局配置</a:t>
                      </a:r>
                    </a:p>
                  </a:txBody>
                  <a:tcPr/>
                </a:tc>
                <a:extLst>
                  <a:ext uri="{0D108BD9-81ED-4DB2-BD59-A6C34878D82A}">
                    <a16:rowId xmlns:a16="http://schemas.microsoft.com/office/drawing/2014/main" val="3981965649"/>
                  </a:ext>
                </a:extLst>
              </a:tr>
              <a:tr h="860280">
                <a:tc>
                  <a:txBody>
                    <a:bodyPr/>
                    <a:lstStyle/>
                    <a:p>
                      <a:pPr algn="l">
                        <a:lnSpc>
                          <a:spcPct val="150000"/>
                        </a:lnSpc>
                      </a:pP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project.config.json</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sz="2800" dirty="0">
                          <a:latin typeface="微软雅黑" panose="020B0503020204020204" pitchFamily="34" charset="-122"/>
                          <a:ea typeface="微软雅黑" panose="020B0503020204020204" pitchFamily="34" charset="-122"/>
                        </a:rPr>
                        <a:t>工具配置</a:t>
                      </a:r>
                    </a:p>
                  </a:txBody>
                  <a:tcPr/>
                </a:tc>
                <a:extLst>
                  <a:ext uri="{0D108BD9-81ED-4DB2-BD59-A6C34878D82A}">
                    <a16:rowId xmlns:a16="http://schemas.microsoft.com/office/drawing/2014/main" val="730585211"/>
                  </a:ext>
                </a:extLst>
              </a:tr>
              <a:tr h="860280">
                <a:tc>
                  <a:txBody>
                    <a:bodyPr/>
                    <a:lstStyle/>
                    <a:p>
                      <a:pPr algn="l">
                        <a:lnSpc>
                          <a:spcPct val="150000"/>
                        </a:lnSpc>
                      </a:pPr>
                      <a:r>
                        <a:rPr lang="en-US" altLang="zh-CN" sz="2800" dirty="0">
                          <a:latin typeface="微软雅黑" panose="020B0503020204020204" pitchFamily="34" charset="-122"/>
                          <a:ea typeface="微软雅黑" panose="020B0503020204020204" pitchFamily="34" charset="-122"/>
                        </a:rPr>
                        <a:t>/pages/*/*.</a:t>
                      </a:r>
                      <a:r>
                        <a:rPr lang="en-US" altLang="zh-CN" sz="2800" dirty="0" err="1">
                          <a:latin typeface="微软雅黑" panose="020B0503020204020204" pitchFamily="34" charset="-122"/>
                          <a:ea typeface="微软雅黑" panose="020B0503020204020204" pitchFamily="34" charset="-122"/>
                        </a:rPr>
                        <a:t>json</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sz="2800" dirty="0">
                          <a:latin typeface="微软雅黑" panose="020B0503020204020204" pitchFamily="34" charset="-122"/>
                          <a:ea typeface="微软雅黑" panose="020B0503020204020204" pitchFamily="34" charset="-122"/>
                        </a:rPr>
                        <a:t>页面配置</a:t>
                      </a:r>
                    </a:p>
                  </a:txBody>
                  <a:tcPr/>
                </a:tc>
                <a:extLst>
                  <a:ext uri="{0D108BD9-81ED-4DB2-BD59-A6C34878D82A}">
                    <a16:rowId xmlns:a16="http://schemas.microsoft.com/office/drawing/2014/main" val="2069865901"/>
                  </a:ext>
                </a:extLst>
              </a:tr>
            </a:tbl>
          </a:graphicData>
        </a:graphic>
      </p:graphicFrame>
    </p:spTree>
    <p:extLst>
      <p:ext uri="{BB962C8B-B14F-4D97-AF65-F5344CB8AC3E}">
        <p14:creationId xmlns:p14="http://schemas.microsoft.com/office/powerpoint/2010/main" val="42229892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flipH="1" flipV="1">
            <a:off x="688336" y="1147946"/>
            <a:ext cx="11503664" cy="38098"/>
          </a:xfrm>
          <a:prstGeom prst="rect">
            <a:avLst/>
          </a:prstGeom>
          <a:solidFill>
            <a:srgbClr val="527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701">
              <a:solidFill>
                <a:srgbClr val="5279BA"/>
              </a:solidFill>
            </a:endParaRPr>
          </a:p>
        </p:txBody>
      </p:sp>
      <p:sp>
        <p:nvSpPr>
          <p:cNvPr id="33" name="Text Box 5"/>
          <p:cNvSpPr txBox="1">
            <a:spLocks noChangeArrowheads="1"/>
          </p:cNvSpPr>
          <p:nvPr/>
        </p:nvSpPr>
        <p:spPr bwMode="auto">
          <a:xfrm>
            <a:off x="309085" y="544460"/>
            <a:ext cx="9818587" cy="548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5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3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6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2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宋体" panose="02010600030101010101" pitchFamily="2" charset="-122"/>
              </a:defRPr>
            </a:lvl9pPr>
          </a:lstStyle>
          <a:p>
            <a:pPr>
              <a:spcBef>
                <a:spcPct val="0"/>
              </a:spcBef>
              <a:buNone/>
              <a:defRPr/>
            </a:pPr>
            <a:r>
              <a:rPr lang="zh-CN" altLang="en-US" sz="1693" dirty="0">
                <a:solidFill>
                  <a:schemeClr val="tx1">
                    <a:lumMod val="50000"/>
                    <a:lumOff val="50000"/>
                  </a:schemeClr>
                </a:solidFill>
              </a:rPr>
              <a:t>Title</a:t>
            </a:r>
            <a:r>
              <a:rPr lang="zh-CN" altLang="en-US" sz="2963" dirty="0"/>
              <a:t> </a:t>
            </a:r>
            <a:r>
              <a:rPr lang="zh-CN" altLang="en-US" sz="2963" b="1" dirty="0">
                <a:solidFill>
                  <a:srgbClr val="5279BA"/>
                </a:solidFill>
                <a:ea typeface="微软雅黑" panose="020B0503020204020204" pitchFamily="34" charset="-122"/>
              </a:rPr>
              <a:t>工具配置 </a:t>
            </a:r>
            <a:r>
              <a:rPr lang="en-US" altLang="zh-CN" sz="2963" b="1" dirty="0" err="1">
                <a:solidFill>
                  <a:srgbClr val="5279BA"/>
                </a:solidFill>
                <a:ea typeface="微软雅黑" panose="020B0503020204020204" pitchFamily="34" charset="-122"/>
              </a:rPr>
              <a:t>project.config.json</a:t>
            </a:r>
            <a:endParaRPr lang="zh-CN" altLang="en-US" sz="2963" b="1" dirty="0">
              <a:solidFill>
                <a:srgbClr val="5279BA"/>
              </a:solidFill>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3759" y="300973"/>
            <a:ext cx="642789" cy="757874"/>
          </a:xfrm>
          <a:prstGeom prst="rect">
            <a:avLst/>
          </a:prstGeom>
        </p:spPr>
      </p:pic>
      <p:sp>
        <p:nvSpPr>
          <p:cNvPr id="2" name="矩形 1"/>
          <p:cNvSpPr/>
          <p:nvPr/>
        </p:nvSpPr>
        <p:spPr>
          <a:xfrm>
            <a:off x="568239" y="1859339"/>
            <a:ext cx="4223217" cy="3782895"/>
          </a:xfrm>
          <a:prstGeom prst="rect">
            <a:avLst/>
          </a:prstGeom>
        </p:spPr>
        <p:txBody>
          <a:bodyPr wrap="square">
            <a:spAutoFit/>
          </a:bodyPr>
          <a:lstStyle/>
          <a:p>
            <a:pPr indent="450850">
              <a:lnSpc>
                <a:spcPct val="150000"/>
              </a:lnSpc>
            </a:pPr>
            <a:r>
              <a:rPr lang="zh-CN" altLang="en-US" dirty="0">
                <a:latin typeface="微软雅黑" panose="020B0503020204020204" pitchFamily="34" charset="-122"/>
                <a:ea typeface="微软雅黑" panose="020B0503020204020204" pitchFamily="34" charset="-122"/>
              </a:rPr>
              <a:t>小程序开发者工具在每个项目的根目录都会生成一个 </a:t>
            </a:r>
            <a:r>
              <a:rPr lang="en-US" altLang="zh-CN" dirty="0" err="1">
                <a:latin typeface="微软雅黑" panose="020B0503020204020204" pitchFamily="34" charset="-122"/>
                <a:ea typeface="微软雅黑" panose="020B0503020204020204" pitchFamily="34" charset="-122"/>
              </a:rPr>
              <a:t>project.config.json</a:t>
            </a:r>
            <a:r>
              <a:rPr lang="zh-CN" altLang="en-US" dirty="0">
                <a:latin typeface="微软雅黑" panose="020B0503020204020204" pitchFamily="34" charset="-122"/>
                <a:ea typeface="微软雅黑" panose="020B0503020204020204" pitchFamily="34" charset="-122"/>
              </a:rPr>
              <a:t>，你在工具上做的任何配置都会写入到这个文件，当你重新安装工具或者换电脑工作时，你只要载入同一个项目的代码包，开发者工具就自动会帮你恢复到当时你开发项目时的个性化配置，其中会包括编辑器的颜色、代码上传时自动压缩等等一系列选项。</a:t>
            </a:r>
          </a:p>
        </p:txBody>
      </p:sp>
      <p:pic>
        <p:nvPicPr>
          <p:cNvPr id="3" name="图片 2">
            <a:extLst>
              <a:ext uri="{FF2B5EF4-FFF2-40B4-BE49-F238E27FC236}">
                <a16:creationId xmlns:a16="http://schemas.microsoft.com/office/drawing/2014/main" id="{2E36A6B5-4BF5-4541-984C-2F4C53BB49F2}"/>
              </a:ext>
            </a:extLst>
          </p:cNvPr>
          <p:cNvPicPr>
            <a:picLocks noChangeAspect="1"/>
          </p:cNvPicPr>
          <p:nvPr/>
        </p:nvPicPr>
        <p:blipFill>
          <a:blip r:embed="rId4"/>
          <a:stretch>
            <a:fillRect/>
          </a:stretch>
        </p:blipFill>
        <p:spPr>
          <a:xfrm>
            <a:off x="4932893" y="1540915"/>
            <a:ext cx="6812870" cy="4892464"/>
          </a:xfrm>
          <a:prstGeom prst="rect">
            <a:avLst/>
          </a:prstGeom>
        </p:spPr>
      </p:pic>
    </p:spTree>
    <p:extLst>
      <p:ext uri="{BB962C8B-B14F-4D97-AF65-F5344CB8AC3E}">
        <p14:creationId xmlns:p14="http://schemas.microsoft.com/office/powerpoint/2010/main" val="32057032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TotalTime>
  <Words>7013</Words>
  <Application>Microsoft Office PowerPoint</Application>
  <PresentationFormat>宽屏</PresentationFormat>
  <Paragraphs>720</Paragraphs>
  <Slides>52</Slides>
  <Notes>52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-apple-system-font</vt:lpstr>
      <vt:lpstr>Helvetica Neue</vt:lpstr>
      <vt:lpstr>等线</vt:lpstr>
      <vt:lpstr>等线 Light</vt:lpstr>
      <vt:lpstr>黑体</vt:lpstr>
      <vt:lpstr>微软雅黑</vt:lpstr>
      <vt:lpstr>Arial</vt:lpstr>
      <vt:lpstr>Consolas</vt:lpstr>
      <vt:lpstr>Office 主题​​</vt:lpstr>
      <vt:lpstr>微信小程序开发入门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小程序开发指南</dc:title>
  <dc:creator>Leo Wong</dc:creator>
  <cp:lastModifiedBy>Leo Wong</cp:lastModifiedBy>
  <cp:revision>393</cp:revision>
  <dcterms:created xsi:type="dcterms:W3CDTF">2019-01-03T12:14:29Z</dcterms:created>
  <dcterms:modified xsi:type="dcterms:W3CDTF">2019-01-10T00:35:41Z</dcterms:modified>
</cp:coreProperties>
</file>