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8" r:id="rId8"/>
    <p:sldId id="277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0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4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1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42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6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76B0BE-BBF0-4777-8B58-E2266DD5AC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AD1099-60E5-4C9A-802F-D27BE2D1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1B7A-616E-4AD7-B3EF-4E144C47D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690" y="473361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IN" sz="5400" b="1" dirty="0">
                <a:solidFill>
                  <a:srgbClr val="FFFFFF"/>
                </a:solidFill>
              </a:rPr>
              <a:t>Customer Analysis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9AC08-7D5F-4846-998B-1E15AF4AFC68}"/>
              </a:ext>
            </a:extLst>
          </p:cNvPr>
          <p:cNvSpPr txBox="1"/>
          <p:nvPr/>
        </p:nvSpPr>
        <p:spPr>
          <a:xfrm>
            <a:off x="2841165" y="3429000"/>
            <a:ext cx="220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1160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BD53-F213-4CB9-9E89-410F2A5C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AE8F-32A9-42E4-96A4-0C9A8D8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data set contains responses to a survey conducted for ecommerce site. The goal is to analyze data nd provide conclusions on the behavioral patterns based on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256D-9D94-442C-89C4-5D9309A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12C6-35FB-47B7-9FBC-3B62C39F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 from data</a:t>
            </a:r>
          </a:p>
          <a:p>
            <a:r>
              <a:rPr lang="en-US" dirty="0"/>
              <a:t>Concluding points with respect to gender</a:t>
            </a:r>
          </a:p>
        </p:txBody>
      </p:sp>
    </p:spTree>
    <p:extLst>
      <p:ext uri="{BB962C8B-B14F-4D97-AF65-F5344CB8AC3E}">
        <p14:creationId xmlns:p14="http://schemas.microsoft.com/office/powerpoint/2010/main" val="15312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4986-F3F3-4B79-B381-CF5DCF8F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CB5B-F77D-41B2-97C0-B2DABD12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Unwanted columns like </a:t>
            </a:r>
            <a:r>
              <a:rPr lang="en-IN" dirty="0" err="1"/>
              <a:t>pincode</a:t>
            </a:r>
            <a:r>
              <a:rPr lang="en-IN" dirty="0"/>
              <a:t>, internet access method, device used to shop online, screen size, OS, browser version , preferred payment option were all removed.</a:t>
            </a:r>
            <a:endParaRPr lang="en-US" dirty="0"/>
          </a:p>
          <a:p>
            <a:r>
              <a:rPr lang="en-IN" dirty="0"/>
              <a:t>No outliers as data is completely categorical.</a:t>
            </a:r>
            <a:endParaRPr lang="en-US" dirty="0"/>
          </a:p>
          <a:p>
            <a:r>
              <a:rPr lang="en-IN" dirty="0"/>
              <a:t>No null values are found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9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B04-6A94-45E3-9659-0DE2A4EE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200E-7BAF-4E73-8F57-4F53BB5E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columns were visualized </a:t>
            </a:r>
            <a:r>
              <a:rPr lang="en-US" dirty="0" err="1"/>
              <a:t>wrt</a:t>
            </a:r>
            <a:r>
              <a:rPr lang="en-US" dirty="0"/>
              <a:t> to the Gender column</a:t>
            </a:r>
          </a:p>
          <a:p>
            <a:r>
              <a:rPr lang="en-US" dirty="0" err="1"/>
              <a:t>Countplots</a:t>
            </a:r>
            <a:r>
              <a:rPr lang="en-US" dirty="0"/>
              <a:t> were used as all data is categorical</a:t>
            </a:r>
          </a:p>
        </p:txBody>
      </p:sp>
    </p:spTree>
    <p:extLst>
      <p:ext uri="{BB962C8B-B14F-4D97-AF65-F5344CB8AC3E}">
        <p14:creationId xmlns:p14="http://schemas.microsoft.com/office/powerpoint/2010/main" val="39898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E2B39-121F-443A-8590-ACF863F1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825" y="2505366"/>
            <a:ext cx="4205003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>
                <a:solidFill>
                  <a:srgbClr val="FFFFFF"/>
                </a:solidFill>
              </a:rPr>
              <a:t>Countplots</a:t>
            </a:r>
            <a:r>
              <a:rPr lang="en-US" sz="3200" dirty="0">
                <a:solidFill>
                  <a:srgbClr val="FFFFFF"/>
                </a:solidFill>
              </a:rPr>
              <a:t> for categorical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2F3125-DF57-4770-A501-48CDA5D2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1" y="1868868"/>
            <a:ext cx="4887466" cy="29001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09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A6C9C-63D1-4992-B760-435EF6A2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D472CD18-D7D2-4DD8-87FB-A7A564C5C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8FEA8D90-CEC1-4C99-B9B2-A923F53BD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CDFE5E72-3155-4571-899B-68E964BE4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3A57D-E499-4073-A0F1-3F9A0086A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5E6D9F-ADF6-4EDC-AEA3-327837B1C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EC9C1-A694-4020-AEB8-8172E565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502200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DASHBOARD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6B8C3-F7F0-46EF-BA37-85EAC0A85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3311C-D18C-491A-9C43-67475A6C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1020766"/>
            <a:ext cx="2364317" cy="1341749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C4E602F-1A91-4F05-BC98-8DA3DA495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4886D3-C3E1-48CD-9231-B79CC555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4FB61C-27B9-461D-BA49-234DDBC53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02775" y="1020766"/>
            <a:ext cx="2364317" cy="134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5EF53-1B40-4DF4-B4BC-386A9DAF6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894" y="3796452"/>
            <a:ext cx="4849229" cy="2739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B8A0D-98FA-4732-9079-43DC1CB125B6}"/>
              </a:ext>
            </a:extLst>
          </p:cNvPr>
          <p:cNvSpPr txBox="1"/>
          <p:nvPr/>
        </p:nvSpPr>
        <p:spPr>
          <a:xfrm>
            <a:off x="6724895" y="212777"/>
            <a:ext cx="189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Sorted for male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CAB95-45C7-4ECD-AF45-E08F4C3D8BF6}"/>
              </a:ext>
            </a:extLst>
          </p:cNvPr>
          <p:cNvSpPr txBox="1"/>
          <p:nvPr/>
        </p:nvSpPr>
        <p:spPr>
          <a:xfrm>
            <a:off x="7314405" y="6480201"/>
            <a:ext cx="43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Sorted for female population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032BD7-8FCE-4753-A6C8-BB76301B21DA}"/>
              </a:ext>
            </a:extLst>
          </p:cNvPr>
          <p:cNvSpPr txBox="1"/>
          <p:nvPr/>
        </p:nvSpPr>
        <p:spPr>
          <a:xfrm>
            <a:off x="9492832" y="2509519"/>
            <a:ext cx="254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Sorted for Bangalore population</a:t>
            </a:r>
          </a:p>
        </p:txBody>
      </p:sp>
    </p:spTree>
    <p:extLst>
      <p:ext uri="{BB962C8B-B14F-4D97-AF65-F5344CB8AC3E}">
        <p14:creationId xmlns:p14="http://schemas.microsoft.com/office/powerpoint/2010/main" val="40069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9DD2-B57A-4603-B954-ECFF27A1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CE65-86CD-44EC-860E-8AA42D17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Behaviour of females shopping online: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Females tend to relate factors like trust, empathy more with e commerce.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was a factor of enjoyment observed in females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The quality of content affects more to the female side than male side.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Females do not agree that shopping online helps fulfil certain roles.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Females believe that monetary or other benefits lead to customer satisfaction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5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DF3E-74EF-4A19-A010-28AE1888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16C7-F632-4368-AA7E-FAF9D8D0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Behaviour of males shopping online: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Male opinion was neutral when asked about same factor of enjoyment.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Quality of content does not affect much.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Males agree with the fact that they feel gratification when they shop from their favourite retailer.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Benefits like promotion cards etc are not much effective on the male audience.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80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254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Customer Analysis </vt:lpstr>
      <vt:lpstr>ProBlem Statement</vt:lpstr>
      <vt:lpstr>Requirements</vt:lpstr>
      <vt:lpstr>Preprocessing</vt:lpstr>
      <vt:lpstr>Visualizations</vt:lpstr>
      <vt:lpstr>Countplots for categorical columns</vt:lpstr>
      <vt:lpstr>DASHBOARD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</dc:title>
  <dc:creator>Amey Takle</dc:creator>
  <cp:lastModifiedBy>Amey Takle</cp:lastModifiedBy>
  <cp:revision>4</cp:revision>
  <dcterms:created xsi:type="dcterms:W3CDTF">2021-05-06T15:33:11Z</dcterms:created>
  <dcterms:modified xsi:type="dcterms:W3CDTF">2021-05-06T16:19:51Z</dcterms:modified>
</cp:coreProperties>
</file>