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sldIdLst>
    <p:sldId id="256" r:id="rId5"/>
    <p:sldId id="257" r:id="rId6"/>
    <p:sldId id="263" r:id="rId7"/>
    <p:sldId id="266" r:id="rId8"/>
    <p:sldId id="264" r:id="rId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74"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6"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9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9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1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1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1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1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12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66"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7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7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7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8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8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8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18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9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193"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9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19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19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198"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19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200"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3" name="CustomShape 1"/>
          <p:cNvSpPr/>
          <p:nvPr/>
        </p:nvSpPr>
        <p:spPr>
          <a:xfrm>
            <a:off x="360" y="0"/>
            <a:ext cx="10077840" cy="5038920"/>
          </a:xfrm>
          <a:prstGeom prst="rect">
            <a:avLst/>
          </a:prstGeom>
          <a:solidFill>
            <a:srgbClr val="1ABC9C"/>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CustomShape 1"/>
          <p:cNvSpPr/>
          <p:nvPr/>
        </p:nvSpPr>
        <p:spPr>
          <a:xfrm>
            <a:off x="360" y="7200000"/>
            <a:ext cx="10077840" cy="35892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0" name="CustomShape 2"/>
          <p:cNvSpPr/>
          <p:nvPr/>
        </p:nvSpPr>
        <p:spPr>
          <a:xfrm>
            <a:off x="360" y="0"/>
            <a:ext cx="10077840" cy="161856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41" name="CustomShape 3"/>
          <p:cNvSpPr/>
          <p:nvPr/>
        </p:nvSpPr>
        <p:spPr>
          <a:xfrm>
            <a:off x="9268920" y="6894000"/>
            <a:ext cx="538560" cy="53856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42" name="PlaceHolder 4"/>
          <p:cNvSpPr>
            <a:spLocks noGrp="1"/>
          </p:cNvSpPr>
          <p:nvPr>
            <p:ph type="title"/>
          </p:nvPr>
        </p:nvSpPr>
        <p:spPr>
          <a:xfrm>
            <a:off x="504000" y="301320"/>
            <a:ext cx="9071640" cy="1261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3" name="PlaceHolder 5"/>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CustomShape 1"/>
          <p:cNvSpPr/>
          <p:nvPr/>
        </p:nvSpPr>
        <p:spPr>
          <a:xfrm>
            <a:off x="360" y="7200000"/>
            <a:ext cx="10077840" cy="35892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81" name="CustomShape 2"/>
          <p:cNvSpPr/>
          <p:nvPr/>
        </p:nvSpPr>
        <p:spPr>
          <a:xfrm>
            <a:off x="360" y="0"/>
            <a:ext cx="10077840" cy="1618560"/>
          </a:xfrm>
          <a:prstGeom prst="rect">
            <a:avLst/>
          </a:prstGeom>
          <a:solidFill>
            <a:srgbClr val="2C3E50"/>
          </a:solidFill>
          <a:ln w="72000">
            <a:noFill/>
          </a:ln>
        </p:spPr>
        <p:style>
          <a:lnRef idx="0">
            <a:scrgbClr r="0" g="0" b="0"/>
          </a:lnRef>
          <a:fillRef idx="0">
            <a:scrgbClr r="0" g="0" b="0"/>
          </a:fillRef>
          <a:effectRef idx="0">
            <a:scrgbClr r="0" g="0" b="0"/>
          </a:effectRef>
          <a:fontRef idx="minor"/>
        </p:style>
      </p:sp>
      <p:sp>
        <p:nvSpPr>
          <p:cNvPr id="82" name="CustomShape 3"/>
          <p:cNvSpPr/>
          <p:nvPr/>
        </p:nvSpPr>
        <p:spPr>
          <a:xfrm>
            <a:off x="9268920" y="6894000"/>
            <a:ext cx="538560" cy="538560"/>
          </a:xfrm>
          <a:prstGeom prst="ellipse">
            <a:avLst/>
          </a:prstGeom>
          <a:solidFill>
            <a:srgbClr val="1ABC9C"/>
          </a:solidFill>
          <a:ln w="72000">
            <a:noFill/>
          </a:ln>
        </p:spPr>
        <p:style>
          <a:lnRef idx="0">
            <a:scrgbClr r="0" g="0" b="0"/>
          </a:lnRef>
          <a:fillRef idx="0">
            <a:scrgbClr r="0" g="0" b="0"/>
          </a:fillRef>
          <a:effectRef idx="0">
            <a:scrgbClr r="0" g="0" b="0"/>
          </a:effectRef>
          <a:fontRef idx="minor"/>
        </p:style>
      </p:sp>
      <p:sp>
        <p:nvSpPr>
          <p:cNvPr id="83" name="PlaceHolder 4"/>
          <p:cNvSpPr>
            <a:spLocks noGrp="1"/>
          </p:cNvSpPr>
          <p:nvPr>
            <p:ph type="title"/>
          </p:nvPr>
        </p:nvSpPr>
        <p:spPr>
          <a:xfrm>
            <a:off x="504000" y="301320"/>
            <a:ext cx="9071640" cy="1261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84" name="PlaceHolder 5"/>
          <p:cNvSpPr>
            <a:spLocks noGrp="1"/>
          </p:cNvSpPr>
          <p:nvPr>
            <p:ph type="body"/>
          </p:nvPr>
        </p:nvSpPr>
        <p:spPr>
          <a:xfrm>
            <a:off x="504000" y="1768680"/>
            <a:ext cx="9071640" cy="438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162" name="CustomShape 1"/>
          <p:cNvSpPr/>
          <p:nvPr/>
        </p:nvSpPr>
        <p:spPr>
          <a:xfrm>
            <a:off x="2519640" y="2519640"/>
            <a:ext cx="5038200" cy="2518560"/>
          </a:xfrm>
          <a:prstGeom prst="wedgeRectCallout">
            <a:avLst>
              <a:gd name="adj1" fmla="val -42740"/>
              <a:gd name="adj2" fmla="val 114189"/>
            </a:avLst>
          </a:prstGeom>
          <a:solidFill>
            <a:srgbClr val="FFFFFF"/>
          </a:solidFill>
          <a:ln>
            <a:noFill/>
          </a:ln>
        </p:spPr>
        <p:style>
          <a:lnRef idx="0">
            <a:scrgbClr r="0" g="0" b="0"/>
          </a:lnRef>
          <a:fillRef idx="0">
            <a:scrgbClr r="0" g="0" b="0"/>
          </a:fillRef>
          <a:effectRef idx="0">
            <a:scrgbClr r="0" g="0" b="0"/>
          </a:effectRef>
          <a:fontRef idx="minor"/>
        </p:style>
      </p:sp>
      <p:sp>
        <p:nvSpPr>
          <p:cNvPr id="163" name="PlaceHolder 2"/>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64"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2"/>
          <p:cNvSpPr/>
          <p:nvPr/>
        </p:nvSpPr>
        <p:spPr>
          <a:xfrm>
            <a:off x="359640" y="5220000"/>
            <a:ext cx="9358200" cy="197856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4E225892-49C0-4D65-9A20-9DB2CBF25BCC}"/>
              </a:ext>
            </a:extLst>
          </p:cNvPr>
          <p:cNvSpPr txBox="1"/>
          <p:nvPr/>
        </p:nvSpPr>
        <p:spPr>
          <a:xfrm>
            <a:off x="1373939" y="3237415"/>
            <a:ext cx="7969828" cy="1477328"/>
          </a:xfrm>
          <a:prstGeom prst="rect">
            <a:avLst/>
          </a:prstGeom>
          <a:noFill/>
        </p:spPr>
        <p:txBody>
          <a:bodyPr wrap="square">
            <a:spAutoFit/>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CUSTOMER_RETENTION</a:t>
            </a:r>
          </a:p>
          <a:p>
            <a:r>
              <a:rPr lang="en-IN" sz="3600" dirty="0">
                <a:solidFill>
                  <a:schemeClr val="accent6">
                    <a:lumMod val="50000"/>
                  </a:schemeClr>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59640" y="300960"/>
            <a:ext cx="9358200" cy="956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3600" b="1" strike="noStrike" spc="-1">
                <a:solidFill>
                  <a:srgbClr val="FFFFFF"/>
                </a:solidFill>
                <a:latin typeface="Noto Sans Black"/>
                <a:ea typeface="DejaVu Sans"/>
              </a:rPr>
              <a:t>Model Analysis</a:t>
            </a:r>
            <a:endParaRPr lang="en-US" sz="3600" b="0" strike="noStrike" spc="-1">
              <a:latin typeface="Arial"/>
            </a:endParaRPr>
          </a:p>
        </p:txBody>
      </p:sp>
      <p:sp>
        <p:nvSpPr>
          <p:cNvPr id="204" name="CustomShape 2"/>
          <p:cNvSpPr/>
          <p:nvPr/>
        </p:nvSpPr>
        <p:spPr>
          <a:xfrm>
            <a:off x="359640" y="1979280"/>
            <a:ext cx="9358200" cy="5038920"/>
          </a:xfrm>
          <a:prstGeom prst="rect">
            <a:avLst/>
          </a:prstGeom>
          <a:noFill/>
          <a:ln>
            <a:noFill/>
          </a:ln>
        </p:spPr>
        <p:style>
          <a:lnRef idx="0">
            <a:scrgbClr r="0" g="0" b="0"/>
          </a:lnRef>
          <a:fillRef idx="0">
            <a:scrgbClr r="0" g="0" b="0"/>
          </a:fillRef>
          <a:effectRef idx="0">
            <a:scrgbClr r="0" g="0" b="0"/>
          </a:effectRef>
          <a:fontRef idx="minor"/>
        </p:style>
        <p:txBody>
          <a:bodyPr/>
          <a:lstStyle/>
          <a:p>
            <a:r>
              <a:rPr lang="en-IN" sz="2400" dirty="0">
                <a:solidFill>
                  <a:srgbClr val="111111"/>
                </a:solidFill>
                <a:effectLst/>
                <a:latin typeface="Arial" panose="020B0604020202020204" pitchFamily="34"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endParaRPr lang="en-IN" sz="2400" dirty="0"/>
          </a:p>
        </p:txBody>
      </p:sp>
      <p:sp>
        <p:nvSpPr>
          <p:cNvPr id="205" name="CustomShape 3"/>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US" sz="4400" spc="-1" dirty="0">
              <a:latin typeface="Arial"/>
            </a:endParaRPr>
          </a:p>
          <a:p>
            <a:pPr algn="ctr">
              <a:lnSpc>
                <a:spcPct val="100000"/>
              </a:lnSpc>
            </a:pPr>
            <a:endParaRPr lang="en-US" sz="4400" b="0" strike="noStrike" spc="-1" dirty="0">
              <a:latin typeface="Arial"/>
            </a:endParaRPr>
          </a:p>
        </p:txBody>
      </p:sp>
      <p:sp>
        <p:nvSpPr>
          <p:cNvPr id="206" name="CustomShape 4"/>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endParaRPr lang="en-US" sz="3200" b="0" strike="noStrike" spc="-1" dirty="0">
              <a:latin typeface="Arial"/>
            </a:endParaRPr>
          </a:p>
          <a:p>
            <a:pPr marL="108360">
              <a:lnSpc>
                <a:spcPct val="100000"/>
              </a:lnSpc>
              <a:spcBef>
                <a:spcPts val="1417"/>
              </a:spcBef>
              <a:buClr>
                <a:srgbClr val="000000"/>
              </a:buClr>
              <a:buSzPct val="45000"/>
            </a:pPr>
            <a:endParaRPr lang="en-US" sz="3200" spc="-1" dirty="0">
              <a:latin typeface="Arial"/>
            </a:endParaRPr>
          </a:p>
          <a:p>
            <a:pPr marL="108360">
              <a:lnSpc>
                <a:spcPct val="100000"/>
              </a:lnSpc>
              <a:spcBef>
                <a:spcPts val="1417"/>
              </a:spcBef>
              <a:buClr>
                <a:srgbClr val="000000"/>
              </a:buClr>
              <a:buSzPct val="45000"/>
            </a:pPr>
            <a:endParaRPr lang="en-US" sz="3200" b="0" strike="noStrike" spc="-1" dirty="0">
              <a:latin typeface="Arial"/>
            </a:endParaRPr>
          </a:p>
          <a:p>
            <a:pPr marL="108360">
              <a:lnSpc>
                <a:spcPct val="100000"/>
              </a:lnSpc>
              <a:spcBef>
                <a:spcPts val="1417"/>
              </a:spcBef>
              <a:buClr>
                <a:srgbClr val="000000"/>
              </a:buClr>
              <a:buSzPct val="45000"/>
            </a:pPr>
            <a:endParaRPr lang="en-US" sz="32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dirty="0">
                <a:solidFill>
                  <a:srgbClr val="FF0000"/>
                </a:solidFill>
                <a:latin typeface="Arial"/>
              </a:rPr>
              <a:t>Tools Used</a:t>
            </a:r>
          </a:p>
          <a:p>
            <a:pPr algn="ctr">
              <a:lnSpc>
                <a:spcPct val="100000"/>
              </a:lnSpc>
            </a:pPr>
            <a:endParaRPr lang="en-US" sz="4400" b="0" strike="noStrike" spc="-1" dirty="0">
              <a:latin typeface="Arial"/>
            </a:endParaRPr>
          </a:p>
        </p:txBody>
      </p:sp>
      <p:sp>
        <p:nvSpPr>
          <p:cNvPr id="221" name="CustomShape 2"/>
          <p:cNvSpPr/>
          <p:nvPr/>
        </p:nvSpPr>
        <p:spPr>
          <a:xfrm>
            <a:off x="504000" y="1768680"/>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3200" spc="-1" dirty="0">
                <a:latin typeface="Arial"/>
              </a:rPr>
              <a:t>Python</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Scipy</a:t>
            </a:r>
            <a:endParaRPr lang="en-US" sz="3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3200" spc="-1" dirty="0">
                <a:latin typeface="Arial"/>
              </a:rPr>
              <a:t>Pandas</a:t>
            </a:r>
            <a:endParaRPr lang="en-US" sz="3200" b="0" strike="noStrike" spc="-1" dirty="0">
              <a:latin typeface="Arial"/>
            </a:endParaRPr>
          </a:p>
          <a:p>
            <a:pPr marL="432000" indent="-323640">
              <a:lnSpc>
                <a:spcPct val="100000"/>
              </a:lnSpc>
              <a:spcBef>
                <a:spcPts val="1417"/>
              </a:spcBef>
              <a:buClr>
                <a:srgbClr val="000000"/>
              </a:buClr>
              <a:buSzPct val="45000"/>
              <a:buFont typeface="Wingdings" charset="2"/>
              <a:buChar char=""/>
            </a:pPr>
            <a:endParaRPr lang="en-US" sz="3200" b="0" strike="noStrike" spc="-1" dirty="0">
              <a:latin typeface="Arial"/>
            </a:endParaRPr>
          </a:p>
          <a:p>
            <a:pPr marL="108360">
              <a:lnSpc>
                <a:spcPct val="100000"/>
              </a:lnSpc>
              <a:spcBef>
                <a:spcPts val="1417"/>
              </a:spcBef>
              <a:buClr>
                <a:srgbClr val="000000"/>
              </a:buClr>
              <a:buSzPct val="45000"/>
            </a:pPr>
            <a:endParaRPr lang="en-US" sz="3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04000" y="301320"/>
            <a:ext cx="90716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dirty="0">
                <a:solidFill>
                  <a:schemeClr val="accent4">
                    <a:lumMod val="20000"/>
                    <a:lumOff val="80000"/>
                  </a:schemeClr>
                </a:solidFill>
                <a:latin typeface="Arial"/>
              </a:rPr>
              <a:t>VISUALIZATIONS</a:t>
            </a:r>
          </a:p>
        </p:txBody>
      </p:sp>
      <p:sp>
        <p:nvSpPr>
          <p:cNvPr id="221" name="CustomShape 2"/>
          <p:cNvSpPr/>
          <p:nvPr/>
        </p:nvSpPr>
        <p:spPr>
          <a:xfrm>
            <a:off x="753382" y="2874635"/>
            <a:ext cx="907164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260800" lvl="4" indent="-323640">
              <a:spcBef>
                <a:spcPts val="1417"/>
              </a:spcBef>
              <a:buClr>
                <a:srgbClr val="000000"/>
              </a:buClr>
              <a:buSzPct val="45000"/>
              <a:buFont typeface="Wingdings" charset="2"/>
              <a:buChar char=""/>
            </a:pPr>
            <a:r>
              <a:rPr lang="en-US" sz="3200" spc="-1" dirty="0" err="1">
                <a:latin typeface="Arial"/>
              </a:rPr>
              <a:t>violinplot</a:t>
            </a:r>
            <a:endParaRPr lang="en-US" sz="3200" spc="-1" dirty="0">
              <a:latin typeface="Arial"/>
            </a:endParaRPr>
          </a:p>
          <a:p>
            <a:pPr marL="2260800" lvl="4" indent="-323640">
              <a:spcBef>
                <a:spcPts val="1417"/>
              </a:spcBef>
              <a:buClr>
                <a:srgbClr val="000000"/>
              </a:buClr>
              <a:buSzPct val="45000"/>
              <a:buFont typeface="Wingdings" charset="2"/>
              <a:buChar char=""/>
            </a:pPr>
            <a:r>
              <a:rPr lang="en-US" sz="3200" spc="-1" dirty="0" err="1">
                <a:latin typeface="Arial"/>
              </a:rPr>
              <a:t>Distplot</a:t>
            </a:r>
            <a:endParaRPr lang="en-US" sz="3200" b="0" strike="noStrike" spc="-1" dirty="0">
              <a:latin typeface="Arial"/>
            </a:endParaRPr>
          </a:p>
          <a:p>
            <a:pPr marL="2260800" lvl="4" indent="-323640">
              <a:spcBef>
                <a:spcPts val="1417"/>
              </a:spcBef>
              <a:buClr>
                <a:srgbClr val="000000"/>
              </a:buClr>
              <a:buSzPct val="45000"/>
              <a:buFont typeface="Wingdings" charset="2"/>
              <a:buChar char=""/>
            </a:pPr>
            <a:r>
              <a:rPr lang="en-US" sz="3200" b="0" strike="noStrike" spc="-1" dirty="0">
                <a:latin typeface="Arial"/>
              </a:rPr>
              <a:t>Seaborn</a:t>
            </a:r>
          </a:p>
          <a:p>
            <a:pPr marL="4089600" lvl="8" indent="-323640">
              <a:spcBef>
                <a:spcPts val="1417"/>
              </a:spcBef>
              <a:buClr>
                <a:srgbClr val="000000"/>
              </a:buClr>
              <a:buSzPct val="45000"/>
              <a:buFont typeface="Wingdings" charset="2"/>
              <a:buChar char=""/>
            </a:pPr>
            <a:endParaRPr lang="en-US" sz="3200" b="0" strike="noStrike" spc="-1" dirty="0">
              <a:latin typeface="Arial"/>
            </a:endParaRPr>
          </a:p>
          <a:p>
            <a:pPr marL="108360">
              <a:lnSpc>
                <a:spcPct val="100000"/>
              </a:lnSpc>
              <a:spcBef>
                <a:spcPts val="1417"/>
              </a:spcBef>
              <a:buClr>
                <a:srgbClr val="000000"/>
              </a:buClr>
              <a:buSzPct val="45000"/>
            </a:pPr>
            <a:endParaRPr lang="en-US" sz="3200" b="0" strike="noStrike" spc="-1" dirty="0">
              <a:latin typeface="Arial"/>
            </a:endParaRPr>
          </a:p>
        </p:txBody>
      </p:sp>
    </p:spTree>
    <p:extLst>
      <p:ext uri="{BB962C8B-B14F-4D97-AF65-F5344CB8AC3E}">
        <p14:creationId xmlns:p14="http://schemas.microsoft.com/office/powerpoint/2010/main" val="299696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2699280" y="2699280"/>
            <a:ext cx="4678200" cy="2158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3600" b="1" strike="noStrike" spc="-1">
                <a:solidFill>
                  <a:srgbClr val="2C3E50"/>
                </a:solidFill>
                <a:latin typeface="Noto Sans Black"/>
                <a:ea typeface="DejaVu Sans"/>
              </a:rPr>
              <a:t>Thank You That's All.</a:t>
            </a:r>
            <a:endParaRPr lang="en-US" sz="3600" b="0" strike="noStrike" spc="-1">
              <a:latin typeface="Arial"/>
            </a:endParaRPr>
          </a:p>
        </p:txBody>
      </p:sp>
    </p:spTree>
    <p:extLst>
      <p:ext uri="{BB962C8B-B14F-4D97-AF65-F5344CB8AC3E}">
        <p14:creationId xmlns:p14="http://schemas.microsoft.com/office/powerpoint/2010/main" val="811064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127</Words>
  <Application>Microsoft Office PowerPoint</Application>
  <PresentationFormat>Custom</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vt:i4>
      </vt:variant>
    </vt:vector>
  </HeadingPairs>
  <TitlesOfParts>
    <vt:vector size="14" baseType="lpstr">
      <vt:lpstr>Arial</vt:lpstr>
      <vt:lpstr>Calibri</vt:lpstr>
      <vt:lpstr>Noto Sans Black</vt:lpstr>
      <vt:lpstr>Symbol</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subject/>
  <dc:creator>MARJAN</dc:creator>
  <dc:description/>
  <cp:lastModifiedBy>MARJAN</cp:lastModifiedBy>
  <cp:revision>16</cp:revision>
  <dcterms:created xsi:type="dcterms:W3CDTF">2019-11-17T10:40:27Z</dcterms:created>
  <dcterms:modified xsi:type="dcterms:W3CDTF">2021-05-05T17:20:27Z</dcterms:modified>
  <dc:language>en-US</dc:language>
</cp:coreProperties>
</file>