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7559675" cy="106918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Roboto-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slide" Target="slides/slide1.xml"/><Relationship Id="rId19" Type="http://schemas.openxmlformats.org/officeDocument/2006/relationships/font" Target="fonts/Roboto-bold.fntdata"/><Relationship Id="rId6" Type="http://schemas.openxmlformats.org/officeDocument/2006/relationships/slide" Target="slides/slide2.xml"/><Relationship Id="rId18"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4d23f21b7_0_1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d4d23f21b7_0_1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e6d451d8c_0_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e6d451d8c_0_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dd0b89578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bdd0b89578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033067" y="896808"/>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8716786" y="4457271"/>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2240402" y="1585234"/>
            <a:ext cx="7711200" cy="1943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14" name="Google Shape;14;p2"/>
          <p:cNvSpPr txBox="1"/>
          <p:nvPr>
            <p:ph idx="1" type="subTitle"/>
          </p:nvPr>
        </p:nvSpPr>
        <p:spPr>
          <a:xfrm>
            <a:off x="2240402" y="4065933"/>
            <a:ext cx="7711200" cy="1212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200" y="6769100"/>
            <a:ext cx="12191700" cy="88800"/>
          </a:xfrm>
          <a:prstGeom prst="rect">
            <a:avLst/>
          </a:prstGeom>
          <a:solidFill>
            <a:schemeClr val="accent4"/>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517200" y="1536600"/>
            <a:ext cx="11157600" cy="2051100"/>
          </a:xfrm>
          <a:prstGeom prst="rect">
            <a:avLst/>
          </a:prstGeom>
        </p:spPr>
        <p:txBody>
          <a:bodyPr anchorCtr="0" anchor="ctr" bIns="121900" lIns="121900" spcFirstLastPara="1" rIns="121900" wrap="square" tIns="121900">
            <a:normAutofit/>
          </a:bodyPr>
          <a:lstStyle>
            <a:lvl1pPr lvl="0" algn="ctr">
              <a:spcBef>
                <a:spcPts val="0"/>
              </a:spcBef>
              <a:spcAft>
                <a:spcPts val="0"/>
              </a:spcAft>
              <a:buClr>
                <a:schemeClr val="accent5"/>
              </a:buClr>
              <a:buSzPts val="17300"/>
              <a:buNone/>
              <a:defRPr sz="17300">
                <a:solidFill>
                  <a:schemeClr val="accent5"/>
                </a:solidFill>
              </a:defRPr>
            </a:lvl1pPr>
            <a:lvl2pPr lvl="1" algn="ctr">
              <a:spcBef>
                <a:spcPts val="0"/>
              </a:spcBef>
              <a:spcAft>
                <a:spcPts val="0"/>
              </a:spcAft>
              <a:buClr>
                <a:schemeClr val="accent5"/>
              </a:buClr>
              <a:buSzPts val="17300"/>
              <a:buNone/>
              <a:defRPr sz="17300">
                <a:solidFill>
                  <a:schemeClr val="accent5"/>
                </a:solidFill>
              </a:defRPr>
            </a:lvl2pPr>
            <a:lvl3pPr lvl="2" algn="ctr">
              <a:spcBef>
                <a:spcPts val="0"/>
              </a:spcBef>
              <a:spcAft>
                <a:spcPts val="0"/>
              </a:spcAft>
              <a:buClr>
                <a:schemeClr val="accent5"/>
              </a:buClr>
              <a:buSzPts val="17300"/>
              <a:buNone/>
              <a:defRPr sz="17300">
                <a:solidFill>
                  <a:schemeClr val="accent5"/>
                </a:solidFill>
              </a:defRPr>
            </a:lvl3pPr>
            <a:lvl4pPr lvl="3" algn="ctr">
              <a:spcBef>
                <a:spcPts val="0"/>
              </a:spcBef>
              <a:spcAft>
                <a:spcPts val="0"/>
              </a:spcAft>
              <a:buClr>
                <a:schemeClr val="accent5"/>
              </a:buClr>
              <a:buSzPts val="17300"/>
              <a:buNone/>
              <a:defRPr sz="17300">
                <a:solidFill>
                  <a:schemeClr val="accent5"/>
                </a:solidFill>
              </a:defRPr>
            </a:lvl4pPr>
            <a:lvl5pPr lvl="4" algn="ctr">
              <a:spcBef>
                <a:spcPts val="0"/>
              </a:spcBef>
              <a:spcAft>
                <a:spcPts val="0"/>
              </a:spcAft>
              <a:buClr>
                <a:schemeClr val="accent5"/>
              </a:buClr>
              <a:buSzPts val="17300"/>
              <a:buNone/>
              <a:defRPr sz="17300">
                <a:solidFill>
                  <a:schemeClr val="accent5"/>
                </a:solidFill>
              </a:defRPr>
            </a:lvl5pPr>
            <a:lvl6pPr lvl="5" algn="ctr">
              <a:spcBef>
                <a:spcPts val="0"/>
              </a:spcBef>
              <a:spcAft>
                <a:spcPts val="0"/>
              </a:spcAft>
              <a:buClr>
                <a:schemeClr val="accent5"/>
              </a:buClr>
              <a:buSzPts val="17300"/>
              <a:buNone/>
              <a:defRPr sz="17300">
                <a:solidFill>
                  <a:schemeClr val="accent5"/>
                </a:solidFill>
              </a:defRPr>
            </a:lvl6pPr>
            <a:lvl7pPr lvl="6" algn="ctr">
              <a:spcBef>
                <a:spcPts val="0"/>
              </a:spcBef>
              <a:spcAft>
                <a:spcPts val="0"/>
              </a:spcAft>
              <a:buClr>
                <a:schemeClr val="accent5"/>
              </a:buClr>
              <a:buSzPts val="17300"/>
              <a:buNone/>
              <a:defRPr sz="17300">
                <a:solidFill>
                  <a:schemeClr val="accent5"/>
                </a:solidFill>
              </a:defRPr>
            </a:lvl7pPr>
            <a:lvl8pPr lvl="7" algn="ctr">
              <a:spcBef>
                <a:spcPts val="0"/>
              </a:spcBef>
              <a:spcAft>
                <a:spcPts val="0"/>
              </a:spcAft>
              <a:buClr>
                <a:schemeClr val="accent5"/>
              </a:buClr>
              <a:buSzPts val="17300"/>
              <a:buNone/>
              <a:defRPr sz="17300">
                <a:solidFill>
                  <a:schemeClr val="accent5"/>
                </a:solidFill>
              </a:defRPr>
            </a:lvl8pPr>
            <a:lvl9pPr lvl="8" algn="ctr">
              <a:spcBef>
                <a:spcPts val="0"/>
              </a:spcBef>
              <a:spcAft>
                <a:spcPts val="0"/>
              </a:spcAft>
              <a:buClr>
                <a:schemeClr val="accent5"/>
              </a:buClr>
              <a:buSzPts val="17300"/>
              <a:buNone/>
              <a:defRPr sz="17300">
                <a:solidFill>
                  <a:schemeClr val="accent5"/>
                </a:solidFill>
              </a:defRPr>
            </a:lvl9pPr>
          </a:lstStyle>
          <a:p>
            <a:r>
              <a:t>xx%</a:t>
            </a:r>
          </a:p>
        </p:txBody>
      </p:sp>
      <p:sp>
        <p:nvSpPr>
          <p:cNvPr id="55" name="Google Shape;55;p11"/>
          <p:cNvSpPr txBox="1"/>
          <p:nvPr>
            <p:ph idx="1" type="body"/>
          </p:nvPr>
        </p:nvSpPr>
        <p:spPr>
          <a:xfrm>
            <a:off x="517200" y="3892600"/>
            <a:ext cx="11157600" cy="14289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56" name="Google Shape;56;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9" name="Shape 59"/>
        <p:cNvGrpSpPr/>
        <p:nvPr/>
      </p:nvGrpSpPr>
      <p:grpSpPr>
        <a:xfrm>
          <a:off x="0" y="0"/>
          <a:ext cx="0" cy="0"/>
          <a:chOff x="0" y="0"/>
          <a:chExt cx="0" cy="0"/>
        </a:xfrm>
      </p:grpSpPr>
      <p:sp>
        <p:nvSpPr>
          <p:cNvPr id="60" name="Google Shape;60;p13"/>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4000"/>
              <a:buNone/>
              <a:defRPr/>
            </a:lvl1pPr>
            <a:lvl2pPr lvl="1" rtl="0" algn="l">
              <a:spcBef>
                <a:spcPts val="0"/>
              </a:spcBef>
              <a:spcAft>
                <a:spcPts val="0"/>
              </a:spcAft>
              <a:buSzPts val="4000"/>
              <a:buNone/>
              <a:defRPr/>
            </a:lvl2pPr>
            <a:lvl3pPr lvl="2" rtl="0" algn="l">
              <a:spcBef>
                <a:spcPts val="0"/>
              </a:spcBef>
              <a:spcAft>
                <a:spcPts val="0"/>
              </a:spcAft>
              <a:buSzPts val="4000"/>
              <a:buNone/>
              <a:defRPr/>
            </a:lvl3pPr>
            <a:lvl4pPr lvl="3" rtl="0" algn="l">
              <a:spcBef>
                <a:spcPts val="0"/>
              </a:spcBef>
              <a:spcAft>
                <a:spcPts val="0"/>
              </a:spcAft>
              <a:buSzPts val="4000"/>
              <a:buNone/>
              <a:defRPr/>
            </a:lvl4pPr>
            <a:lvl5pPr lvl="4" rtl="0" algn="l">
              <a:spcBef>
                <a:spcPts val="0"/>
              </a:spcBef>
              <a:spcAft>
                <a:spcPts val="0"/>
              </a:spcAft>
              <a:buSzPts val="4000"/>
              <a:buNone/>
              <a:defRPr/>
            </a:lvl5pPr>
            <a:lvl6pPr lvl="5" rtl="0" algn="l">
              <a:spcBef>
                <a:spcPts val="0"/>
              </a:spcBef>
              <a:spcAft>
                <a:spcPts val="0"/>
              </a:spcAft>
              <a:buSzPts val="4000"/>
              <a:buNone/>
              <a:defRPr/>
            </a:lvl6pPr>
            <a:lvl7pPr lvl="6" rtl="0" algn="l">
              <a:spcBef>
                <a:spcPts val="0"/>
              </a:spcBef>
              <a:spcAft>
                <a:spcPts val="0"/>
              </a:spcAft>
              <a:buSzPts val="4000"/>
              <a:buNone/>
              <a:defRPr/>
            </a:lvl7pPr>
            <a:lvl8pPr lvl="7" rtl="0" algn="l">
              <a:spcBef>
                <a:spcPts val="0"/>
              </a:spcBef>
              <a:spcAft>
                <a:spcPts val="0"/>
              </a:spcAft>
              <a:buSzPts val="4000"/>
              <a:buNone/>
              <a:defRPr/>
            </a:lvl8pPr>
            <a:lvl9pPr lvl="8" rtl="0" algn="l">
              <a:spcBef>
                <a:spcPts val="0"/>
              </a:spcBef>
              <a:spcAft>
                <a:spcPts val="0"/>
              </a:spcAft>
              <a:buSzPts val="4000"/>
              <a:buNone/>
              <a:defRPr/>
            </a:lvl9pPr>
          </a:lstStyle>
          <a:p/>
        </p:txBody>
      </p:sp>
      <p:sp>
        <p:nvSpPr>
          <p:cNvPr id="61" name="Google Shape;61;p13"/>
          <p:cNvSpPr txBox="1"/>
          <p:nvPr>
            <p:ph idx="1" type="body"/>
          </p:nvPr>
        </p:nvSpPr>
        <p:spPr>
          <a:xfrm>
            <a:off x="609480" y="1604520"/>
            <a:ext cx="10972500" cy="3977400"/>
          </a:xfrm>
          <a:prstGeom prst="rect">
            <a:avLst/>
          </a:prstGeom>
          <a:noFill/>
          <a:ln>
            <a:noFill/>
          </a:ln>
        </p:spPr>
        <p:txBody>
          <a:bodyPr anchorCtr="0" anchor="t" bIns="0" lIns="0" spcFirstLastPara="1" rIns="0" wrap="square" tIns="0">
            <a:normAutofit/>
          </a:bodyPr>
          <a:lstStyle>
            <a:lvl1pPr indent="-228600" lvl="0" marL="457200" rtl="0" algn="l">
              <a:spcBef>
                <a:spcPts val="0"/>
              </a:spcBef>
              <a:spcAft>
                <a:spcPts val="0"/>
              </a:spcAft>
              <a:buSzPts val="2400"/>
              <a:buNone/>
              <a:defRPr/>
            </a:lvl1pPr>
            <a:lvl2pPr indent="-228600" lvl="1" marL="914400" rtl="0" algn="l">
              <a:spcBef>
                <a:spcPts val="1600"/>
              </a:spcBef>
              <a:spcAft>
                <a:spcPts val="0"/>
              </a:spcAft>
              <a:buSzPts val="1900"/>
              <a:buNone/>
              <a:defRPr/>
            </a:lvl2pPr>
            <a:lvl3pPr indent="-228600" lvl="2" marL="1371600" rtl="0" algn="l">
              <a:spcBef>
                <a:spcPts val="1600"/>
              </a:spcBef>
              <a:spcAft>
                <a:spcPts val="0"/>
              </a:spcAft>
              <a:buSzPts val="1900"/>
              <a:buNone/>
              <a:defRPr/>
            </a:lvl3pPr>
            <a:lvl4pPr indent="-228600" lvl="3" marL="1828800" rtl="0" algn="l">
              <a:spcBef>
                <a:spcPts val="1600"/>
              </a:spcBef>
              <a:spcAft>
                <a:spcPts val="0"/>
              </a:spcAft>
              <a:buSzPts val="1900"/>
              <a:buNone/>
              <a:defRPr/>
            </a:lvl4pPr>
            <a:lvl5pPr indent="-228600" lvl="4" marL="2286000" rtl="0" algn="l">
              <a:spcBef>
                <a:spcPts val="1600"/>
              </a:spcBef>
              <a:spcAft>
                <a:spcPts val="0"/>
              </a:spcAft>
              <a:buSzPts val="1900"/>
              <a:buNone/>
              <a:defRPr/>
            </a:lvl5pPr>
            <a:lvl6pPr indent="-228600" lvl="5" marL="2743200" rtl="0" algn="l">
              <a:spcBef>
                <a:spcPts val="1600"/>
              </a:spcBef>
              <a:spcAft>
                <a:spcPts val="0"/>
              </a:spcAft>
              <a:buSzPts val="1900"/>
              <a:buNone/>
              <a:defRPr/>
            </a:lvl6pPr>
            <a:lvl7pPr indent="-228600" lvl="6" marL="3200400" rtl="0" algn="l">
              <a:spcBef>
                <a:spcPts val="1600"/>
              </a:spcBef>
              <a:spcAft>
                <a:spcPts val="0"/>
              </a:spcAft>
              <a:buSzPts val="1900"/>
              <a:buNone/>
              <a:defRPr/>
            </a:lvl7pPr>
            <a:lvl8pPr indent="-228600" lvl="7" marL="3657600" rtl="0" algn="l">
              <a:spcBef>
                <a:spcPts val="1600"/>
              </a:spcBef>
              <a:spcAft>
                <a:spcPts val="0"/>
              </a:spcAft>
              <a:buSzPts val="1900"/>
              <a:buNone/>
              <a:defRPr/>
            </a:lvl8pPr>
            <a:lvl9pPr indent="-228600" lvl="8" marL="4114800" rtl="0" algn="l">
              <a:spcBef>
                <a:spcPts val="1600"/>
              </a:spcBef>
              <a:spcAft>
                <a:spcPts val="1600"/>
              </a:spcAft>
              <a:buSzPts val="19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641000" y="2353267"/>
            <a:ext cx="10962900" cy="1209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400"/>
              <a:buNone/>
              <a:defRPr sz="6400"/>
            </a:lvl1pPr>
            <a:lvl2pPr lvl="1" algn="ctr">
              <a:spcBef>
                <a:spcPts val="0"/>
              </a:spcBef>
              <a:spcAft>
                <a:spcPts val="0"/>
              </a:spcAft>
              <a:buSzPts val="6400"/>
              <a:buNone/>
              <a:defRPr sz="6400"/>
            </a:lvl2pPr>
            <a:lvl3pPr lvl="2" algn="ctr">
              <a:spcBef>
                <a:spcPts val="0"/>
              </a:spcBef>
              <a:spcAft>
                <a:spcPts val="0"/>
              </a:spcAft>
              <a:buSzPts val="6400"/>
              <a:buNone/>
              <a:defRPr sz="6400"/>
            </a:lvl3pPr>
            <a:lvl4pPr lvl="3" algn="ctr">
              <a:spcBef>
                <a:spcPts val="0"/>
              </a:spcBef>
              <a:spcAft>
                <a:spcPts val="0"/>
              </a:spcAft>
              <a:buSzPts val="6400"/>
              <a:buNone/>
              <a:defRPr sz="6400"/>
            </a:lvl4pPr>
            <a:lvl5pPr lvl="4" algn="ctr">
              <a:spcBef>
                <a:spcPts val="0"/>
              </a:spcBef>
              <a:spcAft>
                <a:spcPts val="0"/>
              </a:spcAft>
              <a:buSzPts val="6400"/>
              <a:buNone/>
              <a:defRPr sz="6400"/>
            </a:lvl5pPr>
            <a:lvl6pPr lvl="5" algn="ctr">
              <a:spcBef>
                <a:spcPts val="0"/>
              </a:spcBef>
              <a:spcAft>
                <a:spcPts val="0"/>
              </a:spcAft>
              <a:buSzPts val="6400"/>
              <a:buNone/>
              <a:defRPr sz="6400"/>
            </a:lvl6pPr>
            <a:lvl7pPr lvl="6" algn="ctr">
              <a:spcBef>
                <a:spcPts val="0"/>
              </a:spcBef>
              <a:spcAft>
                <a:spcPts val="0"/>
              </a:spcAft>
              <a:buSzPts val="6400"/>
              <a:buNone/>
              <a:defRPr sz="6400"/>
            </a:lvl7pPr>
            <a:lvl8pPr lvl="7" algn="ctr">
              <a:spcBef>
                <a:spcPts val="0"/>
              </a:spcBef>
              <a:spcAft>
                <a:spcPts val="0"/>
              </a:spcAft>
              <a:buSzPts val="6400"/>
              <a:buNone/>
              <a:defRPr sz="6400"/>
            </a:lvl8pPr>
            <a:lvl9pPr lvl="8" algn="ctr">
              <a:spcBef>
                <a:spcPts val="0"/>
              </a:spcBef>
              <a:spcAft>
                <a:spcPts val="0"/>
              </a:spcAft>
              <a:buSzPts val="6400"/>
              <a:buNone/>
              <a:defRPr sz="6400"/>
            </a:lvl9pPr>
          </a:lstStyle>
          <a:p/>
        </p:txBody>
      </p:sp>
      <p:sp>
        <p:nvSpPr>
          <p:cNvPr id="19" name="Google Shape;19;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3" name="Google Shape;23;p4"/>
          <p:cNvSpPr txBox="1"/>
          <p:nvPr>
            <p:ph idx="1" type="body"/>
          </p:nvPr>
        </p:nvSpPr>
        <p:spPr>
          <a:xfrm>
            <a:off x="517200" y="1986432"/>
            <a:ext cx="11157600" cy="410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4" name="Google Shape;24;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28" name="Google Shape;28;p5"/>
          <p:cNvSpPr txBox="1"/>
          <p:nvPr>
            <p:ph idx="1" type="body"/>
          </p:nvPr>
        </p:nvSpPr>
        <p:spPr>
          <a:xfrm>
            <a:off x="5172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9" name="Google Shape;29;p5"/>
          <p:cNvSpPr txBox="1"/>
          <p:nvPr>
            <p:ph idx="2" type="body"/>
          </p:nvPr>
        </p:nvSpPr>
        <p:spPr>
          <a:xfrm>
            <a:off x="6341600" y="1986433"/>
            <a:ext cx="5333100" cy="410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0" name="Google Shape;30;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517200" y="610700"/>
            <a:ext cx="11157600" cy="914700"/>
          </a:xfrm>
          <a:prstGeom prst="rect">
            <a:avLst/>
          </a:prstGeom>
        </p:spPr>
        <p:txBody>
          <a:bodyPr anchorCtr="0" anchor="b" bIns="121900" lIns="121900" spcFirstLastPara="1" rIns="121900" wrap="square" tIns="12190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33" name="Google Shape;33;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652291" y="1883036"/>
            <a:ext cx="4419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5172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7" name="Google Shape;37;p7"/>
          <p:cNvSpPr txBox="1"/>
          <p:nvPr>
            <p:ph idx="1" type="body"/>
          </p:nvPr>
        </p:nvSpPr>
        <p:spPr>
          <a:xfrm>
            <a:off x="517200" y="2125367"/>
            <a:ext cx="3744000" cy="35748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8" name="Google Shape;38;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653667" y="701800"/>
            <a:ext cx="74916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1" name="Google Shape;41;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6096000" y="-100"/>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4" name="Google Shape;44;p9"/>
          <p:cNvCxnSpPr/>
          <p:nvPr/>
        </p:nvCxnSpPr>
        <p:spPr>
          <a:xfrm>
            <a:off x="6706233" y="5994004"/>
            <a:ext cx="7212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354000" y="1612100"/>
            <a:ext cx="5393700" cy="20085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46" name="Google Shape;46;p9"/>
          <p:cNvSpPr txBox="1"/>
          <p:nvPr>
            <p:ph idx="1" type="subTitle"/>
          </p:nvPr>
        </p:nvSpPr>
        <p:spPr>
          <a:xfrm>
            <a:off x="354000" y="3692001"/>
            <a:ext cx="5393700" cy="17940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47" name="Google Shape;47;p9"/>
          <p:cNvSpPr txBox="1"/>
          <p:nvPr>
            <p:ph idx="2" type="body"/>
          </p:nvPr>
        </p:nvSpPr>
        <p:spPr>
          <a:xfrm>
            <a:off x="6586000" y="965600"/>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8" name="Google Shape;48;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426000" y="5644967"/>
            <a:ext cx="7998300" cy="7983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1pPr>
            <a:lvl2pPr lvl="1">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2pPr>
            <a:lvl3pPr lvl="2">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3pPr>
            <a:lvl4pPr lvl="3">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4pPr>
            <a:lvl5pPr lvl="4">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5pPr>
            <a:lvl6pPr lvl="5">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6pPr>
            <a:lvl7pPr lvl="6">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7pPr>
            <a:lvl8pPr lvl="7">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8pPr>
            <a:lvl9pPr lvl="8">
              <a:spcBef>
                <a:spcPts val="0"/>
              </a:spcBef>
              <a:spcAft>
                <a:spcPts val="0"/>
              </a:spcAft>
              <a:buClr>
                <a:schemeClr val="dk1"/>
              </a:buClr>
              <a:buSzPts val="4000"/>
              <a:buFont typeface="Roboto Slab"/>
              <a:buNone/>
              <a:defRPr sz="4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517200" y="1986432"/>
            <a:ext cx="11157600" cy="410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1"/>
              </a:buClr>
              <a:buSzPts val="2400"/>
              <a:buFont typeface="Roboto"/>
              <a:buChar char="●"/>
              <a:defRPr sz="2400">
                <a:solidFill>
                  <a:schemeClr val="dk1"/>
                </a:solidFill>
                <a:latin typeface="Roboto"/>
                <a:ea typeface="Roboto"/>
                <a:cs typeface="Roboto"/>
                <a:sym typeface="Roboto"/>
              </a:defRPr>
            </a:lvl1pPr>
            <a:lvl2pPr indent="-349250" lvl="1" marL="914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2pPr>
            <a:lvl3pPr indent="-349250" lvl="2" marL="1371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3pPr>
            <a:lvl4pPr indent="-349250" lvl="3" marL="1828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4pPr>
            <a:lvl5pPr indent="-349250" lvl="4" marL="22860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5pPr>
            <a:lvl6pPr indent="-349250" lvl="5" marL="27432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6pPr>
            <a:lvl7pPr indent="-349250" lvl="6" marL="32004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7pPr>
            <a:lvl8pPr indent="-349250" lvl="7" marL="36576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8pPr>
            <a:lvl9pPr indent="-349250" lvl="8" marL="4114800">
              <a:lnSpc>
                <a:spcPct val="115000"/>
              </a:lnSpc>
              <a:spcBef>
                <a:spcPts val="0"/>
              </a:spcBef>
              <a:spcAft>
                <a:spcPts val="0"/>
              </a:spcAft>
              <a:buClr>
                <a:schemeClr val="dk1"/>
              </a:buClr>
              <a:buSzPts val="1900"/>
              <a:buFont typeface="Roboto"/>
              <a:buChar char="■"/>
              <a:defRPr sz="19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1"/>
                </a:solidFill>
                <a:latin typeface="Roboto"/>
                <a:ea typeface="Roboto"/>
                <a:cs typeface="Roboto"/>
                <a:sym typeface="Roboto"/>
              </a:defRPr>
            </a:lvl1pPr>
            <a:lvl2pPr lvl="1" algn="r">
              <a:buNone/>
              <a:defRPr sz="1300">
                <a:solidFill>
                  <a:schemeClr val="dk1"/>
                </a:solidFill>
                <a:latin typeface="Roboto"/>
                <a:ea typeface="Roboto"/>
                <a:cs typeface="Roboto"/>
                <a:sym typeface="Roboto"/>
              </a:defRPr>
            </a:lvl2pPr>
            <a:lvl3pPr lvl="2" algn="r">
              <a:buNone/>
              <a:defRPr sz="1300">
                <a:solidFill>
                  <a:schemeClr val="dk1"/>
                </a:solidFill>
                <a:latin typeface="Roboto"/>
                <a:ea typeface="Roboto"/>
                <a:cs typeface="Roboto"/>
                <a:sym typeface="Roboto"/>
              </a:defRPr>
            </a:lvl3pPr>
            <a:lvl4pPr lvl="3" algn="r">
              <a:buNone/>
              <a:defRPr sz="1300">
                <a:solidFill>
                  <a:schemeClr val="dk1"/>
                </a:solidFill>
                <a:latin typeface="Roboto"/>
                <a:ea typeface="Roboto"/>
                <a:cs typeface="Roboto"/>
                <a:sym typeface="Roboto"/>
              </a:defRPr>
            </a:lvl4pPr>
            <a:lvl5pPr lvl="4" algn="r">
              <a:buNone/>
              <a:defRPr sz="1300">
                <a:solidFill>
                  <a:schemeClr val="dk1"/>
                </a:solidFill>
                <a:latin typeface="Roboto"/>
                <a:ea typeface="Roboto"/>
                <a:cs typeface="Roboto"/>
                <a:sym typeface="Roboto"/>
              </a:defRPr>
            </a:lvl5pPr>
            <a:lvl6pPr lvl="5" algn="r">
              <a:buNone/>
              <a:defRPr sz="1300">
                <a:solidFill>
                  <a:schemeClr val="dk1"/>
                </a:solidFill>
                <a:latin typeface="Roboto"/>
                <a:ea typeface="Roboto"/>
                <a:cs typeface="Roboto"/>
                <a:sym typeface="Roboto"/>
              </a:defRPr>
            </a:lvl6pPr>
            <a:lvl7pPr lvl="6" algn="r">
              <a:buNone/>
              <a:defRPr sz="1300">
                <a:solidFill>
                  <a:schemeClr val="dk1"/>
                </a:solidFill>
                <a:latin typeface="Roboto"/>
                <a:ea typeface="Roboto"/>
                <a:cs typeface="Roboto"/>
                <a:sym typeface="Roboto"/>
              </a:defRPr>
            </a:lvl7pPr>
            <a:lvl8pPr lvl="7" algn="r">
              <a:buNone/>
              <a:defRPr sz="1300">
                <a:solidFill>
                  <a:schemeClr val="dk1"/>
                </a:solidFill>
                <a:latin typeface="Roboto"/>
                <a:ea typeface="Roboto"/>
                <a:cs typeface="Roboto"/>
                <a:sym typeface="Roboto"/>
              </a:defRPr>
            </a:lvl8pPr>
            <a:lvl9pPr lvl="8" algn="r">
              <a:buNone/>
              <a:defRPr sz="13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 name="Shape 65"/>
        <p:cNvGrpSpPr/>
        <p:nvPr/>
      </p:nvGrpSpPr>
      <p:grpSpPr>
        <a:xfrm>
          <a:off x="0" y="0"/>
          <a:ext cx="0" cy="0"/>
          <a:chOff x="0" y="0"/>
          <a:chExt cx="0" cy="0"/>
        </a:xfrm>
      </p:grpSpPr>
      <p:sp>
        <p:nvSpPr>
          <p:cNvPr id="66" name="Google Shape;66;p14"/>
          <p:cNvSpPr/>
          <p:nvPr/>
        </p:nvSpPr>
        <p:spPr>
          <a:xfrm>
            <a:off x="0" y="0"/>
            <a:ext cx="12188159" cy="685728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1943" y="300"/>
            <a:ext cx="12188100" cy="6857400"/>
          </a:xfrm>
          <a:prstGeom prst="rect">
            <a:avLst/>
          </a:prstGeom>
          <a:solidFill>
            <a:schemeClr val="lt2">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A64D79"/>
              </a:solidFill>
            </a:endParaRPr>
          </a:p>
        </p:txBody>
      </p:sp>
      <p:sp>
        <p:nvSpPr>
          <p:cNvPr id="68" name="Google Shape;68;p14"/>
          <p:cNvSpPr/>
          <p:nvPr/>
        </p:nvSpPr>
        <p:spPr>
          <a:xfrm>
            <a:off x="2398200" y="513350"/>
            <a:ext cx="7882800" cy="26661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None/>
            </a:pPr>
            <a:r>
              <a:rPr b="1" i="0" lang="en-IN" sz="4400" u="none" cap="none" strike="noStrike">
                <a:solidFill>
                  <a:srgbClr val="741B47"/>
                </a:solidFill>
              </a:rPr>
              <a:t>FLIPROBO</a:t>
            </a:r>
            <a:r>
              <a:rPr b="1" lang="en-IN" sz="4400">
                <a:solidFill>
                  <a:srgbClr val="741B47"/>
                </a:solidFill>
              </a:rPr>
              <a:t> </a:t>
            </a:r>
            <a:r>
              <a:rPr b="1" i="0" lang="en-IN" sz="4400" u="none" cap="none" strike="noStrike">
                <a:solidFill>
                  <a:srgbClr val="741B47"/>
                </a:solidFill>
              </a:rPr>
              <a:t>TECHNOLOGIES</a:t>
            </a:r>
            <a:endParaRPr b="1" i="0" sz="4400" u="none" cap="none" strike="noStrike">
              <a:solidFill>
                <a:srgbClr val="741B47"/>
              </a:solidFill>
            </a:endParaRPr>
          </a:p>
        </p:txBody>
      </p:sp>
      <p:sp>
        <p:nvSpPr>
          <p:cNvPr id="69" name="Google Shape;69;p14"/>
          <p:cNvSpPr/>
          <p:nvPr/>
        </p:nvSpPr>
        <p:spPr>
          <a:xfrm>
            <a:off x="3783150" y="3408850"/>
            <a:ext cx="4980600" cy="1785000"/>
          </a:xfrm>
          <a:prstGeom prst="rect">
            <a:avLst/>
          </a:prstGeom>
          <a:noFill/>
          <a:ln>
            <a:noFill/>
          </a:ln>
        </p:spPr>
        <p:txBody>
          <a:bodyPr anchorCtr="0" anchor="t" bIns="45000" lIns="90000" spcFirstLastPara="1" rIns="90000" wrap="square" tIns="45000">
            <a:noAutofit/>
          </a:bodyPr>
          <a:lstStyle/>
          <a:p>
            <a:pPr indent="0" lvl="0" marL="0" marR="0" rtl="0" algn="ctr">
              <a:lnSpc>
                <a:spcPct val="110000"/>
              </a:lnSpc>
              <a:spcBef>
                <a:spcPts val="0"/>
              </a:spcBef>
              <a:spcAft>
                <a:spcPts val="0"/>
              </a:spcAft>
              <a:buNone/>
            </a:pPr>
            <a:r>
              <a:rPr b="1" lang="en-IN" sz="2200">
                <a:solidFill>
                  <a:srgbClr val="741B47"/>
                </a:solidFill>
                <a:latin typeface="Avenir"/>
                <a:ea typeface="Avenir"/>
                <a:cs typeface="Avenir"/>
                <a:sym typeface="Avenir"/>
              </a:rPr>
              <a:t>House Price Prediction</a:t>
            </a:r>
            <a:endParaRPr b="1" i="0" sz="2200" u="none" cap="none" strike="noStrike">
              <a:solidFill>
                <a:srgbClr val="741B47"/>
              </a:solidFill>
            </a:endParaRPr>
          </a:p>
        </p:txBody>
      </p:sp>
      <p:sp>
        <p:nvSpPr>
          <p:cNvPr id="70" name="Google Shape;70;p14"/>
          <p:cNvSpPr/>
          <p:nvPr/>
        </p:nvSpPr>
        <p:spPr>
          <a:xfrm>
            <a:off x="0" y="5693760"/>
            <a:ext cx="12191400" cy="1163520"/>
          </a:xfrm>
          <a:prstGeom prst="rect">
            <a:avLst/>
          </a:prstGeom>
          <a:solidFill>
            <a:srgbClr val="3240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rot="10800000">
            <a:off x="-2520" y="5693760"/>
            <a:ext cx="12191400" cy="1163520"/>
          </a:xfrm>
          <a:prstGeom prst="rect">
            <a:avLst/>
          </a:prstGeom>
          <a:blipFill rotWithShape="0">
            <a:blip r:embed="rId3">
              <a:alphaModFix amt="20000"/>
            </a:blip>
            <a:tile algn="tl" flip="none" tx="0" sx="100000" ty="-5" sy="100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nvSpPr>
        <p:spPr>
          <a:xfrm>
            <a:off x="3386525" y="5231500"/>
            <a:ext cx="5110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IN" sz="1800">
                <a:solidFill>
                  <a:srgbClr val="741B47"/>
                </a:solidFill>
              </a:rPr>
              <a:t>Submitted by:- Neelesh Saini</a:t>
            </a:r>
            <a:endParaRPr b="1" sz="1800">
              <a:solidFill>
                <a:srgbClr val="741B47"/>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p:nvPr/>
        </p:nvSpPr>
        <p:spPr>
          <a:xfrm>
            <a:off x="838080" y="365760"/>
            <a:ext cx="10514880" cy="1324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IN" sz="4400" u="none" cap="none" strike="noStrike">
                <a:solidFill>
                  <a:srgbClr val="FFFFFF"/>
                </a:solidFill>
              </a:rPr>
              <a:t>CONCLUSION </a:t>
            </a:r>
            <a:endParaRPr i="0" sz="4400" u="none" cap="none" strike="noStrike"/>
          </a:p>
        </p:txBody>
      </p:sp>
      <p:sp>
        <p:nvSpPr>
          <p:cNvPr id="136" name="Google Shape;136;p23"/>
          <p:cNvSpPr/>
          <p:nvPr/>
        </p:nvSpPr>
        <p:spPr>
          <a:xfrm>
            <a:off x="838080" y="2164320"/>
            <a:ext cx="10514880" cy="1568160"/>
          </a:xfrm>
          <a:prstGeom prst="rect">
            <a:avLst/>
          </a:prstGeom>
          <a:noFill/>
          <a:ln>
            <a:noFill/>
          </a:ln>
        </p:spPr>
        <p:txBody>
          <a:bodyPr anchorCtr="0" anchor="t" bIns="45000" lIns="90000" spcFirstLastPara="1" rIns="90000" wrap="square" tIns="45000">
            <a:noAutofit/>
          </a:bodyPr>
          <a:lstStyle/>
          <a:p>
            <a:pPr indent="0" lvl="0" marL="0" marR="0" rtl="0" algn="l">
              <a:lnSpc>
                <a:spcPct val="110000"/>
              </a:lnSpc>
              <a:spcBef>
                <a:spcPts val="0"/>
              </a:spcBef>
              <a:spcAft>
                <a:spcPts val="0"/>
              </a:spcAft>
              <a:buNone/>
            </a:pPr>
            <a:r>
              <a:rPr lang="en-IN" sz="1800">
                <a:solidFill>
                  <a:srgbClr val="FFFFFF"/>
                </a:solidFill>
              </a:rPr>
              <a:t>From the visualisation and model building we analysed that Gradient boost regressor performed better when this type of dataset was given and based on the model performance it can be used to predict the house price of the house based on various factors.</a:t>
            </a:r>
            <a:endParaRPr sz="1800">
              <a:solidFill>
                <a:srgbClr val="FFFFFF"/>
              </a:solidFill>
            </a:endParaRPr>
          </a:p>
          <a:p>
            <a:pPr indent="0" lvl="0" marL="0" marR="0" rtl="0" algn="l">
              <a:lnSpc>
                <a:spcPct val="110000"/>
              </a:lnSpc>
              <a:spcBef>
                <a:spcPts val="0"/>
              </a:spcBef>
              <a:spcAft>
                <a:spcPts val="0"/>
              </a:spcAft>
              <a:buNone/>
            </a:pPr>
            <a:r>
              <a:t/>
            </a:r>
            <a:endParaRPr sz="1800">
              <a:solidFill>
                <a:srgbClr val="FFFFFF"/>
              </a:solidFill>
            </a:endParaRPr>
          </a:p>
          <a:p>
            <a:pPr indent="0" lvl="0" marL="0" marR="0" rtl="0" algn="l">
              <a:lnSpc>
                <a:spcPct val="110000"/>
              </a:lnSpc>
              <a:spcBef>
                <a:spcPts val="0"/>
              </a:spcBef>
              <a:spcAft>
                <a:spcPts val="0"/>
              </a:spcAft>
              <a:buNone/>
            </a:pPr>
            <a:r>
              <a:rPr lang="en-IN" sz="1800">
                <a:solidFill>
                  <a:srgbClr val="FFFFFF"/>
                </a:solidFill>
              </a:rPr>
              <a:t>Based on the final model the Real estate company can make decisions and</a:t>
            </a:r>
            <a:endParaRPr sz="1800">
              <a:solidFill>
                <a:srgbClr val="FFFFFF"/>
              </a:solidFill>
            </a:endParaRPr>
          </a:p>
          <a:p>
            <a:pPr indent="0" lvl="0" marL="0" marR="0" rtl="0" algn="l">
              <a:lnSpc>
                <a:spcPct val="110000"/>
              </a:lnSpc>
              <a:spcBef>
                <a:spcPts val="0"/>
              </a:spcBef>
              <a:spcAft>
                <a:spcPts val="0"/>
              </a:spcAft>
              <a:buNone/>
            </a:pPr>
            <a:r>
              <a:rPr lang="en-IN" sz="1800">
                <a:solidFill>
                  <a:srgbClr val="FFFFFF"/>
                </a:solidFill>
              </a:rPr>
              <a:t>there is a higher possibility that the decisions will be profitable</a:t>
            </a:r>
            <a:endParaRPr sz="1800">
              <a:solidFill>
                <a:srgbClr val="FFFFFF"/>
              </a:solidFill>
            </a:endParaRPr>
          </a:p>
          <a:p>
            <a:pPr indent="0" lvl="0" marL="0" marR="0" rtl="0" algn="l">
              <a:lnSpc>
                <a:spcPct val="110000"/>
              </a:lnSpc>
              <a:spcBef>
                <a:spcPts val="1001"/>
              </a:spcBef>
              <a:spcAft>
                <a:spcPts val="0"/>
              </a:spcAft>
              <a:buNone/>
            </a:pPr>
            <a:r>
              <a:t/>
            </a:r>
            <a:endParaRPr i="0" sz="1800" u="none" cap="none" strike="noStrike"/>
          </a:p>
        </p:txBody>
      </p:sp>
      <p:sp>
        <p:nvSpPr>
          <p:cNvPr id="137" name="Google Shape;137;p23"/>
          <p:cNvSpPr/>
          <p:nvPr/>
        </p:nvSpPr>
        <p:spPr>
          <a:xfrm>
            <a:off x="662760" y="1560240"/>
            <a:ext cx="5779440" cy="383040"/>
          </a:xfrm>
          <a:prstGeom prst="rect">
            <a:avLst/>
          </a:prstGeom>
          <a:noFill/>
          <a:ln>
            <a:noFill/>
          </a:ln>
        </p:spPr>
        <p:txBody>
          <a:bodyPr anchorCtr="0" anchor="t" bIns="45000" lIns="90000" spcFirstLastPara="1" rIns="90000" wrap="square" tIns="45000">
            <a:noAutofit/>
          </a:bodyPr>
          <a:lstStyle/>
          <a:p>
            <a:pPr indent="-342360" lvl="0" marL="343080" marR="0" rtl="0" algn="l">
              <a:lnSpc>
                <a:spcPct val="107000"/>
              </a:lnSpc>
              <a:spcBef>
                <a:spcPts val="0"/>
              </a:spcBef>
              <a:spcAft>
                <a:spcPts val="0"/>
              </a:spcAft>
              <a:buClr>
                <a:srgbClr val="FFFFFF"/>
              </a:buClr>
              <a:buSzPts val="1800"/>
              <a:buChar char="∙"/>
            </a:pPr>
            <a:r>
              <a:rPr b="1" i="0" lang="en-IN" sz="1800" u="none" cap="none" strike="noStrike">
                <a:solidFill>
                  <a:srgbClr val="FFFFFF"/>
                </a:solidFill>
              </a:rPr>
              <a:t>Key Findings and Conclusions of the Study</a:t>
            </a:r>
            <a:endParaRPr i="0" sz="1800" u="none" cap="none" strike="noStrike"/>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nvSpPr>
        <p:spPr>
          <a:xfrm>
            <a:off x="2512575" y="3198150"/>
            <a:ext cx="69672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IN" sz="2200">
                <a:solidFill>
                  <a:schemeClr val="dk1"/>
                </a:solidFill>
                <a:latin typeface="Roboto"/>
                <a:ea typeface="Roboto"/>
                <a:cs typeface="Roboto"/>
                <a:sym typeface="Roboto"/>
              </a:rPr>
              <a:t>Thank You</a:t>
            </a:r>
            <a:endParaRPr sz="22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p:nvPr/>
        </p:nvSpPr>
        <p:spPr>
          <a:xfrm>
            <a:off x="838080" y="365760"/>
            <a:ext cx="10514880" cy="1324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IN" sz="4400" u="none" cap="none" strike="noStrike">
                <a:solidFill>
                  <a:srgbClr val="FFFFFF"/>
                </a:solidFill>
              </a:rPr>
              <a:t>PROBLEM STATEMENT	</a:t>
            </a:r>
            <a:endParaRPr i="0" sz="4400" u="none" cap="none" strike="noStrike"/>
          </a:p>
        </p:txBody>
      </p:sp>
      <p:sp>
        <p:nvSpPr>
          <p:cNvPr id="78" name="Google Shape;78;p15"/>
          <p:cNvSpPr/>
          <p:nvPr/>
        </p:nvSpPr>
        <p:spPr>
          <a:xfrm>
            <a:off x="838080" y="1949400"/>
            <a:ext cx="10514880" cy="4195080"/>
          </a:xfrm>
          <a:prstGeom prst="rect">
            <a:avLst/>
          </a:prstGeom>
          <a:noFill/>
          <a:ln>
            <a:noFill/>
          </a:ln>
        </p:spPr>
        <p:txBody>
          <a:bodyPr anchorCtr="0" anchor="t" bIns="45000" lIns="90000" spcFirstLastPara="1" rIns="90000" wrap="square" tIns="45000">
            <a:noAutofit/>
          </a:bodyPr>
          <a:lstStyle/>
          <a:p>
            <a:pPr indent="0" lvl="0" marL="0" marR="0" rtl="0" algn="l">
              <a:lnSpc>
                <a:spcPct val="110000"/>
              </a:lnSpc>
              <a:spcBef>
                <a:spcPts val="1001"/>
              </a:spcBef>
              <a:spcAft>
                <a:spcPts val="0"/>
              </a:spcAft>
              <a:buNone/>
            </a:pPr>
            <a:r>
              <a:rPr lang="en-IN" sz="1800">
                <a:solidFill>
                  <a:srgbClr val="FFFFFF"/>
                </a:solidFill>
              </a:rPr>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endParaRPr sz="1800">
              <a:solidFill>
                <a:srgbClr val="FFFFFF"/>
              </a:solidFill>
            </a:endParaRPr>
          </a:p>
          <a:p>
            <a:pPr indent="0" lvl="0" marL="0" marR="0" rtl="0" algn="l">
              <a:lnSpc>
                <a:spcPct val="110000"/>
              </a:lnSpc>
              <a:spcBef>
                <a:spcPts val="1001"/>
              </a:spcBef>
              <a:spcAft>
                <a:spcPts val="0"/>
              </a:spcAft>
              <a:buNone/>
            </a:pPr>
            <a:r>
              <a:t/>
            </a:r>
            <a:endParaRPr i="0" sz="1800" u="none" cap="none" strike="noStrike"/>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p:nvPr/>
        </p:nvSpPr>
        <p:spPr>
          <a:xfrm>
            <a:off x="838080" y="365760"/>
            <a:ext cx="10514880" cy="1324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IN" sz="4400" u="none" cap="none" strike="noStrike">
                <a:solidFill>
                  <a:srgbClr val="FFFFFF"/>
                </a:solidFill>
              </a:rPr>
              <a:t>Analytical Problem Framing</a:t>
            </a:r>
            <a:endParaRPr i="0" sz="4400" u="none" cap="none" strike="noStrike"/>
          </a:p>
        </p:txBody>
      </p:sp>
      <p:sp>
        <p:nvSpPr>
          <p:cNvPr id="84" name="Google Shape;84;p16"/>
          <p:cNvSpPr/>
          <p:nvPr/>
        </p:nvSpPr>
        <p:spPr>
          <a:xfrm>
            <a:off x="5243750" y="1690548"/>
            <a:ext cx="6265800" cy="3880800"/>
          </a:xfrm>
          <a:prstGeom prst="rect">
            <a:avLst/>
          </a:prstGeom>
          <a:noFill/>
          <a:ln>
            <a:noFill/>
          </a:ln>
        </p:spPr>
        <p:txBody>
          <a:bodyPr anchorCtr="0" anchor="t" bIns="45000" lIns="90000" spcFirstLastPara="1" rIns="90000" wrap="square" tIns="45000">
            <a:noAutofit/>
          </a:bodyPr>
          <a:lstStyle/>
          <a:p>
            <a:pPr indent="0" lvl="0" marL="457200" marR="0" rtl="0" algn="l">
              <a:lnSpc>
                <a:spcPct val="107000"/>
              </a:lnSpc>
              <a:spcBef>
                <a:spcPts val="0"/>
              </a:spcBef>
              <a:spcAft>
                <a:spcPts val="0"/>
              </a:spcAft>
              <a:buNone/>
            </a:pPr>
            <a:r>
              <a:rPr lang="en-IN" sz="1800">
                <a:solidFill>
                  <a:srgbClr val="FFFFFF"/>
                </a:solidFill>
              </a:rPr>
              <a:t>The correlation of Sale price with all the other variables is given above.</a:t>
            </a:r>
            <a:endParaRPr sz="1800">
              <a:solidFill>
                <a:srgbClr val="FFFFFF"/>
              </a:solidFill>
            </a:endParaRPr>
          </a:p>
          <a:p>
            <a:pPr indent="0" lvl="0" marL="457200" marR="0" rtl="0" algn="l">
              <a:lnSpc>
                <a:spcPct val="107000"/>
              </a:lnSpc>
              <a:spcBef>
                <a:spcPts val="0"/>
              </a:spcBef>
              <a:spcAft>
                <a:spcPts val="0"/>
              </a:spcAft>
              <a:buNone/>
            </a:pPr>
            <a:r>
              <a:t/>
            </a:r>
            <a:endParaRPr sz="1800">
              <a:solidFill>
                <a:srgbClr val="FFFFFF"/>
              </a:solidFill>
            </a:endParaRPr>
          </a:p>
          <a:p>
            <a:pPr indent="0" lvl="0" marL="457200" marR="0" rtl="0" algn="l">
              <a:lnSpc>
                <a:spcPct val="107000"/>
              </a:lnSpc>
              <a:spcBef>
                <a:spcPts val="0"/>
              </a:spcBef>
              <a:spcAft>
                <a:spcPts val="0"/>
              </a:spcAft>
              <a:buNone/>
            </a:pPr>
            <a:r>
              <a:rPr lang="en-IN" sz="1800">
                <a:solidFill>
                  <a:srgbClr val="FFFFFF"/>
                </a:solidFill>
              </a:rPr>
              <a:t>There are lots of variable which are highly correlated with the sale Price.</a:t>
            </a:r>
            <a:endParaRPr sz="1800">
              <a:solidFill>
                <a:srgbClr val="FFFFFF"/>
              </a:solidFill>
            </a:endParaRPr>
          </a:p>
        </p:txBody>
      </p:sp>
      <p:pic>
        <p:nvPicPr>
          <p:cNvPr id="85" name="Google Shape;85;p16"/>
          <p:cNvPicPr preferRelativeResize="0"/>
          <p:nvPr/>
        </p:nvPicPr>
        <p:blipFill>
          <a:blip r:embed="rId3">
            <a:alphaModFix/>
          </a:blip>
          <a:stretch>
            <a:fillRect/>
          </a:stretch>
        </p:blipFill>
        <p:spPr>
          <a:xfrm>
            <a:off x="838075" y="1418095"/>
            <a:ext cx="2748625" cy="5206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p:nvPr/>
        </p:nvSpPr>
        <p:spPr>
          <a:xfrm>
            <a:off x="838080" y="365760"/>
            <a:ext cx="10514880" cy="1324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IN" sz="4400" u="none" cap="none" strike="noStrike">
                <a:solidFill>
                  <a:srgbClr val="FFFFFF"/>
                </a:solidFill>
              </a:rPr>
              <a:t>	Data </a:t>
            </a:r>
            <a:r>
              <a:rPr b="1" lang="en-IN" sz="4400">
                <a:solidFill>
                  <a:srgbClr val="FFFFFF"/>
                </a:solidFill>
              </a:rPr>
              <a:t>Preprocessing</a:t>
            </a:r>
            <a:endParaRPr i="0" sz="4400" u="none" cap="none" strike="noStrike"/>
          </a:p>
        </p:txBody>
      </p:sp>
      <p:sp>
        <p:nvSpPr>
          <p:cNvPr id="91" name="Google Shape;91;p17"/>
          <p:cNvSpPr/>
          <p:nvPr/>
        </p:nvSpPr>
        <p:spPr>
          <a:xfrm>
            <a:off x="838080" y="1949400"/>
            <a:ext cx="10514880" cy="4195080"/>
          </a:xfrm>
          <a:prstGeom prst="rect">
            <a:avLst/>
          </a:prstGeom>
          <a:noFill/>
          <a:ln>
            <a:noFill/>
          </a:ln>
        </p:spPr>
        <p:txBody>
          <a:bodyPr anchorCtr="0" anchor="t" bIns="45000" lIns="90000" spcFirstLastPara="1" rIns="90000" wrap="square" tIns="45000">
            <a:noAutofit/>
          </a:bodyPr>
          <a:lstStyle/>
          <a:p>
            <a:pPr indent="0" lvl="0" marL="0" marR="0" rtl="0" algn="l">
              <a:lnSpc>
                <a:spcPct val="107000"/>
              </a:lnSpc>
              <a:spcBef>
                <a:spcPts val="1001"/>
              </a:spcBef>
              <a:spcAft>
                <a:spcPts val="0"/>
              </a:spcAft>
              <a:buNone/>
            </a:pPr>
            <a:r>
              <a:t/>
            </a:r>
            <a:endParaRPr sz="1800">
              <a:solidFill>
                <a:srgbClr val="FFFFFF"/>
              </a:solidFill>
            </a:endParaRPr>
          </a:p>
          <a:p>
            <a:pPr indent="-342900" lvl="0" marL="457200" marR="0" rtl="0" algn="l">
              <a:lnSpc>
                <a:spcPct val="107000"/>
              </a:lnSpc>
              <a:spcBef>
                <a:spcPts val="1001"/>
              </a:spcBef>
              <a:spcAft>
                <a:spcPts val="0"/>
              </a:spcAft>
              <a:buClr>
                <a:srgbClr val="FFFFFF"/>
              </a:buClr>
              <a:buSzPts val="1800"/>
              <a:buChar char="∙"/>
            </a:pPr>
            <a:r>
              <a:rPr lang="en-IN" sz="1800">
                <a:solidFill>
                  <a:srgbClr val="FFFFFF"/>
                </a:solidFill>
              </a:rPr>
              <a:t>We treated the skewness using Log transformation.</a:t>
            </a:r>
            <a:endParaRPr sz="1800">
              <a:solidFill>
                <a:srgbClr val="FFFFFF"/>
              </a:solidFill>
            </a:endParaRPr>
          </a:p>
          <a:p>
            <a:pPr indent="-342900" lvl="0" marL="457200" marR="0" rtl="0" algn="l">
              <a:lnSpc>
                <a:spcPct val="107000"/>
              </a:lnSpc>
              <a:spcBef>
                <a:spcPts val="0"/>
              </a:spcBef>
              <a:spcAft>
                <a:spcPts val="0"/>
              </a:spcAft>
              <a:buClr>
                <a:srgbClr val="FFFFFF"/>
              </a:buClr>
              <a:buSzPts val="1800"/>
              <a:buChar char="∙"/>
            </a:pPr>
            <a:r>
              <a:rPr lang="en-IN" sz="1800">
                <a:solidFill>
                  <a:srgbClr val="FFFFFF"/>
                </a:solidFill>
              </a:rPr>
              <a:t>We imputed the missing values.</a:t>
            </a:r>
            <a:endParaRPr sz="1800">
              <a:solidFill>
                <a:srgbClr val="FFFFFF"/>
              </a:solidFill>
            </a:endParaRPr>
          </a:p>
          <a:p>
            <a:pPr indent="-342900" lvl="0" marL="457200" marR="0" rtl="0" algn="l">
              <a:lnSpc>
                <a:spcPct val="107000"/>
              </a:lnSpc>
              <a:spcBef>
                <a:spcPts val="0"/>
              </a:spcBef>
              <a:spcAft>
                <a:spcPts val="0"/>
              </a:spcAft>
              <a:buClr>
                <a:srgbClr val="FFFFFF"/>
              </a:buClr>
              <a:buSzPts val="1800"/>
              <a:buChar char="∙"/>
            </a:pPr>
            <a:r>
              <a:rPr lang="en-IN" sz="1800">
                <a:solidFill>
                  <a:srgbClr val="FFFFFF"/>
                </a:solidFill>
              </a:rPr>
              <a:t>We encoded the categorical values using One hot encoding</a:t>
            </a:r>
            <a:endParaRPr sz="1800">
              <a:solidFill>
                <a:srgbClr val="FFFFFF"/>
              </a:solidFill>
            </a:endParaRPr>
          </a:p>
          <a:p>
            <a:pPr indent="-342900" lvl="0" marL="457200" marR="0" rtl="0" algn="l">
              <a:lnSpc>
                <a:spcPct val="107000"/>
              </a:lnSpc>
              <a:spcBef>
                <a:spcPts val="0"/>
              </a:spcBef>
              <a:spcAft>
                <a:spcPts val="0"/>
              </a:spcAft>
              <a:buClr>
                <a:srgbClr val="FFFFFF"/>
              </a:buClr>
              <a:buSzPts val="1800"/>
              <a:buChar char="∙"/>
            </a:pPr>
            <a:r>
              <a:rPr lang="en-IN" sz="1800">
                <a:solidFill>
                  <a:srgbClr val="FFFFFF"/>
                </a:solidFill>
              </a:rPr>
              <a:t>We trained the model on the train set</a:t>
            </a:r>
            <a:endParaRPr sz="1800">
              <a:solidFill>
                <a:srgbClr val="FFFFFF"/>
              </a:solidFill>
            </a:endParaRPr>
          </a:p>
          <a:p>
            <a:pPr indent="-342900" lvl="0" marL="457200" marR="0" rtl="0" algn="l">
              <a:lnSpc>
                <a:spcPct val="107000"/>
              </a:lnSpc>
              <a:spcBef>
                <a:spcPts val="0"/>
              </a:spcBef>
              <a:spcAft>
                <a:spcPts val="0"/>
              </a:spcAft>
              <a:buClr>
                <a:srgbClr val="FFFFFF"/>
              </a:buClr>
              <a:buSzPts val="1800"/>
              <a:buChar char="∙"/>
            </a:pPr>
            <a:r>
              <a:rPr lang="en-IN" sz="1800">
                <a:solidFill>
                  <a:srgbClr val="FFFFFF"/>
                </a:solidFill>
              </a:rPr>
              <a:t>We tested the model on test set</a:t>
            </a:r>
            <a:endParaRPr sz="1800">
              <a:solidFill>
                <a:srgbClr val="FFFFFF"/>
              </a:solidFill>
            </a:endParaRPr>
          </a:p>
          <a:p>
            <a:pPr indent="-342900" lvl="0" marL="457200" marR="0" rtl="0" algn="l">
              <a:lnSpc>
                <a:spcPct val="107000"/>
              </a:lnSpc>
              <a:spcBef>
                <a:spcPts val="0"/>
              </a:spcBef>
              <a:spcAft>
                <a:spcPts val="0"/>
              </a:spcAft>
              <a:buClr>
                <a:srgbClr val="FFFFFF"/>
              </a:buClr>
              <a:buSzPts val="1800"/>
              <a:buFont typeface="Arial"/>
              <a:buChar char="∙"/>
            </a:pPr>
            <a:r>
              <a:rPr lang="en-IN" sz="1800">
                <a:solidFill>
                  <a:srgbClr val="FFFFFF"/>
                </a:solidFill>
              </a:rPr>
              <a:t>Applied hyperparameters for improving the performance.</a:t>
            </a:r>
            <a:endParaRPr sz="1800">
              <a:solidFill>
                <a:srgbClr val="FFFFFF"/>
              </a:solidFill>
            </a:endParaRPr>
          </a:p>
          <a:p>
            <a:pPr indent="-342900" lvl="0" marL="457200" marR="0" rtl="0" algn="l">
              <a:lnSpc>
                <a:spcPct val="110000"/>
              </a:lnSpc>
              <a:spcBef>
                <a:spcPts val="0"/>
              </a:spcBef>
              <a:spcAft>
                <a:spcPts val="0"/>
              </a:spcAft>
              <a:buSzPts val="1800"/>
              <a:buFont typeface="Arial"/>
              <a:buChar char="∙"/>
            </a:pPr>
            <a:r>
              <a:t/>
            </a:r>
            <a:endParaRPr b="0" i="0" sz="18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p:nvPr/>
        </p:nvSpPr>
        <p:spPr>
          <a:xfrm>
            <a:off x="838560" y="365760"/>
            <a:ext cx="10515000" cy="1324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lang="en-IN" sz="4400">
                <a:solidFill>
                  <a:srgbClr val="FFFFFF"/>
                </a:solidFill>
                <a:latin typeface="Avenir"/>
                <a:ea typeface="Avenir"/>
                <a:cs typeface="Avenir"/>
                <a:sym typeface="Avenir"/>
              </a:rPr>
              <a:t>Visualisation</a:t>
            </a:r>
            <a:endParaRPr b="0" i="0" sz="4400" u="none" cap="none" strike="noStrike">
              <a:latin typeface="Arial"/>
              <a:ea typeface="Arial"/>
              <a:cs typeface="Arial"/>
              <a:sym typeface="Arial"/>
            </a:endParaRPr>
          </a:p>
        </p:txBody>
      </p:sp>
      <p:sp>
        <p:nvSpPr>
          <p:cNvPr id="97" name="Google Shape;97;p18"/>
          <p:cNvSpPr/>
          <p:nvPr/>
        </p:nvSpPr>
        <p:spPr>
          <a:xfrm>
            <a:off x="1533667" y="4119120"/>
            <a:ext cx="3094800" cy="3473400"/>
          </a:xfrm>
          <a:prstGeom prst="rect">
            <a:avLst/>
          </a:prstGeom>
          <a:noFill/>
          <a:ln>
            <a:noFill/>
          </a:ln>
        </p:spPr>
        <p:txBody>
          <a:bodyPr anchorCtr="0" anchor="t" bIns="45000" lIns="90000" spcFirstLastPara="1" rIns="90000" wrap="square" tIns="45000">
            <a:noAutofit/>
          </a:bodyPr>
          <a:lstStyle/>
          <a:p>
            <a:pPr indent="0" lvl="0" marL="457200" marR="0" rtl="0" algn="l">
              <a:lnSpc>
                <a:spcPct val="107000"/>
              </a:lnSpc>
              <a:spcBef>
                <a:spcPts val="0"/>
              </a:spcBef>
              <a:spcAft>
                <a:spcPts val="0"/>
              </a:spcAft>
              <a:buNone/>
            </a:pPr>
            <a:r>
              <a:rPr lang="en-IN" sz="1600">
                <a:solidFill>
                  <a:schemeClr val="dk1"/>
                </a:solidFill>
              </a:rPr>
              <a:t>SalePrice varies directly with the Overall quality</a:t>
            </a:r>
            <a:endParaRPr b="0" i="0" sz="1600" u="none" cap="none" strike="noStrike">
              <a:solidFill>
                <a:schemeClr val="dk1"/>
              </a:solidFill>
              <a:latin typeface="Arial"/>
              <a:ea typeface="Arial"/>
              <a:cs typeface="Arial"/>
              <a:sym typeface="Arial"/>
            </a:endParaRPr>
          </a:p>
        </p:txBody>
      </p:sp>
      <p:sp>
        <p:nvSpPr>
          <p:cNvPr id="98" name="Google Shape;98;p18"/>
          <p:cNvSpPr/>
          <p:nvPr/>
        </p:nvSpPr>
        <p:spPr>
          <a:xfrm>
            <a:off x="6623515" y="4119125"/>
            <a:ext cx="3609000" cy="2368500"/>
          </a:xfrm>
          <a:prstGeom prst="rect">
            <a:avLst/>
          </a:prstGeom>
          <a:noFill/>
          <a:ln>
            <a:noFill/>
          </a:ln>
        </p:spPr>
        <p:txBody>
          <a:bodyPr anchorCtr="0" anchor="t" bIns="45000" lIns="90000" spcFirstLastPara="1" rIns="90000" wrap="square" tIns="45000">
            <a:noAutofit/>
          </a:bodyPr>
          <a:lstStyle/>
          <a:p>
            <a:pPr indent="0" lvl="0" marL="457200" marR="0" rtl="0" algn="l">
              <a:lnSpc>
                <a:spcPct val="107000"/>
              </a:lnSpc>
              <a:spcBef>
                <a:spcPts val="0"/>
              </a:spcBef>
              <a:spcAft>
                <a:spcPts val="0"/>
              </a:spcAft>
              <a:buNone/>
            </a:pPr>
            <a:r>
              <a:rPr lang="en-IN">
                <a:solidFill>
                  <a:srgbClr val="FFFFFF"/>
                </a:solidFill>
              </a:rPr>
              <a:t>SalePrice increases as the GrLivArea increases. We will also get rid of the outliers which</a:t>
            </a:r>
            <a:endParaRPr>
              <a:solidFill>
                <a:srgbClr val="FFFFFF"/>
              </a:solidFill>
            </a:endParaRPr>
          </a:p>
          <a:p>
            <a:pPr indent="0" lvl="0" marL="457200" marR="0" rtl="0" algn="l">
              <a:lnSpc>
                <a:spcPct val="107000"/>
              </a:lnSpc>
              <a:spcBef>
                <a:spcPts val="0"/>
              </a:spcBef>
              <a:spcAft>
                <a:spcPts val="0"/>
              </a:spcAft>
              <a:buNone/>
            </a:pPr>
            <a:r>
              <a:rPr lang="en-IN">
                <a:solidFill>
                  <a:srgbClr val="FFFFFF"/>
                </a:solidFill>
              </a:rPr>
              <a:t>severely affect the prediction of the survival rate.</a:t>
            </a:r>
            <a:endParaRPr>
              <a:solidFill>
                <a:srgbClr val="FFFFFF"/>
              </a:solidFill>
            </a:endParaRPr>
          </a:p>
        </p:txBody>
      </p:sp>
      <p:pic>
        <p:nvPicPr>
          <p:cNvPr id="99" name="Google Shape;99;p18"/>
          <p:cNvPicPr preferRelativeResize="0"/>
          <p:nvPr/>
        </p:nvPicPr>
        <p:blipFill>
          <a:blip r:embed="rId3">
            <a:alphaModFix/>
          </a:blip>
          <a:stretch>
            <a:fillRect/>
          </a:stretch>
        </p:blipFill>
        <p:spPr>
          <a:xfrm>
            <a:off x="1426875" y="1842960"/>
            <a:ext cx="3308502" cy="2123760"/>
          </a:xfrm>
          <a:prstGeom prst="rect">
            <a:avLst/>
          </a:prstGeom>
          <a:noFill/>
          <a:ln>
            <a:noFill/>
          </a:ln>
        </p:spPr>
      </p:pic>
      <p:pic>
        <p:nvPicPr>
          <p:cNvPr id="100" name="Google Shape;100;p18"/>
          <p:cNvPicPr preferRelativeResize="0"/>
          <p:nvPr/>
        </p:nvPicPr>
        <p:blipFill>
          <a:blip r:embed="rId4">
            <a:alphaModFix/>
          </a:blip>
          <a:stretch>
            <a:fillRect/>
          </a:stretch>
        </p:blipFill>
        <p:spPr>
          <a:xfrm>
            <a:off x="6623527" y="1842960"/>
            <a:ext cx="3251726" cy="20060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p:nvPr/>
        </p:nvSpPr>
        <p:spPr>
          <a:xfrm>
            <a:off x="838080" y="36576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IN" sz="4400" u="none" cap="none" strike="noStrike">
                <a:solidFill>
                  <a:srgbClr val="FFFFFF"/>
                </a:solidFill>
                <a:latin typeface="Avenir"/>
                <a:ea typeface="Avenir"/>
                <a:cs typeface="Avenir"/>
                <a:sym typeface="Avenir"/>
              </a:rPr>
              <a:t>Model/s Development and Evaluation</a:t>
            </a:r>
            <a:endParaRPr b="0" i="0" sz="4400" u="none" cap="none" strike="noStrike">
              <a:latin typeface="Arial"/>
              <a:ea typeface="Arial"/>
              <a:cs typeface="Arial"/>
              <a:sym typeface="Arial"/>
            </a:endParaRPr>
          </a:p>
        </p:txBody>
      </p:sp>
      <p:sp>
        <p:nvSpPr>
          <p:cNvPr id="106" name="Google Shape;106;p19"/>
          <p:cNvSpPr/>
          <p:nvPr/>
        </p:nvSpPr>
        <p:spPr>
          <a:xfrm>
            <a:off x="1023480" y="1691280"/>
            <a:ext cx="7356600" cy="638640"/>
          </a:xfrm>
          <a:prstGeom prst="rect">
            <a:avLst/>
          </a:prstGeom>
          <a:noFill/>
          <a:ln>
            <a:noFill/>
          </a:ln>
        </p:spPr>
        <p:txBody>
          <a:bodyPr anchorCtr="0" anchor="t" bIns="45000" lIns="90000" spcFirstLastPara="1" rIns="90000" wrap="square" tIns="45000">
            <a:noAutofit/>
          </a:bodyPr>
          <a:lstStyle/>
          <a:p>
            <a:pPr indent="-285120" lvl="0" marL="285840" marR="0" rtl="0" algn="l">
              <a:lnSpc>
                <a:spcPct val="100000"/>
              </a:lnSpc>
              <a:spcBef>
                <a:spcPts val="0"/>
              </a:spcBef>
              <a:spcAft>
                <a:spcPts val="0"/>
              </a:spcAft>
              <a:buClr>
                <a:srgbClr val="FFFFFF"/>
              </a:buClr>
              <a:buSzPts val="1800"/>
              <a:buFont typeface="Arial"/>
              <a:buChar char="•"/>
            </a:pPr>
            <a:r>
              <a:rPr b="0" i="0" lang="en-IN" sz="1800" u="none" cap="none" strike="noStrike">
                <a:solidFill>
                  <a:srgbClr val="FFFFFF"/>
                </a:solidFill>
                <a:latin typeface="Arial"/>
                <a:ea typeface="Arial"/>
                <a:cs typeface="Arial"/>
                <a:sym typeface="Arial"/>
              </a:rPr>
              <a:t>Identification of possible problem-solving approaches (methods)</a:t>
            </a:r>
            <a:endParaRPr b="0" i="0" sz="18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latin typeface="Arial"/>
              <a:ea typeface="Arial"/>
              <a:cs typeface="Arial"/>
              <a:sym typeface="Arial"/>
            </a:endParaRPr>
          </a:p>
        </p:txBody>
      </p:sp>
      <p:sp>
        <p:nvSpPr>
          <p:cNvPr id="107" name="Google Shape;107;p19"/>
          <p:cNvSpPr/>
          <p:nvPr/>
        </p:nvSpPr>
        <p:spPr>
          <a:xfrm>
            <a:off x="909345" y="5452580"/>
            <a:ext cx="9532800" cy="9129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lang="en-IN" sz="1800">
                <a:solidFill>
                  <a:srgbClr val="FFFFFF"/>
                </a:solidFill>
              </a:rPr>
              <a:t>The Sale price is highly affected by sale condition.</a:t>
            </a:r>
            <a:endParaRPr b="0" i="0" sz="1800" u="none" cap="none" strike="noStrike">
              <a:latin typeface="Arial"/>
              <a:ea typeface="Arial"/>
              <a:cs typeface="Arial"/>
              <a:sym typeface="Arial"/>
            </a:endParaRPr>
          </a:p>
        </p:txBody>
      </p:sp>
      <p:pic>
        <p:nvPicPr>
          <p:cNvPr id="108" name="Google Shape;108;p19"/>
          <p:cNvPicPr preferRelativeResize="0"/>
          <p:nvPr/>
        </p:nvPicPr>
        <p:blipFill>
          <a:blip r:embed="rId3">
            <a:alphaModFix/>
          </a:blip>
          <a:stretch>
            <a:fillRect/>
          </a:stretch>
        </p:blipFill>
        <p:spPr>
          <a:xfrm>
            <a:off x="1196275" y="2447600"/>
            <a:ext cx="6984775" cy="276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p:nvPr/>
        </p:nvSpPr>
        <p:spPr>
          <a:xfrm>
            <a:off x="838080" y="36576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1" i="0" lang="en-IN" sz="4400" u="none" cap="none" strike="noStrike">
                <a:solidFill>
                  <a:srgbClr val="FFFFFF"/>
                </a:solidFill>
              </a:rPr>
              <a:t>Model Development </a:t>
            </a:r>
            <a:endParaRPr i="0" sz="4400" u="none" cap="none" strike="noStrike"/>
          </a:p>
        </p:txBody>
      </p:sp>
      <p:sp>
        <p:nvSpPr>
          <p:cNvPr id="114" name="Google Shape;114;p20"/>
          <p:cNvSpPr/>
          <p:nvPr/>
        </p:nvSpPr>
        <p:spPr>
          <a:xfrm>
            <a:off x="838080" y="2273400"/>
            <a:ext cx="10514880" cy="3871080"/>
          </a:xfrm>
          <a:prstGeom prst="rect">
            <a:avLst/>
          </a:prstGeom>
          <a:noFill/>
          <a:ln>
            <a:noFill/>
          </a:ln>
        </p:spPr>
        <p:txBody>
          <a:bodyPr anchorCtr="0" anchor="t" bIns="45000" lIns="90000" spcFirstLastPara="1" rIns="90000" wrap="square" tIns="45000">
            <a:noAutofit/>
          </a:bodyPr>
          <a:lstStyle/>
          <a:p>
            <a:pPr indent="-113580" lvl="0" marL="457200" marR="0" rtl="0" algn="l">
              <a:lnSpc>
                <a:spcPct val="107000"/>
              </a:lnSpc>
              <a:spcBef>
                <a:spcPts val="0"/>
              </a:spcBef>
              <a:spcAft>
                <a:spcPts val="0"/>
              </a:spcAft>
              <a:buClr>
                <a:srgbClr val="B13F3B"/>
              </a:buClr>
              <a:buSzPts val="1800"/>
              <a:buFont typeface="Arial"/>
              <a:buNone/>
            </a:pPr>
            <a:r>
              <a:t/>
            </a:r>
            <a:endParaRPr b="0" i="0" sz="1800" u="none" cap="none" strike="noStrike">
              <a:latin typeface="Arial"/>
              <a:ea typeface="Arial"/>
              <a:cs typeface="Arial"/>
              <a:sym typeface="Arial"/>
            </a:endParaRPr>
          </a:p>
          <a:p>
            <a:pPr indent="-227879" lvl="0" marL="457200" marR="0" rtl="0" algn="l">
              <a:lnSpc>
                <a:spcPct val="107000"/>
              </a:lnSpc>
              <a:spcBef>
                <a:spcPts val="1001"/>
              </a:spcBef>
              <a:spcAft>
                <a:spcPts val="0"/>
              </a:spcAft>
              <a:buClr>
                <a:srgbClr val="B13F3B"/>
              </a:buClr>
              <a:buSzPts val="1800"/>
              <a:buChar char="•"/>
            </a:pPr>
            <a:r>
              <a:rPr lang="en-IN" sz="1800">
                <a:solidFill>
                  <a:srgbClr val="FFFFFF"/>
                </a:solidFill>
              </a:rPr>
              <a:t>Linear Regression</a:t>
            </a:r>
            <a:endParaRPr sz="1800">
              <a:solidFill>
                <a:srgbClr val="FFFFFF"/>
              </a:solidFill>
            </a:endParaRPr>
          </a:p>
          <a:p>
            <a:pPr indent="-227879" lvl="0" marL="457200" marR="0" rtl="0" algn="l">
              <a:lnSpc>
                <a:spcPct val="107000"/>
              </a:lnSpc>
              <a:spcBef>
                <a:spcPts val="1001"/>
              </a:spcBef>
              <a:spcAft>
                <a:spcPts val="0"/>
              </a:spcAft>
              <a:buClr>
                <a:srgbClr val="B13F3B"/>
              </a:buClr>
              <a:buSzPts val="1800"/>
              <a:buChar char="•"/>
            </a:pPr>
            <a:r>
              <a:rPr lang="en-IN" sz="1800">
                <a:solidFill>
                  <a:srgbClr val="FFFFFF"/>
                </a:solidFill>
              </a:rPr>
              <a:t>Random forest Regressor</a:t>
            </a:r>
            <a:endParaRPr sz="1800">
              <a:solidFill>
                <a:srgbClr val="FFFFFF"/>
              </a:solidFill>
            </a:endParaRPr>
          </a:p>
          <a:p>
            <a:pPr indent="-227879" lvl="0" marL="457200" marR="0" rtl="0" algn="l">
              <a:lnSpc>
                <a:spcPct val="107000"/>
              </a:lnSpc>
              <a:spcBef>
                <a:spcPts val="1001"/>
              </a:spcBef>
              <a:spcAft>
                <a:spcPts val="0"/>
              </a:spcAft>
              <a:buClr>
                <a:srgbClr val="B13F3B"/>
              </a:buClr>
              <a:buSzPts val="1800"/>
              <a:buChar char="•"/>
            </a:pPr>
            <a:r>
              <a:rPr lang="en-IN" sz="1800">
                <a:solidFill>
                  <a:srgbClr val="FFFFFF"/>
                </a:solidFill>
              </a:rPr>
              <a:t>Lasso Regressor</a:t>
            </a:r>
            <a:endParaRPr sz="1800">
              <a:solidFill>
                <a:srgbClr val="FFFFFF"/>
              </a:solidFill>
            </a:endParaRPr>
          </a:p>
          <a:p>
            <a:pPr indent="-227879" lvl="0" marL="457200" marR="0" rtl="0" algn="l">
              <a:lnSpc>
                <a:spcPct val="107000"/>
              </a:lnSpc>
              <a:spcBef>
                <a:spcPts val="1001"/>
              </a:spcBef>
              <a:spcAft>
                <a:spcPts val="0"/>
              </a:spcAft>
              <a:buClr>
                <a:srgbClr val="B13F3B"/>
              </a:buClr>
              <a:buSzPts val="1800"/>
              <a:buChar char="•"/>
            </a:pPr>
            <a:r>
              <a:rPr lang="en-IN" sz="1800">
                <a:solidFill>
                  <a:srgbClr val="FFFFFF"/>
                </a:solidFill>
              </a:rPr>
              <a:t>Ridge Regressor</a:t>
            </a:r>
            <a:endParaRPr sz="1800">
              <a:solidFill>
                <a:srgbClr val="FFFFFF"/>
              </a:solidFill>
            </a:endParaRPr>
          </a:p>
          <a:p>
            <a:pPr indent="-227880" lvl="0" marL="457200" marR="0" rtl="0" algn="l">
              <a:lnSpc>
                <a:spcPct val="107000"/>
              </a:lnSpc>
              <a:spcBef>
                <a:spcPts val="1001"/>
              </a:spcBef>
              <a:spcAft>
                <a:spcPts val="0"/>
              </a:spcAft>
              <a:buClr>
                <a:srgbClr val="B13F3B"/>
              </a:buClr>
              <a:buSzPts val="1800"/>
              <a:buFont typeface="Arial"/>
              <a:buChar char="•"/>
            </a:pPr>
            <a:r>
              <a:rPr lang="en-IN" sz="1800">
                <a:solidFill>
                  <a:srgbClr val="FFFFFF"/>
                </a:solidFill>
              </a:rPr>
              <a:t>Gradient Boost Regressor</a:t>
            </a:r>
            <a:endParaRPr sz="1800">
              <a:solidFill>
                <a:srgbClr val="FFFFFF"/>
              </a:solidFill>
            </a:endParaRPr>
          </a:p>
          <a:p>
            <a:pPr indent="0" lvl="0" marL="0" marR="0" rtl="0" algn="l">
              <a:lnSpc>
                <a:spcPct val="110000"/>
              </a:lnSpc>
              <a:spcBef>
                <a:spcPts val="1800"/>
              </a:spcBef>
              <a:spcAft>
                <a:spcPts val="0"/>
              </a:spcAft>
              <a:buNone/>
            </a:pPr>
            <a:r>
              <a:t/>
            </a:r>
            <a:endParaRPr b="0" i="0" sz="1800" u="none" cap="none" strike="noStrike">
              <a:latin typeface="Arial"/>
              <a:ea typeface="Arial"/>
              <a:cs typeface="Arial"/>
              <a:sym typeface="Arial"/>
            </a:endParaRPr>
          </a:p>
        </p:txBody>
      </p:sp>
      <p:sp>
        <p:nvSpPr>
          <p:cNvPr id="115" name="Google Shape;115;p20"/>
          <p:cNvSpPr/>
          <p:nvPr/>
        </p:nvSpPr>
        <p:spPr>
          <a:xfrm>
            <a:off x="648000" y="1761120"/>
            <a:ext cx="9781560" cy="758880"/>
          </a:xfrm>
          <a:prstGeom prst="rect">
            <a:avLst/>
          </a:prstGeom>
          <a:noFill/>
          <a:ln>
            <a:noFill/>
          </a:ln>
        </p:spPr>
        <p:txBody>
          <a:bodyPr anchorCtr="0" anchor="t" bIns="45000" lIns="90000" spcFirstLastPara="1" rIns="90000" wrap="square" tIns="45000">
            <a:noAutofit/>
          </a:bodyPr>
          <a:lstStyle/>
          <a:p>
            <a:pPr indent="0" lvl="0" marL="0" marR="0" rtl="0" algn="l">
              <a:lnSpc>
                <a:spcPct val="107000"/>
              </a:lnSpc>
              <a:spcBef>
                <a:spcPts val="0"/>
              </a:spcBef>
              <a:spcAft>
                <a:spcPts val="0"/>
              </a:spcAft>
              <a:buNone/>
            </a:pPr>
            <a:r>
              <a:t/>
            </a:r>
            <a:endParaRPr b="0" i="0" sz="1800" u="none" cap="none" strike="noStrike">
              <a:latin typeface="Arial"/>
              <a:ea typeface="Arial"/>
              <a:cs typeface="Arial"/>
              <a:sym typeface="Arial"/>
            </a:endParaRPr>
          </a:p>
          <a:p>
            <a:pPr indent="-342360" lvl="0" marL="343080" marR="0" rtl="0" algn="l">
              <a:lnSpc>
                <a:spcPct val="107000"/>
              </a:lnSpc>
              <a:spcBef>
                <a:spcPts val="799"/>
              </a:spcBef>
              <a:spcAft>
                <a:spcPts val="0"/>
              </a:spcAft>
              <a:buClr>
                <a:srgbClr val="FFFFFF"/>
              </a:buClr>
              <a:buSzPts val="1800"/>
              <a:buFont typeface="Noto Sans Symbols"/>
              <a:buChar char="∙"/>
            </a:pPr>
            <a:r>
              <a:rPr b="1" i="0" lang="en-IN" sz="1800" u="none" cap="none" strike="noStrike">
                <a:solidFill>
                  <a:srgbClr val="FFFFFF"/>
                </a:solidFill>
                <a:latin typeface="Arial"/>
                <a:ea typeface="Arial"/>
                <a:cs typeface="Arial"/>
                <a:sym typeface="Arial"/>
              </a:rPr>
              <a:t>Testing of Identified Approaches (Algorithms)</a:t>
            </a:r>
            <a:endParaRPr b="0" i="0" sz="18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nvSpPr>
        <p:spPr>
          <a:xfrm>
            <a:off x="570500" y="594775"/>
            <a:ext cx="9710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3000">
                <a:solidFill>
                  <a:srgbClr val="FFFFFF"/>
                </a:solidFill>
              </a:rPr>
              <a:t>Evaluating different models</a:t>
            </a:r>
            <a:endParaRPr sz="3000">
              <a:solidFill>
                <a:srgbClr val="FFFFFF"/>
              </a:solidFill>
            </a:endParaRPr>
          </a:p>
        </p:txBody>
      </p:sp>
      <p:sp>
        <p:nvSpPr>
          <p:cNvPr id="121" name="Google Shape;121;p21"/>
          <p:cNvSpPr txBox="1"/>
          <p:nvPr/>
        </p:nvSpPr>
        <p:spPr>
          <a:xfrm>
            <a:off x="7343525" y="1937150"/>
            <a:ext cx="4199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p>
          <a:p>
            <a:pPr indent="0" lvl="0" marL="0" rtl="0" algn="l">
              <a:spcBef>
                <a:spcPts val="0"/>
              </a:spcBef>
              <a:spcAft>
                <a:spcPts val="0"/>
              </a:spcAft>
              <a:buNone/>
            </a:pPr>
            <a:r>
              <a:rPr lang="en-IN" sz="1800">
                <a:solidFill>
                  <a:schemeClr val="dk1"/>
                </a:solidFill>
              </a:rPr>
              <a:t>The metrices used for evaluation are</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R2 Score</a:t>
            </a:r>
            <a:endParaRPr sz="1800">
              <a:solidFill>
                <a:schemeClr val="dk1"/>
              </a:solidFill>
            </a:endParaRPr>
          </a:p>
          <a:p>
            <a:pPr indent="-342900" lvl="0" marL="457200" rtl="0" algn="l">
              <a:spcBef>
                <a:spcPts val="0"/>
              </a:spcBef>
              <a:spcAft>
                <a:spcPts val="0"/>
              </a:spcAft>
              <a:buClr>
                <a:schemeClr val="dk1"/>
              </a:buClr>
              <a:buSzPts val="1800"/>
              <a:buChar char="●"/>
            </a:pPr>
            <a:r>
              <a:rPr lang="en-IN" sz="1800">
                <a:solidFill>
                  <a:schemeClr val="dk1"/>
                </a:solidFill>
              </a:rPr>
              <a:t>Root mean square error</a:t>
            </a:r>
            <a:endParaRPr sz="1800">
              <a:solidFill>
                <a:schemeClr val="dk1"/>
              </a:solidFill>
            </a:endParaRPr>
          </a:p>
        </p:txBody>
      </p:sp>
      <p:pic>
        <p:nvPicPr>
          <p:cNvPr id="122" name="Google Shape;122;p21"/>
          <p:cNvPicPr preferRelativeResize="0"/>
          <p:nvPr/>
        </p:nvPicPr>
        <p:blipFill>
          <a:blip r:embed="rId3">
            <a:alphaModFix/>
          </a:blip>
          <a:stretch>
            <a:fillRect/>
          </a:stretch>
        </p:blipFill>
        <p:spPr>
          <a:xfrm>
            <a:off x="346625" y="1937150"/>
            <a:ext cx="6523525" cy="1655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p:nvPr/>
        </p:nvSpPr>
        <p:spPr>
          <a:xfrm>
            <a:off x="838080" y="365760"/>
            <a:ext cx="10515000" cy="1324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IN" sz="4400" u="none" cap="none" strike="noStrike">
                <a:solidFill>
                  <a:srgbClr val="FFFFFF"/>
                </a:solidFill>
              </a:rPr>
              <a:t>Model</a:t>
            </a:r>
            <a:r>
              <a:rPr b="1" lang="en-IN" sz="4400">
                <a:solidFill>
                  <a:srgbClr val="FFFFFF"/>
                </a:solidFill>
              </a:rPr>
              <a:t> </a:t>
            </a:r>
            <a:r>
              <a:rPr b="1" i="0" lang="en-IN" sz="4400" u="none" cap="none" strike="noStrike">
                <a:solidFill>
                  <a:srgbClr val="FFFFFF"/>
                </a:solidFill>
              </a:rPr>
              <a:t>Evaluatio</a:t>
            </a:r>
            <a:r>
              <a:rPr b="1" lang="en-IN" sz="4400">
                <a:solidFill>
                  <a:srgbClr val="FFFFFF"/>
                </a:solidFill>
              </a:rPr>
              <a:t>n</a:t>
            </a:r>
            <a:endParaRPr i="0" sz="4400" u="none" cap="none" strike="noStrike"/>
          </a:p>
        </p:txBody>
      </p:sp>
      <p:sp>
        <p:nvSpPr>
          <p:cNvPr id="128" name="Google Shape;128;p22"/>
          <p:cNvSpPr txBox="1"/>
          <p:nvPr/>
        </p:nvSpPr>
        <p:spPr>
          <a:xfrm>
            <a:off x="983175" y="4175500"/>
            <a:ext cx="9843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800">
                <a:solidFill>
                  <a:srgbClr val="FFFFFF"/>
                </a:solidFill>
              </a:rPr>
              <a:t>So from the above Images we can see that Gradient Boost Regressor is the best performing model.</a:t>
            </a:r>
            <a:endParaRPr sz="1800">
              <a:solidFill>
                <a:srgbClr val="FFFFFF"/>
              </a:solidFill>
            </a:endParaRPr>
          </a:p>
        </p:txBody>
      </p:sp>
      <p:pic>
        <p:nvPicPr>
          <p:cNvPr id="129" name="Google Shape;129;p22"/>
          <p:cNvPicPr preferRelativeResize="0"/>
          <p:nvPr/>
        </p:nvPicPr>
        <p:blipFill>
          <a:blip r:embed="rId3">
            <a:alphaModFix/>
          </a:blip>
          <a:stretch>
            <a:fillRect/>
          </a:stretch>
        </p:blipFill>
        <p:spPr>
          <a:xfrm>
            <a:off x="3648175" y="1636610"/>
            <a:ext cx="4048125" cy="695325"/>
          </a:xfrm>
          <a:prstGeom prst="rect">
            <a:avLst/>
          </a:prstGeom>
          <a:noFill/>
          <a:ln>
            <a:noFill/>
          </a:ln>
        </p:spPr>
      </p:pic>
      <p:pic>
        <p:nvPicPr>
          <p:cNvPr id="130" name="Google Shape;130;p22"/>
          <p:cNvPicPr preferRelativeResize="0"/>
          <p:nvPr/>
        </p:nvPicPr>
        <p:blipFill>
          <a:blip r:embed="rId4">
            <a:alphaModFix/>
          </a:blip>
          <a:stretch>
            <a:fillRect/>
          </a:stretch>
        </p:blipFill>
        <p:spPr>
          <a:xfrm>
            <a:off x="3332575" y="2422675"/>
            <a:ext cx="4991100" cy="847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