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AF686-39CE-4B1E-B38B-F0099F9DBD2A}"/>
              </a:ext>
            </a:extLst>
          </p:cNvPr>
          <p:cNvSpPr>
            <a:spLocks noGrp="1"/>
          </p:cNvSpPr>
          <p:nvPr>
            <p:ph type="ctrTitle"/>
          </p:nvPr>
        </p:nvSpPr>
        <p:spPr/>
        <p:txBody>
          <a:bodyPr/>
          <a:lstStyle/>
          <a:p>
            <a:r>
              <a:rPr lang="en-US" dirty="0"/>
              <a:t>Malignant Comments classification</a:t>
            </a:r>
            <a:endParaRPr lang="en-IN" dirty="0"/>
          </a:p>
        </p:txBody>
      </p:sp>
      <p:sp>
        <p:nvSpPr>
          <p:cNvPr id="3" name="Subtitle 2">
            <a:extLst>
              <a:ext uri="{FF2B5EF4-FFF2-40B4-BE49-F238E27FC236}">
                <a16:creationId xmlns:a16="http://schemas.microsoft.com/office/drawing/2014/main" xmlns="" id="{098CB92F-E48F-4F5A-8636-1DE2D497A4D8}"/>
              </a:ext>
            </a:extLst>
          </p:cNvPr>
          <p:cNvSpPr>
            <a:spLocks noGrp="1"/>
          </p:cNvSpPr>
          <p:nvPr>
            <p:ph type="subTitle" idx="1"/>
          </p:nvPr>
        </p:nvSpPr>
        <p:spPr/>
        <p:txBody>
          <a:bodyPr/>
          <a:lstStyle/>
          <a:p>
            <a:r>
              <a:rPr lang="en-US" dirty="0"/>
              <a:t>FlipRobo Projects</a:t>
            </a:r>
          </a:p>
          <a:p>
            <a:r>
              <a:rPr lang="en-US" dirty="0"/>
              <a:t>By</a:t>
            </a:r>
          </a:p>
          <a:p>
            <a:r>
              <a:rPr lang="en-IN" dirty="0" smtClean="0"/>
              <a:t>MAHESH MORE</a:t>
            </a:r>
            <a:endParaRPr lang="en-IN" dirty="0"/>
          </a:p>
        </p:txBody>
      </p:sp>
    </p:spTree>
    <p:extLst>
      <p:ext uri="{BB962C8B-B14F-4D97-AF65-F5344CB8AC3E}">
        <p14:creationId xmlns:p14="http://schemas.microsoft.com/office/powerpoint/2010/main" xmlns=""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xmlns=""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a16="http://schemas.microsoft.com/office/drawing/2014/main" xmlns=""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a16="http://schemas.microsoft.com/office/drawing/2014/main" xmlns=""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a16="http://schemas.microsoft.com/office/drawing/2014/main" xmlns=""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a16="http://schemas.microsoft.com/office/drawing/2014/main" xmlns=""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a16="http://schemas.microsoft.com/office/drawing/2014/main" xmlns=""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xmlns=""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a16="http://schemas.microsoft.com/office/drawing/2014/main" xmlns=""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a16="http://schemas.microsoft.com/office/drawing/2014/main" xmlns=""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xmlns=""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xmlns=""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a16="http://schemas.microsoft.com/office/drawing/2014/main" xmlns="" id="{4B28AB3E-76CA-472E-8CFA-6F6EE16489BB}"/>
              </a:ext>
            </a:extLst>
          </p:cNvPr>
          <p:cNvSpPr>
            <a:spLocks noGrp="1"/>
          </p:cNvSpPr>
          <p:nvPr>
            <p:ph idx="1"/>
          </p:nvPr>
        </p:nvSpPr>
        <p:spPr>
          <a:xfrm>
            <a:off x="117447" y="1216405"/>
            <a:ext cx="11962700" cy="5578678"/>
          </a:xfrm>
        </p:spPr>
        <p:txBody>
          <a:bodyPr anchor="t"/>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a16="http://schemas.microsoft.com/office/drawing/2014/main" xmlns=""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xmlns=""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a16="http://schemas.microsoft.com/office/drawing/2014/main" xmlns=""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xmlns=""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a16="http://schemas.microsoft.com/office/drawing/2014/main" xmlns=""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xmlns=""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a16="http://schemas.microsoft.com/office/drawing/2014/main" xmlns=""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a16="http://schemas.microsoft.com/office/drawing/2014/main" xmlns=""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a16="http://schemas.microsoft.com/office/drawing/2014/main" xmlns=""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a16="http://schemas.microsoft.com/office/drawing/2014/main" xmlns=""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a16="http://schemas.microsoft.com/office/drawing/2014/main" xmlns=""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xmlns=""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a16="http://schemas.microsoft.com/office/drawing/2014/main" xmlns="" id="{DFD908EE-0E47-46B5-BC56-4AFF61FCF0E0}"/>
              </a:ext>
            </a:extLst>
          </p:cNvPr>
          <p:cNvSpPr>
            <a:spLocks noGrp="1"/>
          </p:cNvSpPr>
          <p:nvPr>
            <p:ph idx="1"/>
          </p:nvPr>
        </p:nvSpPr>
        <p:spPr>
          <a:xfrm>
            <a:off x="109057" y="813732"/>
            <a:ext cx="11987868" cy="5968765"/>
          </a:xfrm>
        </p:spPr>
        <p:txBody>
          <a:bodyPr anchor="t"/>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a16="http://schemas.microsoft.com/office/drawing/2014/main" xmlns=""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xmlns=""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90C24-B56F-41DE-8071-F0F719E1DB4C}"/>
              </a:ext>
            </a:extLst>
          </p:cNvPr>
          <p:cNvSpPr>
            <a:spLocks noGrp="1"/>
          </p:cNvSpPr>
          <p:nvPr>
            <p:ph type="title"/>
          </p:nvPr>
        </p:nvSpPr>
        <p:spPr>
          <a:xfrm>
            <a:off x="685801" y="0"/>
            <a:ext cx="10131425" cy="679508"/>
          </a:xfrm>
        </p:spPr>
        <p:txBody>
          <a:bodyPr>
            <a:normAutofit/>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xmlns=""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a16="http://schemas.microsoft.com/office/drawing/2014/main" xmlns=""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a16="http://schemas.microsoft.com/office/drawing/2014/main" xmlns=""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a16="http://schemas.microsoft.com/office/drawing/2014/main" xmlns=""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a16="http://schemas.microsoft.com/office/drawing/2014/main" xmlns=""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a16="http://schemas.microsoft.com/office/drawing/2014/main" xmlns=""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xmlns=""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a16="http://schemas.microsoft.com/office/drawing/2014/main" xmlns=""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a16="http://schemas.microsoft.com/office/drawing/2014/main" xmlns=""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a16="http://schemas.microsoft.com/office/drawing/2014/main" xmlns=""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a16="http://schemas.microsoft.com/office/drawing/2014/main" xmlns=""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a16="http://schemas.microsoft.com/office/drawing/2014/main" xmlns=""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a16="http://schemas.microsoft.com/office/drawing/2014/main" xmlns=""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a16="http://schemas.microsoft.com/office/drawing/2014/main" xmlns=""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a16="http://schemas.microsoft.com/office/drawing/2014/main" xmlns=""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xmlns=""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37332-B4BA-460F-BB3E-659853555F74}"/>
              </a:ext>
            </a:extLst>
          </p:cNvPr>
          <p:cNvSpPr>
            <a:spLocks noGrp="1"/>
          </p:cNvSpPr>
          <p:nvPr>
            <p:ph type="title"/>
          </p:nvPr>
        </p:nvSpPr>
        <p:spPr>
          <a:xfrm>
            <a:off x="685801" y="75502"/>
            <a:ext cx="10131425" cy="511727"/>
          </a:xfrm>
        </p:spPr>
        <p:txBody>
          <a:bodyPr>
            <a:normAutofit fontScale="90000"/>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a16="http://schemas.microsoft.com/office/drawing/2014/main" xmlns=""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a16="http://schemas.microsoft.com/office/drawing/2014/main" xmlns=""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a16="http://schemas.microsoft.com/office/drawing/2014/main" xmlns=""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a16="http://schemas.microsoft.com/office/drawing/2014/main" xmlns="" id="{07D6FE0E-0448-454D-8FEB-7E9D2154641F}"/>
              </a:ext>
            </a:extLst>
          </p:cNvPr>
          <p:cNvSpPr txBox="1"/>
          <p:nvPr/>
        </p:nvSpPr>
        <p:spPr>
          <a:xfrm>
            <a:off x="6588156" y="672081"/>
            <a:ext cx="3126295"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a16="http://schemas.microsoft.com/office/drawing/2014/main" xmlns=""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a16="http://schemas.microsoft.com/office/drawing/2014/main" xmlns=""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a16="http://schemas.microsoft.com/office/drawing/2014/main" xmlns=""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xmlns="" val="154874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TotalTime>
  <Words>1055</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DELL</cp:lastModifiedBy>
  <cp:revision>8</cp:revision>
  <dcterms:created xsi:type="dcterms:W3CDTF">2020-12-08T00:04:06Z</dcterms:created>
  <dcterms:modified xsi:type="dcterms:W3CDTF">2021-05-16T14:16:03Z</dcterms:modified>
</cp:coreProperties>
</file>